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18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0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>
            <a:extLst>
              <a:ext uri="{FF2B5EF4-FFF2-40B4-BE49-F238E27FC236}">
                <a16:creationId xmlns:a16="http://schemas.microsoft.com/office/drawing/2014/main" id="{706C0182-1FF0-4B9C-BF50-82F2DAA43684}"/>
              </a:ext>
            </a:extLst>
          </p:cNvPr>
          <p:cNvSpPr/>
          <p:nvPr/>
        </p:nvSpPr>
        <p:spPr>
          <a:xfrm>
            <a:off x="2328608" y="4142659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D0A194C-5B10-4FA2-ACE3-FC05E58E78E2}"/>
              </a:ext>
            </a:extLst>
          </p:cNvPr>
          <p:cNvSpPr/>
          <p:nvPr/>
        </p:nvSpPr>
        <p:spPr>
          <a:xfrm>
            <a:off x="6447223" y="472086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B0B544E-4F97-4D92-A2E3-91AD4BEDB003}"/>
              </a:ext>
            </a:extLst>
          </p:cNvPr>
          <p:cNvSpPr/>
          <p:nvPr/>
        </p:nvSpPr>
        <p:spPr>
          <a:xfrm>
            <a:off x="2328608" y="1829847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EEC428F-9A7D-4617-81D9-4ECEE0AD6CB4}"/>
              </a:ext>
            </a:extLst>
          </p:cNvPr>
          <p:cNvSpPr/>
          <p:nvPr/>
        </p:nvSpPr>
        <p:spPr>
          <a:xfrm>
            <a:off x="6447223" y="3564456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24C6723-1FE2-4C4F-A3B7-94E1B1FF50F8}"/>
              </a:ext>
            </a:extLst>
          </p:cNvPr>
          <p:cNvSpPr/>
          <p:nvPr/>
        </p:nvSpPr>
        <p:spPr>
          <a:xfrm>
            <a:off x="6447223" y="240805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3CB59E0-CFF0-40ED-BA9C-CCA16EC86AF0}"/>
              </a:ext>
            </a:extLst>
          </p:cNvPr>
          <p:cNvSpPr/>
          <p:nvPr/>
        </p:nvSpPr>
        <p:spPr>
          <a:xfrm>
            <a:off x="6447223" y="1251644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E1D24F0-444A-4FEE-BC2A-3CE851B279C0}"/>
              </a:ext>
            </a:extLst>
          </p:cNvPr>
          <p:cNvSpPr/>
          <p:nvPr/>
        </p:nvSpPr>
        <p:spPr>
          <a:xfrm>
            <a:off x="2328608" y="2986253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CEE63F22-E0CE-4F3A-8FDC-762FAC4C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Camera Shutter with 7 Parts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EE48E33-0C40-46F3-8912-4C24378AB043}"/>
              </a:ext>
            </a:extLst>
          </p:cNvPr>
          <p:cNvGrpSpPr/>
          <p:nvPr/>
        </p:nvGrpSpPr>
        <p:grpSpPr>
          <a:xfrm>
            <a:off x="3066097" y="1923096"/>
            <a:ext cx="3011806" cy="3011808"/>
            <a:chOff x="4088129" y="1421128"/>
            <a:chExt cx="4015741" cy="401574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C220121-3328-4A53-BF6C-DAFB64E3649E}"/>
                </a:ext>
              </a:extLst>
            </p:cNvPr>
            <p:cNvSpPr/>
            <p:nvPr/>
          </p:nvSpPr>
          <p:spPr>
            <a:xfrm>
              <a:off x="6170929" y="1852928"/>
              <a:ext cx="1926594" cy="185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10800"/>
                  </a:lnTo>
                  <a:lnTo>
                    <a:pt x="15307" y="1844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4D1B82C-B5A2-423B-A1E7-4EABBA5636FB}"/>
                </a:ext>
              </a:extLst>
            </p:cNvPr>
            <p:cNvSpPr/>
            <p:nvPr/>
          </p:nvSpPr>
          <p:spPr>
            <a:xfrm>
              <a:off x="5345430" y="3694429"/>
              <a:ext cx="1788161" cy="174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53" y="4030"/>
                  </a:moveTo>
                  <a:lnTo>
                    <a:pt x="9772" y="903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787" y="17947"/>
                  </a:lnTo>
                  <a:lnTo>
                    <a:pt x="16798" y="0"/>
                  </a:lnTo>
                  <a:lnTo>
                    <a:pt x="13653" y="403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6CA3452-8CCC-4DA2-BAAA-39730232B2A0}"/>
                </a:ext>
              </a:extLst>
            </p:cNvPr>
            <p:cNvSpPr/>
            <p:nvPr/>
          </p:nvSpPr>
          <p:spPr>
            <a:xfrm>
              <a:off x="4088130" y="4088129"/>
              <a:ext cx="2246632" cy="134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064"/>
                  </a:lnTo>
                  <a:cubicBezTo>
                    <a:pt x="0" y="19566"/>
                    <a:pt x="1221" y="21600"/>
                    <a:pt x="2723" y="21600"/>
                  </a:cubicBezTo>
                  <a:lnTo>
                    <a:pt x="11270" y="21600"/>
                  </a:lnTo>
                  <a:lnTo>
                    <a:pt x="21600" y="20"/>
                  </a:lnTo>
                  <a:lnTo>
                    <a:pt x="1697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7840D4BE-37B0-4FE1-88BB-BC1981EA0AA4}"/>
                </a:ext>
              </a:extLst>
            </p:cNvPr>
            <p:cNvSpPr/>
            <p:nvPr/>
          </p:nvSpPr>
          <p:spPr>
            <a:xfrm>
              <a:off x="5256530" y="4088129"/>
              <a:ext cx="1075327" cy="134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97FB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15EB2EE-F078-4C56-A8CE-894FA73A6760}"/>
                </a:ext>
              </a:extLst>
            </p:cNvPr>
            <p:cNvSpPr/>
            <p:nvPr/>
          </p:nvSpPr>
          <p:spPr>
            <a:xfrm>
              <a:off x="6678929" y="3097529"/>
              <a:ext cx="1424941" cy="233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07" y="21600"/>
                  </a:moveTo>
                  <a:cubicBezTo>
                    <a:pt x="19675" y="21600"/>
                    <a:pt x="21600" y="20425"/>
                    <a:pt x="21600" y="18979"/>
                  </a:cubicBezTo>
                  <a:lnTo>
                    <a:pt x="21600" y="6346"/>
                  </a:lnTo>
                  <a:lnTo>
                    <a:pt x="0" y="0"/>
                  </a:lnTo>
                  <a:lnTo>
                    <a:pt x="4678" y="12528"/>
                  </a:lnTo>
                  <a:lnTo>
                    <a:pt x="8066" y="21600"/>
                  </a:lnTo>
                  <a:lnTo>
                    <a:pt x="17307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FBBFFA0F-9429-4E44-BFA3-418C06191D27}"/>
                </a:ext>
              </a:extLst>
            </p:cNvPr>
            <p:cNvSpPr/>
            <p:nvPr/>
          </p:nvSpPr>
          <p:spPr>
            <a:xfrm>
              <a:off x="6983729" y="4456428"/>
              <a:ext cx="223523" cy="97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1DA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87DF699-96AD-4767-830A-31CD1D8B2991}"/>
                </a:ext>
              </a:extLst>
            </p:cNvPr>
            <p:cNvSpPr/>
            <p:nvPr/>
          </p:nvSpPr>
          <p:spPr>
            <a:xfrm>
              <a:off x="5612129" y="1421129"/>
              <a:ext cx="2489202" cy="155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04" y="18915"/>
                  </a:moveTo>
                  <a:lnTo>
                    <a:pt x="3504" y="18915"/>
                  </a:lnTo>
                  <a:lnTo>
                    <a:pt x="12453" y="12010"/>
                  </a:lnTo>
                  <a:lnTo>
                    <a:pt x="21600" y="4945"/>
                  </a:lnTo>
                  <a:lnTo>
                    <a:pt x="21600" y="3939"/>
                  </a:lnTo>
                  <a:cubicBezTo>
                    <a:pt x="21600" y="1766"/>
                    <a:pt x="20498" y="0"/>
                    <a:pt x="19142" y="0"/>
                  </a:cubicBezTo>
                  <a:lnTo>
                    <a:pt x="3086" y="0"/>
                  </a:lnTo>
                  <a:lnTo>
                    <a:pt x="2447" y="4451"/>
                  </a:lnTo>
                  <a:lnTo>
                    <a:pt x="0" y="21600"/>
                  </a:lnTo>
                  <a:lnTo>
                    <a:pt x="3504" y="1891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64F59D57-4467-461F-9943-2A2785B88750}"/>
                </a:ext>
              </a:extLst>
            </p:cNvPr>
            <p:cNvSpPr/>
            <p:nvPr/>
          </p:nvSpPr>
          <p:spPr>
            <a:xfrm>
              <a:off x="6018529" y="2284729"/>
              <a:ext cx="1031240" cy="49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BB95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2C4A67D2-5FD8-48E9-B2BD-FFDFABD9173A}"/>
                </a:ext>
              </a:extLst>
            </p:cNvPr>
            <p:cNvSpPr/>
            <p:nvPr/>
          </p:nvSpPr>
          <p:spPr>
            <a:xfrm>
              <a:off x="4088129" y="1992628"/>
              <a:ext cx="1621790" cy="203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32" y="18144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8132" y="1814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921A04D-32E2-466A-8E29-B9B2B31F2B1A}"/>
                </a:ext>
              </a:extLst>
            </p:cNvPr>
            <p:cNvSpPr/>
            <p:nvPr/>
          </p:nvSpPr>
          <p:spPr>
            <a:xfrm>
              <a:off x="4088130" y="1421128"/>
              <a:ext cx="1808482" cy="211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34" y="17161"/>
                  </a:moveTo>
                  <a:lnTo>
                    <a:pt x="20553" y="3946"/>
                  </a:lnTo>
                  <a:lnTo>
                    <a:pt x="21600" y="0"/>
                  </a:lnTo>
                  <a:lnTo>
                    <a:pt x="3383" y="0"/>
                  </a:lnTo>
                  <a:cubicBezTo>
                    <a:pt x="1517" y="0"/>
                    <a:pt x="0" y="1298"/>
                    <a:pt x="0" y="2895"/>
                  </a:cubicBezTo>
                  <a:lnTo>
                    <a:pt x="0" y="4608"/>
                  </a:lnTo>
                  <a:lnTo>
                    <a:pt x="4141" y="9048"/>
                  </a:lnTo>
                  <a:lnTo>
                    <a:pt x="15836" y="21600"/>
                  </a:lnTo>
                  <a:lnTo>
                    <a:pt x="17034" y="17161"/>
                  </a:lnTo>
                  <a:lnTo>
                    <a:pt x="17034" y="17161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Triangle">
              <a:extLst>
                <a:ext uri="{FF2B5EF4-FFF2-40B4-BE49-F238E27FC236}">
                  <a16:creationId xmlns:a16="http://schemas.microsoft.com/office/drawing/2014/main" id="{3F58BFB2-02C0-4541-9975-BFE71A63A8D3}"/>
                </a:ext>
              </a:extLst>
            </p:cNvPr>
            <p:cNvSpPr/>
            <p:nvPr/>
          </p:nvSpPr>
          <p:spPr>
            <a:xfrm>
              <a:off x="5510529" y="1814829"/>
              <a:ext cx="295911" cy="129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6D91A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B38D36E8-2B57-45D7-81CA-E99E02DDF066}"/>
                </a:ext>
              </a:extLst>
            </p:cNvPr>
            <p:cNvSpPr/>
            <p:nvPr/>
          </p:nvSpPr>
          <p:spPr>
            <a:xfrm>
              <a:off x="4431029" y="2310129"/>
              <a:ext cx="979173" cy="122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1A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338459A-844C-409F-9126-20A383A67246}"/>
                </a:ext>
              </a:extLst>
            </p:cNvPr>
            <p:cNvSpPr/>
            <p:nvPr/>
          </p:nvSpPr>
          <p:spPr>
            <a:xfrm>
              <a:off x="5472430" y="2818128"/>
              <a:ext cx="1249682" cy="119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85" y="21600"/>
                  </a:moveTo>
                  <a:lnTo>
                    <a:pt x="15915" y="21600"/>
                  </a:lnTo>
                  <a:lnTo>
                    <a:pt x="21600" y="14171"/>
                  </a:lnTo>
                  <a:lnTo>
                    <a:pt x="19471" y="4357"/>
                  </a:lnTo>
                  <a:lnTo>
                    <a:pt x="10800" y="0"/>
                  </a:lnTo>
                  <a:lnTo>
                    <a:pt x="2129" y="4357"/>
                  </a:lnTo>
                  <a:lnTo>
                    <a:pt x="0" y="1417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6" name="Graphic 15" descr="Bar graph with upward trend outline">
              <a:extLst>
                <a:ext uri="{FF2B5EF4-FFF2-40B4-BE49-F238E27FC236}">
                  <a16:creationId xmlns:a16="http://schemas.microsoft.com/office/drawing/2014/main" id="{30EB8FCB-D724-4E19-9C3E-B9CC06C5D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11798" y="3405926"/>
              <a:ext cx="542925" cy="542925"/>
            </a:xfrm>
            <a:prstGeom prst="rect">
              <a:avLst/>
            </a:prstGeom>
          </p:spPr>
        </p:pic>
        <p:pic>
          <p:nvPicPr>
            <p:cNvPr id="17" name="Graphic 16" descr="Boardroom outline">
              <a:extLst>
                <a:ext uri="{FF2B5EF4-FFF2-40B4-BE49-F238E27FC236}">
                  <a16:creationId xmlns:a16="http://schemas.microsoft.com/office/drawing/2014/main" id="{4DDC5364-CCCD-470E-9063-AF3E2D71B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86190" y="1446407"/>
              <a:ext cx="542925" cy="542925"/>
            </a:xfrm>
            <a:prstGeom prst="rect">
              <a:avLst/>
            </a:prstGeom>
          </p:spPr>
        </p:pic>
        <p:pic>
          <p:nvPicPr>
            <p:cNvPr id="18" name="Graphic 17" descr="Checklist outline">
              <a:extLst>
                <a:ext uri="{FF2B5EF4-FFF2-40B4-BE49-F238E27FC236}">
                  <a16:creationId xmlns:a16="http://schemas.microsoft.com/office/drawing/2014/main" id="{D8B9B509-14EF-41B2-8D55-CF8F75A1E6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534382" y="2924174"/>
              <a:ext cx="518283" cy="518283"/>
            </a:xfrm>
            <a:prstGeom prst="rect">
              <a:avLst/>
            </a:prstGeom>
          </p:spPr>
        </p:pic>
        <p:pic>
          <p:nvPicPr>
            <p:cNvPr id="19" name="Graphic 18" descr="Customer review outline">
              <a:extLst>
                <a:ext uri="{FF2B5EF4-FFF2-40B4-BE49-F238E27FC236}">
                  <a16:creationId xmlns:a16="http://schemas.microsoft.com/office/drawing/2014/main" id="{1BD88CBE-562D-4B3F-84C5-4ABD3BF95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82311" y="4890574"/>
              <a:ext cx="497744" cy="497744"/>
            </a:xfrm>
            <a:prstGeom prst="rect">
              <a:avLst/>
            </a:prstGeom>
          </p:spPr>
        </p:pic>
        <p:pic>
          <p:nvPicPr>
            <p:cNvPr id="20" name="Graphic 19" descr="Handshake outline">
              <a:extLst>
                <a:ext uri="{FF2B5EF4-FFF2-40B4-BE49-F238E27FC236}">
                  <a16:creationId xmlns:a16="http://schemas.microsoft.com/office/drawing/2014/main" id="{63F1C09D-A204-4A6A-BC29-5935568AA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406258" y="4872927"/>
              <a:ext cx="546653" cy="546653"/>
            </a:xfrm>
            <a:prstGeom prst="rect">
              <a:avLst/>
            </a:prstGeom>
          </p:spPr>
        </p:pic>
        <p:pic>
          <p:nvPicPr>
            <p:cNvPr id="21" name="Graphic 20" descr="Postit Notes outline">
              <a:extLst>
                <a:ext uri="{FF2B5EF4-FFF2-40B4-BE49-F238E27FC236}">
                  <a16:creationId xmlns:a16="http://schemas.microsoft.com/office/drawing/2014/main" id="{171CA9AD-BCE0-44C2-8541-422AC3F67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260159" y="1485866"/>
              <a:ext cx="464005" cy="464005"/>
            </a:xfrm>
            <a:prstGeom prst="rect">
              <a:avLst/>
            </a:prstGeom>
          </p:spPr>
        </p:pic>
        <p:pic>
          <p:nvPicPr>
            <p:cNvPr id="22" name="Graphic 21" descr="Target Audience outline">
              <a:extLst>
                <a:ext uri="{FF2B5EF4-FFF2-40B4-BE49-F238E27FC236}">
                  <a16:creationId xmlns:a16="http://schemas.microsoft.com/office/drawing/2014/main" id="{A02F8483-D673-459C-83F4-C3359ECF0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245636" y="4871748"/>
              <a:ext cx="514843" cy="514843"/>
            </a:xfrm>
            <a:prstGeom prst="rect">
              <a:avLst/>
            </a:prstGeom>
          </p:spPr>
        </p:pic>
        <p:pic>
          <p:nvPicPr>
            <p:cNvPr id="23" name="Graphic 22" descr="Trophy with solid fill">
              <a:extLst>
                <a:ext uri="{FF2B5EF4-FFF2-40B4-BE49-F238E27FC236}">
                  <a16:creationId xmlns:a16="http://schemas.microsoft.com/office/drawing/2014/main" id="{B8AD340C-7B41-46DF-B950-98CB9F127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673948" y="3056859"/>
              <a:ext cx="846646" cy="84664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0C69EA-4791-4B6C-B0A1-770D07C7A145}"/>
                </a:ext>
              </a:extLst>
            </p:cNvPr>
            <p:cNvSpPr txBox="1"/>
            <p:nvPr/>
          </p:nvSpPr>
          <p:spPr>
            <a:xfrm>
              <a:off x="5862969" y="2237436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67C8DAC-C602-4BB1-B009-8F41BFDDB0E1}"/>
                </a:ext>
              </a:extLst>
            </p:cNvPr>
            <p:cNvSpPr txBox="1"/>
            <p:nvPr/>
          </p:nvSpPr>
          <p:spPr>
            <a:xfrm>
              <a:off x="6480357" y="256424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AD0712-40F3-498E-9D0C-D4F1F268D58C}"/>
                </a:ext>
              </a:extLst>
            </p:cNvPr>
            <p:cNvSpPr txBox="1"/>
            <p:nvPr/>
          </p:nvSpPr>
          <p:spPr>
            <a:xfrm>
              <a:off x="6758306" y="3341403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B8898C-D693-451D-BEDE-402FB5B7405C}"/>
                </a:ext>
              </a:extLst>
            </p:cNvPr>
            <p:cNvSpPr txBox="1"/>
            <p:nvPr/>
          </p:nvSpPr>
          <p:spPr>
            <a:xfrm>
              <a:off x="6361009" y="4055857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31EA9C-EA03-495D-8350-31C131BF97E2}"/>
                </a:ext>
              </a:extLst>
            </p:cNvPr>
            <p:cNvSpPr txBox="1"/>
            <p:nvPr/>
          </p:nvSpPr>
          <p:spPr>
            <a:xfrm>
              <a:off x="5541646" y="4152187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31270A5-6315-40C3-8144-7E8A590C2F5F}"/>
                </a:ext>
              </a:extLst>
            </p:cNvPr>
            <p:cNvSpPr txBox="1"/>
            <p:nvPr/>
          </p:nvSpPr>
          <p:spPr>
            <a:xfrm>
              <a:off x="4962905" y="3599547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93792F-75C3-4635-9357-6D26F3A62093}"/>
                </a:ext>
              </a:extLst>
            </p:cNvPr>
            <p:cNvSpPr txBox="1"/>
            <p:nvPr/>
          </p:nvSpPr>
          <p:spPr>
            <a:xfrm>
              <a:off x="5042033" y="278592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07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35EF405-3AE4-40B1-9B3E-941573B3EE8C}"/>
              </a:ext>
            </a:extLst>
          </p:cNvPr>
          <p:cNvGrpSpPr/>
          <p:nvPr/>
        </p:nvGrpSpPr>
        <p:grpSpPr>
          <a:xfrm>
            <a:off x="6512719" y="2398603"/>
            <a:ext cx="2194560" cy="921447"/>
            <a:chOff x="8921977" y="1435949"/>
            <a:chExt cx="2926080" cy="122859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9D16739-6664-49EE-84CD-658D9D22FB05}"/>
                </a:ext>
              </a:extLst>
            </p:cNvPr>
            <p:cNvSpPr txBox="1"/>
            <p:nvPr/>
          </p:nvSpPr>
          <p:spPr>
            <a:xfrm>
              <a:off x="8921977" y="143594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9FA73CA-FE5F-47E1-9FC6-8CCD20322D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CD960A8-A92A-4D80-8FF7-AFF9BB06E8DA}"/>
              </a:ext>
            </a:extLst>
          </p:cNvPr>
          <p:cNvGrpSpPr/>
          <p:nvPr/>
        </p:nvGrpSpPr>
        <p:grpSpPr>
          <a:xfrm>
            <a:off x="6512719" y="4709706"/>
            <a:ext cx="2194560" cy="921447"/>
            <a:chOff x="8921977" y="4042610"/>
            <a:chExt cx="2926080" cy="122859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784D562-B1E9-4007-8440-96215A04A8B9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11EC1D7-6970-49E7-B8B9-D339172F86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2090033-4B77-4FB4-9DE5-E0FE6E4116B8}"/>
              </a:ext>
            </a:extLst>
          </p:cNvPr>
          <p:cNvGrpSpPr/>
          <p:nvPr/>
        </p:nvGrpSpPr>
        <p:grpSpPr>
          <a:xfrm>
            <a:off x="436721" y="4131931"/>
            <a:ext cx="2194560" cy="921447"/>
            <a:chOff x="332936" y="4621562"/>
            <a:chExt cx="2926080" cy="122859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44BB8C8-5CC6-417F-8C5F-B8211BEF288B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rgbClr val="7030A0"/>
                  </a:solidFill>
                </a:rPr>
                <a:t>05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9CBB05F-7106-4722-9A2E-FC80C9A5EB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CCE4597-190A-4030-8B7A-3723EC2602CC}"/>
              </a:ext>
            </a:extLst>
          </p:cNvPr>
          <p:cNvGrpSpPr/>
          <p:nvPr/>
        </p:nvGrpSpPr>
        <p:grpSpPr>
          <a:xfrm>
            <a:off x="6512719" y="1243051"/>
            <a:ext cx="2194560" cy="921447"/>
            <a:chOff x="8921977" y="1435949"/>
            <a:chExt cx="2926080" cy="122859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549F1F-A6AE-4E96-942C-AF502EAD89EA}"/>
                </a:ext>
              </a:extLst>
            </p:cNvPr>
            <p:cNvSpPr txBox="1"/>
            <p:nvPr/>
          </p:nvSpPr>
          <p:spPr>
            <a:xfrm>
              <a:off x="8921977" y="143594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0537862-B244-4087-9F17-A38D2F7DFF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AFE6D53-A23D-4146-8009-411564A595DC}"/>
              </a:ext>
            </a:extLst>
          </p:cNvPr>
          <p:cNvGrpSpPr/>
          <p:nvPr/>
        </p:nvGrpSpPr>
        <p:grpSpPr>
          <a:xfrm>
            <a:off x="436721" y="1820827"/>
            <a:ext cx="2194560" cy="921447"/>
            <a:chOff x="332936" y="2596990"/>
            <a:chExt cx="2926080" cy="122859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D5CE414-0CF1-4A70-968F-0B9FD62D5DDD}"/>
                </a:ext>
              </a:extLst>
            </p:cNvPr>
            <p:cNvSpPr txBox="1"/>
            <p:nvPr/>
          </p:nvSpPr>
          <p:spPr>
            <a:xfrm>
              <a:off x="332936" y="259699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rgbClr val="3A5C84"/>
                  </a:solidFill>
                </a:rPr>
                <a:t>07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68501C1-D72C-4B56-8B62-B2F8557CBF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FBC107-9DD2-4744-86DA-C963A6E205C6}"/>
              </a:ext>
            </a:extLst>
          </p:cNvPr>
          <p:cNvGrpSpPr/>
          <p:nvPr/>
        </p:nvGrpSpPr>
        <p:grpSpPr>
          <a:xfrm>
            <a:off x="436721" y="2976379"/>
            <a:ext cx="2194560" cy="921447"/>
            <a:chOff x="332936" y="4621562"/>
            <a:chExt cx="2926080" cy="122859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1ED2DD9-B6DF-45B6-B905-12EBC30D2D27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chemeClr val="accent5"/>
                  </a:solidFill>
                </a:rPr>
                <a:t>06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9201C70-5328-4627-AEB0-CE427B5A067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33CEBC-D9E5-4EAD-B211-B473CA84151F}"/>
              </a:ext>
            </a:extLst>
          </p:cNvPr>
          <p:cNvGrpSpPr/>
          <p:nvPr/>
        </p:nvGrpSpPr>
        <p:grpSpPr>
          <a:xfrm>
            <a:off x="6512719" y="3554155"/>
            <a:ext cx="2194560" cy="921447"/>
            <a:chOff x="8921977" y="4042610"/>
            <a:chExt cx="2926080" cy="122859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18348AC-1B05-49D6-A365-094857459A97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B463D2-5288-4993-8CAD-195F469FC1B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615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>
            <a:extLst>
              <a:ext uri="{FF2B5EF4-FFF2-40B4-BE49-F238E27FC236}">
                <a16:creationId xmlns:a16="http://schemas.microsoft.com/office/drawing/2014/main" id="{706C0182-1FF0-4B9C-BF50-82F2DAA43684}"/>
              </a:ext>
            </a:extLst>
          </p:cNvPr>
          <p:cNvSpPr/>
          <p:nvPr/>
        </p:nvSpPr>
        <p:spPr>
          <a:xfrm>
            <a:off x="2328608" y="4142659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D0A194C-5B10-4FA2-ACE3-FC05E58E78E2}"/>
              </a:ext>
            </a:extLst>
          </p:cNvPr>
          <p:cNvSpPr/>
          <p:nvPr/>
        </p:nvSpPr>
        <p:spPr>
          <a:xfrm>
            <a:off x="6447223" y="472086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B0B544E-4F97-4D92-A2E3-91AD4BEDB003}"/>
              </a:ext>
            </a:extLst>
          </p:cNvPr>
          <p:cNvSpPr/>
          <p:nvPr/>
        </p:nvSpPr>
        <p:spPr>
          <a:xfrm>
            <a:off x="2328608" y="1829847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EEC428F-9A7D-4617-81D9-4ECEE0AD6CB4}"/>
              </a:ext>
            </a:extLst>
          </p:cNvPr>
          <p:cNvSpPr/>
          <p:nvPr/>
        </p:nvSpPr>
        <p:spPr>
          <a:xfrm>
            <a:off x="6447223" y="3564456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24C6723-1FE2-4C4F-A3B7-94E1B1FF50F8}"/>
              </a:ext>
            </a:extLst>
          </p:cNvPr>
          <p:cNvSpPr/>
          <p:nvPr/>
        </p:nvSpPr>
        <p:spPr>
          <a:xfrm>
            <a:off x="6447223" y="240805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3CB59E0-CFF0-40ED-BA9C-CCA16EC86AF0}"/>
              </a:ext>
            </a:extLst>
          </p:cNvPr>
          <p:cNvSpPr/>
          <p:nvPr/>
        </p:nvSpPr>
        <p:spPr>
          <a:xfrm>
            <a:off x="6447223" y="1251644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E1D24F0-444A-4FEE-BC2A-3CE851B279C0}"/>
              </a:ext>
            </a:extLst>
          </p:cNvPr>
          <p:cNvSpPr/>
          <p:nvPr/>
        </p:nvSpPr>
        <p:spPr>
          <a:xfrm>
            <a:off x="2328608" y="2986253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CEE63F22-E0CE-4F3A-8FDC-762FAC4C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Camera Shutter with 7 Parts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EE48E33-0C40-46F3-8912-4C24378AB043}"/>
              </a:ext>
            </a:extLst>
          </p:cNvPr>
          <p:cNvGrpSpPr/>
          <p:nvPr/>
        </p:nvGrpSpPr>
        <p:grpSpPr>
          <a:xfrm>
            <a:off x="3066097" y="1923096"/>
            <a:ext cx="3011806" cy="3011808"/>
            <a:chOff x="4088129" y="1421128"/>
            <a:chExt cx="4015741" cy="401574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C220121-3328-4A53-BF6C-DAFB64E3649E}"/>
                </a:ext>
              </a:extLst>
            </p:cNvPr>
            <p:cNvSpPr/>
            <p:nvPr/>
          </p:nvSpPr>
          <p:spPr>
            <a:xfrm>
              <a:off x="6170929" y="1852928"/>
              <a:ext cx="1926594" cy="185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10800"/>
                  </a:lnTo>
                  <a:lnTo>
                    <a:pt x="15307" y="1844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4D1B82C-B5A2-423B-A1E7-4EABBA5636FB}"/>
                </a:ext>
              </a:extLst>
            </p:cNvPr>
            <p:cNvSpPr/>
            <p:nvPr/>
          </p:nvSpPr>
          <p:spPr>
            <a:xfrm>
              <a:off x="5345430" y="3694429"/>
              <a:ext cx="1788161" cy="174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53" y="4030"/>
                  </a:moveTo>
                  <a:lnTo>
                    <a:pt x="9772" y="903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787" y="17947"/>
                  </a:lnTo>
                  <a:lnTo>
                    <a:pt x="16798" y="0"/>
                  </a:lnTo>
                  <a:lnTo>
                    <a:pt x="13653" y="403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6CA3452-8CCC-4DA2-BAAA-39730232B2A0}"/>
                </a:ext>
              </a:extLst>
            </p:cNvPr>
            <p:cNvSpPr/>
            <p:nvPr/>
          </p:nvSpPr>
          <p:spPr>
            <a:xfrm>
              <a:off x="4088130" y="4088129"/>
              <a:ext cx="2246632" cy="134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064"/>
                  </a:lnTo>
                  <a:cubicBezTo>
                    <a:pt x="0" y="19566"/>
                    <a:pt x="1221" y="21600"/>
                    <a:pt x="2723" y="21600"/>
                  </a:cubicBezTo>
                  <a:lnTo>
                    <a:pt x="11270" y="21600"/>
                  </a:lnTo>
                  <a:lnTo>
                    <a:pt x="21600" y="20"/>
                  </a:lnTo>
                  <a:lnTo>
                    <a:pt x="1697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7840D4BE-37B0-4FE1-88BB-BC1981EA0AA4}"/>
                </a:ext>
              </a:extLst>
            </p:cNvPr>
            <p:cNvSpPr/>
            <p:nvPr/>
          </p:nvSpPr>
          <p:spPr>
            <a:xfrm>
              <a:off x="5256530" y="4088129"/>
              <a:ext cx="1075327" cy="134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97FB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15EB2EE-F078-4C56-A8CE-894FA73A6760}"/>
                </a:ext>
              </a:extLst>
            </p:cNvPr>
            <p:cNvSpPr/>
            <p:nvPr/>
          </p:nvSpPr>
          <p:spPr>
            <a:xfrm>
              <a:off x="6678929" y="3097529"/>
              <a:ext cx="1424941" cy="233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07" y="21600"/>
                  </a:moveTo>
                  <a:cubicBezTo>
                    <a:pt x="19675" y="21600"/>
                    <a:pt x="21600" y="20425"/>
                    <a:pt x="21600" y="18979"/>
                  </a:cubicBezTo>
                  <a:lnTo>
                    <a:pt x="21600" y="6346"/>
                  </a:lnTo>
                  <a:lnTo>
                    <a:pt x="0" y="0"/>
                  </a:lnTo>
                  <a:lnTo>
                    <a:pt x="4678" y="12528"/>
                  </a:lnTo>
                  <a:lnTo>
                    <a:pt x="8066" y="21600"/>
                  </a:lnTo>
                  <a:lnTo>
                    <a:pt x="17307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FBBFFA0F-9429-4E44-BFA3-418C06191D27}"/>
                </a:ext>
              </a:extLst>
            </p:cNvPr>
            <p:cNvSpPr/>
            <p:nvPr/>
          </p:nvSpPr>
          <p:spPr>
            <a:xfrm>
              <a:off x="6983729" y="4456428"/>
              <a:ext cx="223523" cy="97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1DA8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87DF699-96AD-4767-830A-31CD1D8B2991}"/>
                </a:ext>
              </a:extLst>
            </p:cNvPr>
            <p:cNvSpPr/>
            <p:nvPr/>
          </p:nvSpPr>
          <p:spPr>
            <a:xfrm>
              <a:off x="5612129" y="1421129"/>
              <a:ext cx="2489202" cy="155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04" y="18915"/>
                  </a:moveTo>
                  <a:lnTo>
                    <a:pt x="3504" y="18915"/>
                  </a:lnTo>
                  <a:lnTo>
                    <a:pt x="12453" y="12010"/>
                  </a:lnTo>
                  <a:lnTo>
                    <a:pt x="21600" y="4945"/>
                  </a:lnTo>
                  <a:lnTo>
                    <a:pt x="21600" y="3939"/>
                  </a:lnTo>
                  <a:cubicBezTo>
                    <a:pt x="21600" y="1766"/>
                    <a:pt x="20498" y="0"/>
                    <a:pt x="19142" y="0"/>
                  </a:cubicBezTo>
                  <a:lnTo>
                    <a:pt x="3086" y="0"/>
                  </a:lnTo>
                  <a:lnTo>
                    <a:pt x="2447" y="4451"/>
                  </a:lnTo>
                  <a:lnTo>
                    <a:pt x="0" y="21600"/>
                  </a:lnTo>
                  <a:lnTo>
                    <a:pt x="3504" y="1891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64F59D57-4467-461F-9943-2A2785B88750}"/>
                </a:ext>
              </a:extLst>
            </p:cNvPr>
            <p:cNvSpPr/>
            <p:nvPr/>
          </p:nvSpPr>
          <p:spPr>
            <a:xfrm>
              <a:off x="6018529" y="2284729"/>
              <a:ext cx="1031240" cy="49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BB95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2C4A67D2-5FD8-48E9-B2BD-FFDFABD9173A}"/>
                </a:ext>
              </a:extLst>
            </p:cNvPr>
            <p:cNvSpPr/>
            <p:nvPr/>
          </p:nvSpPr>
          <p:spPr>
            <a:xfrm>
              <a:off x="4088129" y="1992628"/>
              <a:ext cx="1621790" cy="203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32" y="18144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8132" y="1814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921A04D-32E2-466A-8E29-B9B2B31F2B1A}"/>
                </a:ext>
              </a:extLst>
            </p:cNvPr>
            <p:cNvSpPr/>
            <p:nvPr/>
          </p:nvSpPr>
          <p:spPr>
            <a:xfrm>
              <a:off x="4088130" y="1421128"/>
              <a:ext cx="1808482" cy="211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34" y="17161"/>
                  </a:moveTo>
                  <a:lnTo>
                    <a:pt x="20553" y="3946"/>
                  </a:lnTo>
                  <a:lnTo>
                    <a:pt x="21600" y="0"/>
                  </a:lnTo>
                  <a:lnTo>
                    <a:pt x="3383" y="0"/>
                  </a:lnTo>
                  <a:cubicBezTo>
                    <a:pt x="1517" y="0"/>
                    <a:pt x="0" y="1298"/>
                    <a:pt x="0" y="2895"/>
                  </a:cubicBezTo>
                  <a:lnTo>
                    <a:pt x="0" y="4608"/>
                  </a:lnTo>
                  <a:lnTo>
                    <a:pt x="4141" y="9048"/>
                  </a:lnTo>
                  <a:lnTo>
                    <a:pt x="15836" y="21600"/>
                  </a:lnTo>
                  <a:lnTo>
                    <a:pt x="17034" y="17161"/>
                  </a:lnTo>
                  <a:lnTo>
                    <a:pt x="17034" y="17161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Triangle">
              <a:extLst>
                <a:ext uri="{FF2B5EF4-FFF2-40B4-BE49-F238E27FC236}">
                  <a16:creationId xmlns:a16="http://schemas.microsoft.com/office/drawing/2014/main" id="{3F58BFB2-02C0-4541-9975-BFE71A63A8D3}"/>
                </a:ext>
              </a:extLst>
            </p:cNvPr>
            <p:cNvSpPr/>
            <p:nvPr/>
          </p:nvSpPr>
          <p:spPr>
            <a:xfrm>
              <a:off x="5510529" y="1814829"/>
              <a:ext cx="295911" cy="129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6D91A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B38D36E8-2B57-45D7-81CA-E99E02DDF066}"/>
                </a:ext>
              </a:extLst>
            </p:cNvPr>
            <p:cNvSpPr/>
            <p:nvPr/>
          </p:nvSpPr>
          <p:spPr>
            <a:xfrm>
              <a:off x="4431029" y="2310129"/>
              <a:ext cx="979173" cy="122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1A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338459A-844C-409F-9126-20A383A67246}"/>
                </a:ext>
              </a:extLst>
            </p:cNvPr>
            <p:cNvSpPr/>
            <p:nvPr/>
          </p:nvSpPr>
          <p:spPr>
            <a:xfrm>
              <a:off x="5472430" y="2818128"/>
              <a:ext cx="1249682" cy="119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85" y="21600"/>
                  </a:moveTo>
                  <a:lnTo>
                    <a:pt x="15915" y="21600"/>
                  </a:lnTo>
                  <a:lnTo>
                    <a:pt x="21600" y="14171"/>
                  </a:lnTo>
                  <a:lnTo>
                    <a:pt x="19471" y="4357"/>
                  </a:lnTo>
                  <a:lnTo>
                    <a:pt x="10800" y="0"/>
                  </a:lnTo>
                  <a:lnTo>
                    <a:pt x="2129" y="4357"/>
                  </a:lnTo>
                  <a:lnTo>
                    <a:pt x="0" y="14171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6" name="Graphic 15" descr="Bar graph with upward trend outline">
              <a:extLst>
                <a:ext uri="{FF2B5EF4-FFF2-40B4-BE49-F238E27FC236}">
                  <a16:creationId xmlns:a16="http://schemas.microsoft.com/office/drawing/2014/main" id="{30EB8FCB-D724-4E19-9C3E-B9CC06C5D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11798" y="3405926"/>
              <a:ext cx="542925" cy="542925"/>
            </a:xfrm>
            <a:prstGeom prst="rect">
              <a:avLst/>
            </a:prstGeom>
          </p:spPr>
        </p:pic>
        <p:pic>
          <p:nvPicPr>
            <p:cNvPr id="17" name="Graphic 16" descr="Boardroom outline">
              <a:extLst>
                <a:ext uri="{FF2B5EF4-FFF2-40B4-BE49-F238E27FC236}">
                  <a16:creationId xmlns:a16="http://schemas.microsoft.com/office/drawing/2014/main" id="{4DDC5364-CCCD-470E-9063-AF3E2D71B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86190" y="1446407"/>
              <a:ext cx="542925" cy="542925"/>
            </a:xfrm>
            <a:prstGeom prst="rect">
              <a:avLst/>
            </a:prstGeom>
          </p:spPr>
        </p:pic>
        <p:pic>
          <p:nvPicPr>
            <p:cNvPr id="18" name="Graphic 17" descr="Checklist outline">
              <a:extLst>
                <a:ext uri="{FF2B5EF4-FFF2-40B4-BE49-F238E27FC236}">
                  <a16:creationId xmlns:a16="http://schemas.microsoft.com/office/drawing/2014/main" id="{D8B9B509-14EF-41B2-8D55-CF8F75A1E6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534382" y="2924174"/>
              <a:ext cx="518283" cy="518283"/>
            </a:xfrm>
            <a:prstGeom prst="rect">
              <a:avLst/>
            </a:prstGeom>
          </p:spPr>
        </p:pic>
        <p:pic>
          <p:nvPicPr>
            <p:cNvPr id="19" name="Graphic 18" descr="Customer review outline">
              <a:extLst>
                <a:ext uri="{FF2B5EF4-FFF2-40B4-BE49-F238E27FC236}">
                  <a16:creationId xmlns:a16="http://schemas.microsoft.com/office/drawing/2014/main" id="{1BD88CBE-562D-4B3F-84C5-4ABD3BF95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82311" y="4890574"/>
              <a:ext cx="497744" cy="497744"/>
            </a:xfrm>
            <a:prstGeom prst="rect">
              <a:avLst/>
            </a:prstGeom>
          </p:spPr>
        </p:pic>
        <p:pic>
          <p:nvPicPr>
            <p:cNvPr id="20" name="Graphic 19" descr="Handshake outline">
              <a:extLst>
                <a:ext uri="{FF2B5EF4-FFF2-40B4-BE49-F238E27FC236}">
                  <a16:creationId xmlns:a16="http://schemas.microsoft.com/office/drawing/2014/main" id="{63F1C09D-A204-4A6A-BC29-5935568AA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406258" y="4872927"/>
              <a:ext cx="546653" cy="546653"/>
            </a:xfrm>
            <a:prstGeom prst="rect">
              <a:avLst/>
            </a:prstGeom>
          </p:spPr>
        </p:pic>
        <p:pic>
          <p:nvPicPr>
            <p:cNvPr id="21" name="Graphic 20" descr="Postit Notes outline">
              <a:extLst>
                <a:ext uri="{FF2B5EF4-FFF2-40B4-BE49-F238E27FC236}">
                  <a16:creationId xmlns:a16="http://schemas.microsoft.com/office/drawing/2014/main" id="{171CA9AD-BCE0-44C2-8541-422AC3F67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260159" y="1485866"/>
              <a:ext cx="464005" cy="464005"/>
            </a:xfrm>
            <a:prstGeom prst="rect">
              <a:avLst/>
            </a:prstGeom>
          </p:spPr>
        </p:pic>
        <p:pic>
          <p:nvPicPr>
            <p:cNvPr id="22" name="Graphic 21" descr="Target Audience outline">
              <a:extLst>
                <a:ext uri="{FF2B5EF4-FFF2-40B4-BE49-F238E27FC236}">
                  <a16:creationId xmlns:a16="http://schemas.microsoft.com/office/drawing/2014/main" id="{A02F8483-D673-459C-83F4-C3359ECF0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245636" y="4871748"/>
              <a:ext cx="514843" cy="514843"/>
            </a:xfrm>
            <a:prstGeom prst="rect">
              <a:avLst/>
            </a:prstGeom>
          </p:spPr>
        </p:pic>
        <p:pic>
          <p:nvPicPr>
            <p:cNvPr id="23" name="Graphic 22" descr="Trophy with solid fill">
              <a:extLst>
                <a:ext uri="{FF2B5EF4-FFF2-40B4-BE49-F238E27FC236}">
                  <a16:creationId xmlns:a16="http://schemas.microsoft.com/office/drawing/2014/main" id="{B8AD340C-7B41-46DF-B950-98CB9F127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673948" y="3056859"/>
              <a:ext cx="846646" cy="84664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0C69EA-4791-4B6C-B0A1-770D07C7A145}"/>
                </a:ext>
              </a:extLst>
            </p:cNvPr>
            <p:cNvSpPr txBox="1"/>
            <p:nvPr/>
          </p:nvSpPr>
          <p:spPr>
            <a:xfrm>
              <a:off x="5862969" y="2237436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67C8DAC-C602-4BB1-B009-8F41BFDDB0E1}"/>
                </a:ext>
              </a:extLst>
            </p:cNvPr>
            <p:cNvSpPr txBox="1"/>
            <p:nvPr/>
          </p:nvSpPr>
          <p:spPr>
            <a:xfrm>
              <a:off x="6480357" y="256424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AD0712-40F3-498E-9D0C-D4F1F268D58C}"/>
                </a:ext>
              </a:extLst>
            </p:cNvPr>
            <p:cNvSpPr txBox="1"/>
            <p:nvPr/>
          </p:nvSpPr>
          <p:spPr>
            <a:xfrm>
              <a:off x="6758306" y="3341403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B8898C-D693-451D-BEDE-402FB5B7405C}"/>
                </a:ext>
              </a:extLst>
            </p:cNvPr>
            <p:cNvSpPr txBox="1"/>
            <p:nvPr/>
          </p:nvSpPr>
          <p:spPr>
            <a:xfrm>
              <a:off x="6361009" y="4055857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31EA9C-EA03-495D-8350-31C131BF97E2}"/>
                </a:ext>
              </a:extLst>
            </p:cNvPr>
            <p:cNvSpPr txBox="1"/>
            <p:nvPr/>
          </p:nvSpPr>
          <p:spPr>
            <a:xfrm>
              <a:off x="5541646" y="4152187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31270A5-6315-40C3-8144-7E8A590C2F5F}"/>
                </a:ext>
              </a:extLst>
            </p:cNvPr>
            <p:cNvSpPr txBox="1"/>
            <p:nvPr/>
          </p:nvSpPr>
          <p:spPr>
            <a:xfrm>
              <a:off x="4962905" y="3599547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93792F-75C3-4635-9357-6D26F3A62093}"/>
                </a:ext>
              </a:extLst>
            </p:cNvPr>
            <p:cNvSpPr txBox="1"/>
            <p:nvPr/>
          </p:nvSpPr>
          <p:spPr>
            <a:xfrm>
              <a:off x="5042033" y="278592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07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35EF405-3AE4-40B1-9B3E-941573B3EE8C}"/>
              </a:ext>
            </a:extLst>
          </p:cNvPr>
          <p:cNvGrpSpPr/>
          <p:nvPr/>
        </p:nvGrpSpPr>
        <p:grpSpPr>
          <a:xfrm>
            <a:off x="6512719" y="2398603"/>
            <a:ext cx="2194560" cy="921447"/>
            <a:chOff x="8921977" y="1435949"/>
            <a:chExt cx="2926080" cy="122859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9D16739-6664-49EE-84CD-658D9D22FB05}"/>
                </a:ext>
              </a:extLst>
            </p:cNvPr>
            <p:cNvSpPr txBox="1"/>
            <p:nvPr/>
          </p:nvSpPr>
          <p:spPr>
            <a:xfrm>
              <a:off x="8921977" y="143594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9FA73CA-FE5F-47E1-9FC6-8CCD20322D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CD960A8-A92A-4D80-8FF7-AFF9BB06E8DA}"/>
              </a:ext>
            </a:extLst>
          </p:cNvPr>
          <p:cNvGrpSpPr/>
          <p:nvPr/>
        </p:nvGrpSpPr>
        <p:grpSpPr>
          <a:xfrm>
            <a:off x="6512719" y="4709706"/>
            <a:ext cx="2194560" cy="921447"/>
            <a:chOff x="8921977" y="4042610"/>
            <a:chExt cx="2926080" cy="122859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784D562-B1E9-4007-8440-96215A04A8B9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11EC1D7-6970-49E7-B8B9-D339172F86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2090033-4B77-4FB4-9DE5-E0FE6E4116B8}"/>
              </a:ext>
            </a:extLst>
          </p:cNvPr>
          <p:cNvGrpSpPr/>
          <p:nvPr/>
        </p:nvGrpSpPr>
        <p:grpSpPr>
          <a:xfrm>
            <a:off x="436721" y="4131931"/>
            <a:ext cx="2194560" cy="921447"/>
            <a:chOff x="332936" y="4621562"/>
            <a:chExt cx="2926080" cy="122859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44BB8C8-5CC6-417F-8C5F-B8211BEF288B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rgbClr val="7030A0"/>
                  </a:solidFill>
                </a:rPr>
                <a:t>05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9CBB05F-7106-4722-9A2E-FC80C9A5EB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CCE4597-190A-4030-8B7A-3723EC2602CC}"/>
              </a:ext>
            </a:extLst>
          </p:cNvPr>
          <p:cNvGrpSpPr/>
          <p:nvPr/>
        </p:nvGrpSpPr>
        <p:grpSpPr>
          <a:xfrm>
            <a:off x="6512719" y="1243051"/>
            <a:ext cx="2194560" cy="921447"/>
            <a:chOff x="8921977" y="1435949"/>
            <a:chExt cx="2926080" cy="122859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549F1F-A6AE-4E96-942C-AF502EAD89EA}"/>
                </a:ext>
              </a:extLst>
            </p:cNvPr>
            <p:cNvSpPr txBox="1"/>
            <p:nvPr/>
          </p:nvSpPr>
          <p:spPr>
            <a:xfrm>
              <a:off x="8921977" y="143594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0537862-B244-4087-9F17-A38D2F7DFFA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AFE6D53-A23D-4146-8009-411564A595DC}"/>
              </a:ext>
            </a:extLst>
          </p:cNvPr>
          <p:cNvGrpSpPr/>
          <p:nvPr/>
        </p:nvGrpSpPr>
        <p:grpSpPr>
          <a:xfrm>
            <a:off x="436721" y="1820827"/>
            <a:ext cx="2194560" cy="921447"/>
            <a:chOff x="332936" y="2596990"/>
            <a:chExt cx="2926080" cy="122859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D5CE414-0CF1-4A70-968F-0B9FD62D5DDD}"/>
                </a:ext>
              </a:extLst>
            </p:cNvPr>
            <p:cNvSpPr txBox="1"/>
            <p:nvPr/>
          </p:nvSpPr>
          <p:spPr>
            <a:xfrm>
              <a:off x="332936" y="259699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rgbClr val="3A5C84"/>
                  </a:solidFill>
                </a:rPr>
                <a:t>07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68501C1-D72C-4B56-8B62-B2F8557CBF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FBC107-9DD2-4744-86DA-C963A6E205C6}"/>
              </a:ext>
            </a:extLst>
          </p:cNvPr>
          <p:cNvGrpSpPr/>
          <p:nvPr/>
        </p:nvGrpSpPr>
        <p:grpSpPr>
          <a:xfrm>
            <a:off x="436721" y="2976379"/>
            <a:ext cx="2194560" cy="921447"/>
            <a:chOff x="332936" y="4621562"/>
            <a:chExt cx="2926080" cy="122859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1ED2DD9-B6DF-45B6-B905-12EBC30D2D27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chemeClr val="accent5"/>
                  </a:solidFill>
                </a:rPr>
                <a:t>06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9201C70-5328-4627-AEB0-CE427B5A067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33CEBC-D9E5-4EAD-B211-B473CA84151F}"/>
              </a:ext>
            </a:extLst>
          </p:cNvPr>
          <p:cNvGrpSpPr/>
          <p:nvPr/>
        </p:nvGrpSpPr>
        <p:grpSpPr>
          <a:xfrm>
            <a:off x="6512719" y="3554155"/>
            <a:ext cx="2194560" cy="921447"/>
            <a:chOff x="8921977" y="4042610"/>
            <a:chExt cx="2926080" cy="122859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18348AC-1B05-49D6-A365-094857459A97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B463D2-5288-4993-8CAD-195F469FC1B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462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481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7 Parts – Slide Template</vt:lpstr>
      <vt:lpstr>Camera Shutter with 7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7 Parts</dc:title>
  <dc:creator>PresentationGO.com</dc:creator>
  <dc:description>© Copyright PresentationGO.com</dc:description>
  <dcterms:created xsi:type="dcterms:W3CDTF">2014-11-26T05:14:11Z</dcterms:created>
  <dcterms:modified xsi:type="dcterms:W3CDTF">2021-05-05T19:40:04Z</dcterms:modified>
  <cp:category>Charts &amp; Diagrams</cp:category>
</cp:coreProperties>
</file>