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5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1" d="100"/>
          <a:sy n="111" d="100"/>
        </p:scale>
        <p:origin x="144" y="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96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06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val 59">
            <a:extLst>
              <a:ext uri="{FF2B5EF4-FFF2-40B4-BE49-F238E27FC236}">
                <a16:creationId xmlns:a16="http://schemas.microsoft.com/office/drawing/2014/main" id="{332690CD-8CF4-4481-99F9-D04F95D160D5}"/>
              </a:ext>
            </a:extLst>
          </p:cNvPr>
          <p:cNvSpPr/>
          <p:nvPr/>
        </p:nvSpPr>
        <p:spPr>
          <a:xfrm>
            <a:off x="3114642" y="4656102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4BB86D82-19D8-41E0-9966-0BE68BA98998}"/>
              </a:ext>
            </a:extLst>
          </p:cNvPr>
          <p:cNvSpPr/>
          <p:nvPr/>
        </p:nvSpPr>
        <p:spPr>
          <a:xfrm>
            <a:off x="8576633" y="4656102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DDBD09D2-7F18-4A2D-A214-598885F91B4B}"/>
              </a:ext>
            </a:extLst>
          </p:cNvPr>
          <p:cNvSpPr/>
          <p:nvPr/>
        </p:nvSpPr>
        <p:spPr>
          <a:xfrm>
            <a:off x="3114642" y="1252327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BC9EBFC2-650B-4DF6-9D05-B1B12176F148}"/>
              </a:ext>
            </a:extLst>
          </p:cNvPr>
          <p:cNvSpPr/>
          <p:nvPr/>
        </p:nvSpPr>
        <p:spPr>
          <a:xfrm>
            <a:off x="8576633" y="3521511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F7FDE0B9-8FCE-4440-9F19-3BA9590ED12F}"/>
              </a:ext>
            </a:extLst>
          </p:cNvPr>
          <p:cNvSpPr/>
          <p:nvPr/>
        </p:nvSpPr>
        <p:spPr>
          <a:xfrm>
            <a:off x="8576633" y="2386919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26D82E0B-A5EA-4E3F-9B34-3F6F08F109DF}"/>
              </a:ext>
            </a:extLst>
          </p:cNvPr>
          <p:cNvSpPr/>
          <p:nvPr/>
        </p:nvSpPr>
        <p:spPr>
          <a:xfrm>
            <a:off x="8576633" y="1252327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E9FE441E-309B-4FE3-83F9-F4015797F6F1}"/>
              </a:ext>
            </a:extLst>
          </p:cNvPr>
          <p:cNvSpPr/>
          <p:nvPr/>
        </p:nvSpPr>
        <p:spPr>
          <a:xfrm>
            <a:off x="3114642" y="2386919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241B5B9-48C3-4FF2-A117-567937A0C377}"/>
              </a:ext>
            </a:extLst>
          </p:cNvPr>
          <p:cNvSpPr/>
          <p:nvPr/>
        </p:nvSpPr>
        <p:spPr>
          <a:xfrm>
            <a:off x="3114642" y="3521511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32">
            <a:extLst>
              <a:ext uri="{FF2B5EF4-FFF2-40B4-BE49-F238E27FC236}">
                <a16:creationId xmlns:a16="http://schemas.microsoft.com/office/drawing/2014/main" id="{6561F2AA-E756-40B0-91BB-B59736125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Camera Shutter with 8 Parts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0063E2C-7D82-4334-98AD-D093F44F4F4A}"/>
              </a:ext>
            </a:extLst>
          </p:cNvPr>
          <p:cNvSpPr/>
          <p:nvPr/>
        </p:nvSpPr>
        <p:spPr>
          <a:xfrm>
            <a:off x="4084810" y="3985892"/>
            <a:ext cx="2410459" cy="1449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09" y="1874"/>
                </a:moveTo>
                <a:lnTo>
                  <a:pt x="0" y="14047"/>
                </a:lnTo>
                <a:lnTo>
                  <a:pt x="0" y="17378"/>
                </a:lnTo>
                <a:cubicBezTo>
                  <a:pt x="0" y="19707"/>
                  <a:pt x="1138" y="21600"/>
                  <a:pt x="2538" y="21600"/>
                </a:cubicBezTo>
                <a:lnTo>
                  <a:pt x="15921" y="21600"/>
                </a:lnTo>
                <a:lnTo>
                  <a:pt x="21600" y="0"/>
                </a:lnTo>
                <a:lnTo>
                  <a:pt x="18709" y="1874"/>
                </a:lnTo>
                <a:lnTo>
                  <a:pt x="18709" y="1874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706E320-AC2F-45CB-8E43-7050ECDE8026}"/>
              </a:ext>
            </a:extLst>
          </p:cNvPr>
          <p:cNvSpPr/>
          <p:nvPr/>
        </p:nvSpPr>
        <p:spPr>
          <a:xfrm>
            <a:off x="4084810" y="3274692"/>
            <a:ext cx="1907544" cy="1581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11399"/>
                </a:lnTo>
                <a:lnTo>
                  <a:pt x="17919" y="9455"/>
                </a:lnTo>
                <a:lnTo>
                  <a:pt x="17919" y="945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26E20D9-45C7-4D89-A65F-2619ECBF2548}"/>
              </a:ext>
            </a:extLst>
          </p:cNvPr>
          <p:cNvSpPr/>
          <p:nvPr/>
        </p:nvSpPr>
        <p:spPr>
          <a:xfrm>
            <a:off x="5939010" y="3528693"/>
            <a:ext cx="1578615" cy="1905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11417" y="0"/>
                </a:lnTo>
                <a:lnTo>
                  <a:pt x="9436" y="3744"/>
                </a:lnTo>
                <a:lnTo>
                  <a:pt x="9436" y="374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Triangle">
            <a:extLst>
              <a:ext uri="{FF2B5EF4-FFF2-40B4-BE49-F238E27FC236}">
                <a16:creationId xmlns:a16="http://schemas.microsoft.com/office/drawing/2014/main" id="{F7C4F922-D82A-4CA8-8257-4649BFFDE712}"/>
              </a:ext>
            </a:extLst>
          </p:cNvPr>
          <p:cNvSpPr/>
          <p:nvPr/>
        </p:nvSpPr>
        <p:spPr>
          <a:xfrm>
            <a:off x="5939011" y="3858892"/>
            <a:ext cx="689038" cy="15741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  <a:lnTo>
                  <a:pt x="21600" y="0"/>
                </a:lnTo>
                <a:lnTo>
                  <a:pt x="0" y="21600"/>
                </a:lnTo>
                <a:close/>
              </a:path>
            </a:pathLst>
          </a:custGeom>
          <a:solidFill>
            <a:srgbClr val="F9D66D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8E02E43-8383-4F20-AAA2-B69F3D901287}"/>
              </a:ext>
            </a:extLst>
          </p:cNvPr>
          <p:cNvSpPr/>
          <p:nvPr/>
        </p:nvSpPr>
        <p:spPr>
          <a:xfrm>
            <a:off x="6650210" y="3020693"/>
            <a:ext cx="1450344" cy="2411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34" y="21600"/>
                </a:moveTo>
                <a:lnTo>
                  <a:pt x="17382" y="21600"/>
                </a:lnTo>
                <a:cubicBezTo>
                  <a:pt x="19709" y="21600"/>
                  <a:pt x="21600" y="20463"/>
                  <a:pt x="21600" y="19064"/>
                </a:cubicBezTo>
                <a:lnTo>
                  <a:pt x="21600" y="5687"/>
                </a:lnTo>
                <a:lnTo>
                  <a:pt x="0" y="0"/>
                </a:lnTo>
                <a:lnTo>
                  <a:pt x="9135" y="14047"/>
                </a:lnTo>
                <a:lnTo>
                  <a:pt x="14034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Triangle">
            <a:extLst>
              <a:ext uri="{FF2B5EF4-FFF2-40B4-BE49-F238E27FC236}">
                <a16:creationId xmlns:a16="http://schemas.microsoft.com/office/drawing/2014/main" id="{BBF9825D-41AC-496A-849C-3D95D1612FBA}"/>
              </a:ext>
            </a:extLst>
          </p:cNvPr>
          <p:cNvSpPr/>
          <p:nvPr/>
        </p:nvSpPr>
        <p:spPr>
          <a:xfrm>
            <a:off x="7272510" y="4595492"/>
            <a:ext cx="328930" cy="8420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BB959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FABB1A1-ED94-4B50-B4F0-1F547674FE9C}"/>
              </a:ext>
            </a:extLst>
          </p:cNvPr>
          <p:cNvSpPr/>
          <p:nvPr/>
        </p:nvSpPr>
        <p:spPr>
          <a:xfrm>
            <a:off x="6205711" y="2004693"/>
            <a:ext cx="1897379" cy="1572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0" y="10189"/>
                </a:lnTo>
                <a:lnTo>
                  <a:pt x="3658" y="12126"/>
                </a:lnTo>
                <a:lnTo>
                  <a:pt x="3658" y="12126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7F3E391-FF2F-4D57-BF1F-EBAD0855F746}"/>
              </a:ext>
            </a:extLst>
          </p:cNvPr>
          <p:cNvSpPr/>
          <p:nvPr/>
        </p:nvSpPr>
        <p:spPr>
          <a:xfrm>
            <a:off x="6523210" y="2893693"/>
            <a:ext cx="1576475" cy="6900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0"/>
                </a:lnTo>
                <a:lnTo>
                  <a:pt x="2160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EF716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B1606E7A-16C7-4CE0-80CB-DCE590EFF704}"/>
              </a:ext>
            </a:extLst>
          </p:cNvPr>
          <p:cNvSpPr/>
          <p:nvPr/>
        </p:nvSpPr>
        <p:spPr>
          <a:xfrm>
            <a:off x="5685011" y="1420493"/>
            <a:ext cx="2414272" cy="1457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620"/>
                </a:moveTo>
                <a:lnTo>
                  <a:pt x="21600" y="4196"/>
                </a:lnTo>
                <a:cubicBezTo>
                  <a:pt x="21600" y="1882"/>
                  <a:pt x="20464" y="0"/>
                  <a:pt x="19066" y="0"/>
                </a:cubicBezTo>
                <a:lnTo>
                  <a:pt x="5704" y="0"/>
                </a:lnTo>
                <a:lnTo>
                  <a:pt x="0" y="21600"/>
                </a:lnTo>
                <a:lnTo>
                  <a:pt x="3000" y="19662"/>
                </a:lnTo>
                <a:lnTo>
                  <a:pt x="3000" y="19662"/>
                </a:lnTo>
                <a:lnTo>
                  <a:pt x="21600" y="762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Triangle">
            <a:extLst>
              <a:ext uri="{FF2B5EF4-FFF2-40B4-BE49-F238E27FC236}">
                <a16:creationId xmlns:a16="http://schemas.microsoft.com/office/drawing/2014/main" id="{19F3604F-1450-49C7-99D4-D4466039177E}"/>
              </a:ext>
            </a:extLst>
          </p:cNvPr>
          <p:cNvSpPr/>
          <p:nvPr/>
        </p:nvSpPr>
        <p:spPr>
          <a:xfrm>
            <a:off x="6027910" y="1941193"/>
            <a:ext cx="2079280" cy="8131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  <a:lnTo>
                  <a:pt x="21600" y="0"/>
                </a:lnTo>
                <a:lnTo>
                  <a:pt x="0" y="21600"/>
                </a:lnTo>
                <a:close/>
              </a:path>
            </a:pathLst>
          </a:custGeom>
          <a:solidFill>
            <a:srgbClr val="DF709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CB0AABAA-2ADE-45FC-9324-CF4A32044503}"/>
              </a:ext>
            </a:extLst>
          </p:cNvPr>
          <p:cNvSpPr/>
          <p:nvPr/>
        </p:nvSpPr>
        <p:spPr>
          <a:xfrm>
            <a:off x="4084810" y="1420493"/>
            <a:ext cx="1455423" cy="24142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615" y="0"/>
                </a:moveTo>
                <a:lnTo>
                  <a:pt x="4203" y="0"/>
                </a:lnTo>
                <a:cubicBezTo>
                  <a:pt x="1885" y="0"/>
                  <a:pt x="0" y="1136"/>
                  <a:pt x="0" y="2534"/>
                </a:cubicBezTo>
                <a:lnTo>
                  <a:pt x="0" y="15896"/>
                </a:lnTo>
                <a:lnTo>
                  <a:pt x="21600" y="21600"/>
                </a:lnTo>
                <a:lnTo>
                  <a:pt x="19677" y="18623"/>
                </a:lnTo>
                <a:lnTo>
                  <a:pt x="19677" y="18623"/>
                </a:lnTo>
                <a:lnTo>
                  <a:pt x="7615" y="0"/>
                </a:ln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Triangle">
            <a:extLst>
              <a:ext uri="{FF2B5EF4-FFF2-40B4-BE49-F238E27FC236}">
                <a16:creationId xmlns:a16="http://schemas.microsoft.com/office/drawing/2014/main" id="{6AB563C0-259C-420A-BFEC-1DE5274C1BD4}"/>
              </a:ext>
            </a:extLst>
          </p:cNvPr>
          <p:cNvSpPr/>
          <p:nvPr/>
        </p:nvSpPr>
        <p:spPr>
          <a:xfrm>
            <a:off x="4681710" y="1420493"/>
            <a:ext cx="1574802" cy="1899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lnTo>
                  <a:pt x="1019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9A78FBC7-C613-48BF-8D3A-82BA73084849}"/>
              </a:ext>
            </a:extLst>
          </p:cNvPr>
          <p:cNvSpPr/>
          <p:nvPr/>
        </p:nvSpPr>
        <p:spPr>
          <a:xfrm>
            <a:off x="5456410" y="2792092"/>
            <a:ext cx="1285244" cy="12839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031" y="18267"/>
                </a:moveTo>
                <a:lnTo>
                  <a:pt x="10651" y="21600"/>
                </a:lnTo>
                <a:lnTo>
                  <a:pt x="18228" y="18630"/>
                </a:lnTo>
                <a:lnTo>
                  <a:pt x="21600" y="10939"/>
                </a:lnTo>
                <a:lnTo>
                  <a:pt x="18612" y="3312"/>
                </a:lnTo>
                <a:lnTo>
                  <a:pt x="11077" y="0"/>
                </a:lnTo>
                <a:lnTo>
                  <a:pt x="3266" y="3055"/>
                </a:lnTo>
                <a:lnTo>
                  <a:pt x="0" y="1051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" name="Graphic 15" descr="Bar graph with upward trend outline">
            <a:extLst>
              <a:ext uri="{FF2B5EF4-FFF2-40B4-BE49-F238E27FC236}">
                <a16:creationId xmlns:a16="http://schemas.microsoft.com/office/drawing/2014/main" id="{81B20A52-5298-4D88-A2A1-D38AA73DFB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36244" y="3537125"/>
            <a:ext cx="542925" cy="542925"/>
          </a:xfrm>
          <a:prstGeom prst="rect">
            <a:avLst/>
          </a:prstGeom>
        </p:spPr>
      </p:pic>
      <p:pic>
        <p:nvPicPr>
          <p:cNvPr id="17" name="Graphic 16" descr="Boardroom outline">
            <a:extLst>
              <a:ext uri="{FF2B5EF4-FFF2-40B4-BE49-F238E27FC236}">
                <a16:creationId xmlns:a16="http://schemas.microsoft.com/office/drawing/2014/main" id="{8C0BEF97-3E49-4202-92E0-FA7730DA38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11798" y="1481243"/>
            <a:ext cx="542925" cy="542925"/>
          </a:xfrm>
          <a:prstGeom prst="rect">
            <a:avLst/>
          </a:prstGeom>
        </p:spPr>
      </p:pic>
      <p:pic>
        <p:nvPicPr>
          <p:cNvPr id="18" name="Graphic 17" descr="Checklist outline">
            <a:extLst>
              <a:ext uri="{FF2B5EF4-FFF2-40B4-BE49-F238E27FC236}">
                <a16:creationId xmlns:a16="http://schemas.microsoft.com/office/drawing/2014/main" id="{AE34EAC6-9252-4FC5-A9B8-954CC6F4B18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577732" y="2786051"/>
            <a:ext cx="518283" cy="518283"/>
          </a:xfrm>
          <a:prstGeom prst="rect">
            <a:avLst/>
          </a:prstGeom>
        </p:spPr>
      </p:pic>
      <p:pic>
        <p:nvPicPr>
          <p:cNvPr id="19" name="Graphic 18" descr="Customer review outline">
            <a:extLst>
              <a:ext uri="{FF2B5EF4-FFF2-40B4-BE49-F238E27FC236}">
                <a16:creationId xmlns:a16="http://schemas.microsoft.com/office/drawing/2014/main" id="{6276CEA3-2C78-49A0-98D5-56834225718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187030" y="4860468"/>
            <a:ext cx="497744" cy="497744"/>
          </a:xfrm>
          <a:prstGeom prst="rect">
            <a:avLst/>
          </a:prstGeom>
        </p:spPr>
      </p:pic>
      <p:pic>
        <p:nvPicPr>
          <p:cNvPr id="20" name="Graphic 19" descr="Handshake outline">
            <a:extLst>
              <a:ext uri="{FF2B5EF4-FFF2-40B4-BE49-F238E27FC236}">
                <a16:creationId xmlns:a16="http://schemas.microsoft.com/office/drawing/2014/main" id="{B5852B35-1747-472B-B475-95D2EC4318E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492162" y="4582517"/>
            <a:ext cx="546653" cy="546653"/>
          </a:xfrm>
          <a:prstGeom prst="rect">
            <a:avLst/>
          </a:prstGeom>
        </p:spPr>
      </p:pic>
      <p:pic>
        <p:nvPicPr>
          <p:cNvPr id="21" name="Graphic 20" descr="Postit Notes outline">
            <a:extLst>
              <a:ext uri="{FF2B5EF4-FFF2-40B4-BE49-F238E27FC236}">
                <a16:creationId xmlns:a16="http://schemas.microsoft.com/office/drawing/2014/main" id="{334B03EC-66C0-49AE-8C47-A646A714084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385180" y="1525449"/>
            <a:ext cx="464005" cy="464005"/>
          </a:xfrm>
          <a:prstGeom prst="rect">
            <a:avLst/>
          </a:prstGeom>
        </p:spPr>
      </p:pic>
      <p:pic>
        <p:nvPicPr>
          <p:cNvPr id="22" name="Graphic 21" descr="Target Audience outline">
            <a:extLst>
              <a:ext uri="{FF2B5EF4-FFF2-40B4-BE49-F238E27FC236}">
                <a16:creationId xmlns:a16="http://schemas.microsoft.com/office/drawing/2014/main" id="{B1A9F06E-D1DF-4776-ADB1-E3F4CC78E8A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525383" y="1388587"/>
            <a:ext cx="514843" cy="514843"/>
          </a:xfrm>
          <a:prstGeom prst="rect">
            <a:avLst/>
          </a:prstGeom>
        </p:spPr>
      </p:pic>
      <p:pic>
        <p:nvPicPr>
          <p:cNvPr id="23" name="Graphic 22" descr="Bar graph with downward trend outline">
            <a:extLst>
              <a:ext uri="{FF2B5EF4-FFF2-40B4-BE49-F238E27FC236}">
                <a16:creationId xmlns:a16="http://schemas.microsoft.com/office/drawing/2014/main" id="{30BDB28F-7C1D-401D-9240-44E3D935F7C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359800" y="4851918"/>
            <a:ext cx="514843" cy="514843"/>
          </a:xfrm>
          <a:prstGeom prst="rect">
            <a:avLst/>
          </a:prstGeom>
        </p:spPr>
      </p:pic>
      <p:pic>
        <p:nvPicPr>
          <p:cNvPr id="24" name="Graphic 23" descr="Trophy with solid fill">
            <a:extLst>
              <a:ext uri="{FF2B5EF4-FFF2-40B4-BE49-F238E27FC236}">
                <a16:creationId xmlns:a16="http://schemas.microsoft.com/office/drawing/2014/main" id="{EE8E9CFA-1979-42C6-A2E5-D86C243D8B3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675709" y="3010753"/>
            <a:ext cx="846646" cy="846646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A87FF06C-60DD-4AA6-9E25-5FF9978C2DAC}"/>
              </a:ext>
            </a:extLst>
          </p:cNvPr>
          <p:cNvSpPr txBox="1"/>
          <p:nvPr/>
        </p:nvSpPr>
        <p:spPr>
          <a:xfrm>
            <a:off x="5894282" y="22374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0BB26CA-ABB3-4937-BED7-937AB52D459A}"/>
              </a:ext>
            </a:extLst>
          </p:cNvPr>
          <p:cNvSpPr txBox="1"/>
          <p:nvPr/>
        </p:nvSpPr>
        <p:spPr>
          <a:xfrm>
            <a:off x="6511670" y="2564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67D19D5-DB1E-438B-9C31-0EB6A22D7970}"/>
              </a:ext>
            </a:extLst>
          </p:cNvPr>
          <p:cNvSpPr txBox="1"/>
          <p:nvPr/>
        </p:nvSpPr>
        <p:spPr>
          <a:xfrm>
            <a:off x="6823332" y="323021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3DC7F2B-6B44-4E48-A26C-A916F38ED533}"/>
              </a:ext>
            </a:extLst>
          </p:cNvPr>
          <p:cNvSpPr txBox="1"/>
          <p:nvPr/>
        </p:nvSpPr>
        <p:spPr>
          <a:xfrm>
            <a:off x="6532387" y="395409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7CC6FC4-1E23-421C-92D2-317BED399B6E}"/>
              </a:ext>
            </a:extLst>
          </p:cNvPr>
          <p:cNvSpPr txBox="1"/>
          <p:nvPr/>
        </p:nvSpPr>
        <p:spPr>
          <a:xfrm>
            <a:off x="5818558" y="421318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55504E7-0A98-42E8-AFC3-659BF9A9520B}"/>
              </a:ext>
            </a:extLst>
          </p:cNvPr>
          <p:cNvSpPr txBox="1"/>
          <p:nvPr/>
        </p:nvSpPr>
        <p:spPr>
          <a:xfrm>
            <a:off x="5128876" y="388060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6083A71-08B2-4563-999C-3DA401904DD0}"/>
              </a:ext>
            </a:extLst>
          </p:cNvPr>
          <p:cNvSpPr txBox="1"/>
          <p:nvPr/>
        </p:nvSpPr>
        <p:spPr>
          <a:xfrm>
            <a:off x="4838945" y="31000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75905B-0F21-4F0F-858E-34E0DC6E0E40}"/>
              </a:ext>
            </a:extLst>
          </p:cNvPr>
          <p:cNvSpPr txBox="1"/>
          <p:nvPr/>
        </p:nvSpPr>
        <p:spPr>
          <a:xfrm>
            <a:off x="5240389" y="244209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08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55D4572-1654-4279-97C3-694C291C9D01}"/>
              </a:ext>
            </a:extLst>
          </p:cNvPr>
          <p:cNvGrpSpPr/>
          <p:nvPr/>
        </p:nvGrpSpPr>
        <p:grpSpPr>
          <a:xfrm>
            <a:off x="8683625" y="2409657"/>
            <a:ext cx="2926080" cy="1074709"/>
            <a:chOff x="8921977" y="1497503"/>
            <a:chExt cx="2926080" cy="107470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10C9878-B97F-4844-B221-78C045AD16C6}"/>
                </a:ext>
              </a:extLst>
            </p:cNvPr>
            <p:cNvSpPr txBox="1"/>
            <p:nvPr/>
          </p:nvSpPr>
          <p:spPr>
            <a:xfrm>
              <a:off x="8921977" y="1497503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noProof="1">
                  <a:solidFill>
                    <a:schemeClr val="accent5"/>
                  </a:solidFill>
                </a:rPr>
                <a:t>02</a:t>
              </a:r>
              <a:r>
                <a:rPr lang="en-US" sz="2200" b="1" noProof="1"/>
                <a:t>  - 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67E4151-DF45-4C1E-BE64-ABF2584182C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250A7DD-605F-4FC8-8BA2-00A190CACF15}"/>
              </a:ext>
            </a:extLst>
          </p:cNvPr>
          <p:cNvGrpSpPr/>
          <p:nvPr/>
        </p:nvGrpSpPr>
        <p:grpSpPr>
          <a:xfrm>
            <a:off x="8683625" y="4683116"/>
            <a:ext cx="2926080" cy="1074709"/>
            <a:chOff x="8921977" y="4104164"/>
            <a:chExt cx="2926080" cy="107470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3A57019-1B1E-45E2-9D82-E1DF27DC301C}"/>
                </a:ext>
              </a:extLst>
            </p:cNvPr>
            <p:cNvSpPr txBox="1"/>
            <p:nvPr/>
          </p:nvSpPr>
          <p:spPr>
            <a:xfrm>
              <a:off x="8921977" y="410416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noProof="1">
                  <a:solidFill>
                    <a:schemeClr val="accent4">
                      <a:lumMod val="75000"/>
                    </a:schemeClr>
                  </a:solidFill>
                </a:rPr>
                <a:t>04</a:t>
              </a:r>
              <a:r>
                <a:rPr lang="en-US" sz="2200" b="1" noProof="1"/>
                <a:t>  - 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3F61A95-0211-4347-979F-3085ED22948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F0874DB-5C7E-4A1A-A621-FB1820F01550}"/>
              </a:ext>
            </a:extLst>
          </p:cNvPr>
          <p:cNvGrpSpPr/>
          <p:nvPr/>
        </p:nvGrpSpPr>
        <p:grpSpPr>
          <a:xfrm>
            <a:off x="582294" y="2409657"/>
            <a:ext cx="2926080" cy="1074709"/>
            <a:chOff x="332936" y="2658544"/>
            <a:chExt cx="2926080" cy="107470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F5EBF98-41F8-452D-8467-E32F83BF9DB8}"/>
                </a:ext>
              </a:extLst>
            </p:cNvPr>
            <p:cNvSpPr txBox="1"/>
            <p:nvPr/>
          </p:nvSpPr>
          <p:spPr>
            <a:xfrm>
              <a:off x="332936" y="265854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noProof="1"/>
                <a:t>Lorem Ipsum -  </a:t>
              </a:r>
              <a:r>
                <a:rPr lang="en-US" sz="2200" b="1" noProof="1">
                  <a:solidFill>
                    <a:srgbClr val="7030A0"/>
                  </a:solidFill>
                </a:rPr>
                <a:t>07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3881071-D936-41A3-89DC-31984BDA097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7E09623-FF11-4195-8216-C6EC6098EB3B}"/>
              </a:ext>
            </a:extLst>
          </p:cNvPr>
          <p:cNvGrpSpPr/>
          <p:nvPr/>
        </p:nvGrpSpPr>
        <p:grpSpPr>
          <a:xfrm>
            <a:off x="582294" y="4683116"/>
            <a:ext cx="2926080" cy="1074709"/>
            <a:chOff x="332936" y="4683116"/>
            <a:chExt cx="2926080" cy="107470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E9FCF39-AB84-43D7-8369-1FD780FEE7DF}"/>
                </a:ext>
              </a:extLst>
            </p:cNvPr>
            <p:cNvSpPr txBox="1"/>
            <p:nvPr/>
          </p:nvSpPr>
          <p:spPr>
            <a:xfrm>
              <a:off x="332936" y="4683116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noProof="1"/>
                <a:t>Lorem Ipsum -  </a:t>
              </a:r>
              <a:r>
                <a:rPr lang="en-US" sz="2200" b="1" noProof="1">
                  <a:solidFill>
                    <a:schemeClr val="accent6">
                      <a:lumMod val="75000"/>
                    </a:schemeClr>
                  </a:solidFill>
                </a:rPr>
                <a:t>05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A3EE7FC-F0FD-4EF7-9709-3D8B2201932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2A4E768-8B65-4E52-BD07-5DBEED83FFFB}"/>
              </a:ext>
            </a:extLst>
          </p:cNvPr>
          <p:cNvGrpSpPr/>
          <p:nvPr/>
        </p:nvGrpSpPr>
        <p:grpSpPr>
          <a:xfrm>
            <a:off x="8683625" y="1272928"/>
            <a:ext cx="2926080" cy="1074709"/>
            <a:chOff x="8921977" y="1497503"/>
            <a:chExt cx="2926080" cy="107470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B6203F1-A5EE-414A-A88C-5E52E0E443AD}"/>
                </a:ext>
              </a:extLst>
            </p:cNvPr>
            <p:cNvSpPr txBox="1"/>
            <p:nvPr/>
          </p:nvSpPr>
          <p:spPr>
            <a:xfrm>
              <a:off x="8921977" y="1497503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noProof="1">
                  <a:solidFill>
                    <a:srgbClr val="EC7966"/>
                  </a:solidFill>
                </a:rPr>
                <a:t>01</a:t>
              </a:r>
              <a:r>
                <a:rPr lang="en-US" sz="2200" b="1" noProof="1"/>
                <a:t>  - 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B1C1624-6743-4422-9A79-F5BEC7D718F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0890A94-EC1F-4529-BB56-B77B5653D6BF}"/>
              </a:ext>
            </a:extLst>
          </p:cNvPr>
          <p:cNvGrpSpPr/>
          <p:nvPr/>
        </p:nvGrpSpPr>
        <p:grpSpPr>
          <a:xfrm>
            <a:off x="582294" y="1272928"/>
            <a:ext cx="2926080" cy="1074709"/>
            <a:chOff x="332936" y="2658544"/>
            <a:chExt cx="2926080" cy="107470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BD5AF0A-8055-4A4A-9656-10B9FD2B4AC7}"/>
                </a:ext>
              </a:extLst>
            </p:cNvPr>
            <p:cNvSpPr txBox="1"/>
            <p:nvPr/>
          </p:nvSpPr>
          <p:spPr>
            <a:xfrm>
              <a:off x="332936" y="265854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noProof="1"/>
                <a:t>Lorem Ipsum -  </a:t>
              </a:r>
              <a:r>
                <a:rPr lang="en-US" sz="2200" b="1" noProof="1">
                  <a:solidFill>
                    <a:srgbClr val="3A5C84"/>
                  </a:solidFill>
                </a:rPr>
                <a:t>08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956406E-0155-4603-B19A-37696E8F5B3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3444907-B0F5-4D71-80FB-4ECBB3555732}"/>
              </a:ext>
            </a:extLst>
          </p:cNvPr>
          <p:cNvGrpSpPr/>
          <p:nvPr/>
        </p:nvGrpSpPr>
        <p:grpSpPr>
          <a:xfrm>
            <a:off x="582294" y="3546386"/>
            <a:ext cx="2926080" cy="1074709"/>
            <a:chOff x="332936" y="4683116"/>
            <a:chExt cx="2926080" cy="1074709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1689C73-3B7E-4B32-BF87-07349842475F}"/>
                </a:ext>
              </a:extLst>
            </p:cNvPr>
            <p:cNvSpPr txBox="1"/>
            <p:nvPr/>
          </p:nvSpPr>
          <p:spPr>
            <a:xfrm>
              <a:off x="332936" y="4683116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noProof="1"/>
                <a:t>Lorem Ipsum -  </a:t>
              </a:r>
              <a:r>
                <a:rPr lang="en-US" sz="2200" b="1" noProof="1">
                  <a:solidFill>
                    <a:schemeClr val="accent3">
                      <a:lumMod val="75000"/>
                    </a:schemeClr>
                  </a:solidFill>
                </a:rPr>
                <a:t>06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FB88E23-2798-4E76-8A5D-FFDDC151FAD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6C60B34-7AAE-405B-8483-A4BD76AA55C9}"/>
              </a:ext>
            </a:extLst>
          </p:cNvPr>
          <p:cNvGrpSpPr/>
          <p:nvPr/>
        </p:nvGrpSpPr>
        <p:grpSpPr>
          <a:xfrm>
            <a:off x="8683625" y="3546386"/>
            <a:ext cx="2926080" cy="1074709"/>
            <a:chOff x="8921977" y="4104164"/>
            <a:chExt cx="2926080" cy="107470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7734001-BC41-4E78-85FD-743129887B74}"/>
                </a:ext>
              </a:extLst>
            </p:cNvPr>
            <p:cNvSpPr txBox="1"/>
            <p:nvPr/>
          </p:nvSpPr>
          <p:spPr>
            <a:xfrm>
              <a:off x="8921977" y="410416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noProof="1">
                  <a:solidFill>
                    <a:schemeClr val="accent2">
                      <a:lumMod val="75000"/>
                    </a:schemeClr>
                  </a:solidFill>
                </a:rPr>
                <a:t>03</a:t>
              </a:r>
              <a:r>
                <a:rPr lang="en-US" sz="2200" b="1" noProof="1"/>
                <a:t>  - 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8857E4A-DA77-4928-B7CB-8A8C24B2B84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9271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val 59">
            <a:extLst>
              <a:ext uri="{FF2B5EF4-FFF2-40B4-BE49-F238E27FC236}">
                <a16:creationId xmlns:a16="http://schemas.microsoft.com/office/drawing/2014/main" id="{332690CD-8CF4-4481-99F9-D04F95D160D5}"/>
              </a:ext>
            </a:extLst>
          </p:cNvPr>
          <p:cNvSpPr/>
          <p:nvPr/>
        </p:nvSpPr>
        <p:spPr>
          <a:xfrm>
            <a:off x="3114642" y="4656102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4BB86D82-19D8-41E0-9966-0BE68BA98998}"/>
              </a:ext>
            </a:extLst>
          </p:cNvPr>
          <p:cNvSpPr/>
          <p:nvPr/>
        </p:nvSpPr>
        <p:spPr>
          <a:xfrm>
            <a:off x="8576633" y="4656102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DDBD09D2-7F18-4A2D-A214-598885F91B4B}"/>
              </a:ext>
            </a:extLst>
          </p:cNvPr>
          <p:cNvSpPr/>
          <p:nvPr/>
        </p:nvSpPr>
        <p:spPr>
          <a:xfrm>
            <a:off x="3114642" y="1252327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BC9EBFC2-650B-4DF6-9D05-B1B12176F148}"/>
              </a:ext>
            </a:extLst>
          </p:cNvPr>
          <p:cNvSpPr/>
          <p:nvPr/>
        </p:nvSpPr>
        <p:spPr>
          <a:xfrm>
            <a:off x="8576633" y="3521511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F7FDE0B9-8FCE-4440-9F19-3BA9590ED12F}"/>
              </a:ext>
            </a:extLst>
          </p:cNvPr>
          <p:cNvSpPr/>
          <p:nvPr/>
        </p:nvSpPr>
        <p:spPr>
          <a:xfrm>
            <a:off x="8576633" y="2386919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26D82E0B-A5EA-4E3F-9B34-3F6F08F109DF}"/>
              </a:ext>
            </a:extLst>
          </p:cNvPr>
          <p:cNvSpPr/>
          <p:nvPr/>
        </p:nvSpPr>
        <p:spPr>
          <a:xfrm>
            <a:off x="8576633" y="1252327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E9FE441E-309B-4FE3-83F9-F4015797F6F1}"/>
              </a:ext>
            </a:extLst>
          </p:cNvPr>
          <p:cNvSpPr/>
          <p:nvPr/>
        </p:nvSpPr>
        <p:spPr>
          <a:xfrm>
            <a:off x="3114642" y="2386919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E241B5B9-48C3-4FF2-A117-567937A0C377}"/>
              </a:ext>
            </a:extLst>
          </p:cNvPr>
          <p:cNvSpPr/>
          <p:nvPr/>
        </p:nvSpPr>
        <p:spPr>
          <a:xfrm>
            <a:off x="3114642" y="3521511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32">
            <a:extLst>
              <a:ext uri="{FF2B5EF4-FFF2-40B4-BE49-F238E27FC236}">
                <a16:creationId xmlns:a16="http://schemas.microsoft.com/office/drawing/2014/main" id="{6561F2AA-E756-40B0-91BB-B59736125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Camera Shutter with 8 Parts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0063E2C-7D82-4334-98AD-D093F44F4F4A}"/>
              </a:ext>
            </a:extLst>
          </p:cNvPr>
          <p:cNvSpPr/>
          <p:nvPr/>
        </p:nvSpPr>
        <p:spPr>
          <a:xfrm>
            <a:off x="4084810" y="3985892"/>
            <a:ext cx="2410459" cy="1449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09" y="1874"/>
                </a:moveTo>
                <a:lnTo>
                  <a:pt x="0" y="14047"/>
                </a:lnTo>
                <a:lnTo>
                  <a:pt x="0" y="17378"/>
                </a:lnTo>
                <a:cubicBezTo>
                  <a:pt x="0" y="19707"/>
                  <a:pt x="1138" y="21600"/>
                  <a:pt x="2538" y="21600"/>
                </a:cubicBezTo>
                <a:lnTo>
                  <a:pt x="15921" y="21600"/>
                </a:lnTo>
                <a:lnTo>
                  <a:pt x="21600" y="0"/>
                </a:lnTo>
                <a:lnTo>
                  <a:pt x="18709" y="1874"/>
                </a:lnTo>
                <a:lnTo>
                  <a:pt x="18709" y="1874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706E320-AC2F-45CB-8E43-7050ECDE8026}"/>
              </a:ext>
            </a:extLst>
          </p:cNvPr>
          <p:cNvSpPr/>
          <p:nvPr/>
        </p:nvSpPr>
        <p:spPr>
          <a:xfrm>
            <a:off x="4084810" y="3274692"/>
            <a:ext cx="1907544" cy="1581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11399"/>
                </a:lnTo>
                <a:lnTo>
                  <a:pt x="17919" y="9455"/>
                </a:lnTo>
                <a:lnTo>
                  <a:pt x="17919" y="945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26E20D9-45C7-4D89-A65F-2619ECBF2548}"/>
              </a:ext>
            </a:extLst>
          </p:cNvPr>
          <p:cNvSpPr/>
          <p:nvPr/>
        </p:nvSpPr>
        <p:spPr>
          <a:xfrm>
            <a:off x="5939010" y="3528693"/>
            <a:ext cx="1578615" cy="1905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11417" y="0"/>
                </a:lnTo>
                <a:lnTo>
                  <a:pt x="9436" y="3744"/>
                </a:lnTo>
                <a:lnTo>
                  <a:pt x="9436" y="374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Triangle">
            <a:extLst>
              <a:ext uri="{FF2B5EF4-FFF2-40B4-BE49-F238E27FC236}">
                <a16:creationId xmlns:a16="http://schemas.microsoft.com/office/drawing/2014/main" id="{F7C4F922-D82A-4CA8-8257-4649BFFDE712}"/>
              </a:ext>
            </a:extLst>
          </p:cNvPr>
          <p:cNvSpPr/>
          <p:nvPr/>
        </p:nvSpPr>
        <p:spPr>
          <a:xfrm>
            <a:off x="5939011" y="3858892"/>
            <a:ext cx="689038" cy="15741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  <a:lnTo>
                  <a:pt x="21600" y="0"/>
                </a:lnTo>
                <a:lnTo>
                  <a:pt x="0" y="21600"/>
                </a:lnTo>
                <a:close/>
              </a:path>
            </a:pathLst>
          </a:custGeom>
          <a:solidFill>
            <a:srgbClr val="F9D66D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8E02E43-8383-4F20-AAA2-B69F3D901287}"/>
              </a:ext>
            </a:extLst>
          </p:cNvPr>
          <p:cNvSpPr/>
          <p:nvPr/>
        </p:nvSpPr>
        <p:spPr>
          <a:xfrm>
            <a:off x="6650210" y="3020693"/>
            <a:ext cx="1450344" cy="2411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34" y="21600"/>
                </a:moveTo>
                <a:lnTo>
                  <a:pt x="17382" y="21600"/>
                </a:lnTo>
                <a:cubicBezTo>
                  <a:pt x="19709" y="21600"/>
                  <a:pt x="21600" y="20463"/>
                  <a:pt x="21600" y="19064"/>
                </a:cubicBezTo>
                <a:lnTo>
                  <a:pt x="21600" y="5687"/>
                </a:lnTo>
                <a:lnTo>
                  <a:pt x="0" y="0"/>
                </a:lnTo>
                <a:lnTo>
                  <a:pt x="9135" y="14047"/>
                </a:lnTo>
                <a:lnTo>
                  <a:pt x="14034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Triangle">
            <a:extLst>
              <a:ext uri="{FF2B5EF4-FFF2-40B4-BE49-F238E27FC236}">
                <a16:creationId xmlns:a16="http://schemas.microsoft.com/office/drawing/2014/main" id="{BBF9825D-41AC-496A-849C-3D95D1612FBA}"/>
              </a:ext>
            </a:extLst>
          </p:cNvPr>
          <p:cNvSpPr/>
          <p:nvPr/>
        </p:nvSpPr>
        <p:spPr>
          <a:xfrm>
            <a:off x="7272510" y="4595492"/>
            <a:ext cx="328930" cy="8420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BB959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FABB1A1-ED94-4B50-B4F0-1F547674FE9C}"/>
              </a:ext>
            </a:extLst>
          </p:cNvPr>
          <p:cNvSpPr/>
          <p:nvPr/>
        </p:nvSpPr>
        <p:spPr>
          <a:xfrm>
            <a:off x="6205711" y="2004693"/>
            <a:ext cx="1897379" cy="1572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0" y="10189"/>
                </a:lnTo>
                <a:lnTo>
                  <a:pt x="3658" y="12126"/>
                </a:lnTo>
                <a:lnTo>
                  <a:pt x="3658" y="12126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7F3E391-FF2F-4D57-BF1F-EBAD0855F746}"/>
              </a:ext>
            </a:extLst>
          </p:cNvPr>
          <p:cNvSpPr/>
          <p:nvPr/>
        </p:nvSpPr>
        <p:spPr>
          <a:xfrm>
            <a:off x="6523210" y="2893693"/>
            <a:ext cx="1576475" cy="6900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0"/>
                </a:lnTo>
                <a:lnTo>
                  <a:pt x="2160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EF716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B1606E7A-16C7-4CE0-80CB-DCE590EFF704}"/>
              </a:ext>
            </a:extLst>
          </p:cNvPr>
          <p:cNvSpPr/>
          <p:nvPr/>
        </p:nvSpPr>
        <p:spPr>
          <a:xfrm>
            <a:off x="5685011" y="1420493"/>
            <a:ext cx="2414272" cy="1457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620"/>
                </a:moveTo>
                <a:lnTo>
                  <a:pt x="21600" y="4196"/>
                </a:lnTo>
                <a:cubicBezTo>
                  <a:pt x="21600" y="1882"/>
                  <a:pt x="20464" y="0"/>
                  <a:pt x="19066" y="0"/>
                </a:cubicBezTo>
                <a:lnTo>
                  <a:pt x="5704" y="0"/>
                </a:lnTo>
                <a:lnTo>
                  <a:pt x="0" y="21600"/>
                </a:lnTo>
                <a:lnTo>
                  <a:pt x="3000" y="19662"/>
                </a:lnTo>
                <a:lnTo>
                  <a:pt x="3000" y="19662"/>
                </a:lnTo>
                <a:lnTo>
                  <a:pt x="21600" y="762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Triangle">
            <a:extLst>
              <a:ext uri="{FF2B5EF4-FFF2-40B4-BE49-F238E27FC236}">
                <a16:creationId xmlns:a16="http://schemas.microsoft.com/office/drawing/2014/main" id="{19F3604F-1450-49C7-99D4-D4466039177E}"/>
              </a:ext>
            </a:extLst>
          </p:cNvPr>
          <p:cNvSpPr/>
          <p:nvPr/>
        </p:nvSpPr>
        <p:spPr>
          <a:xfrm>
            <a:off x="6027910" y="1941193"/>
            <a:ext cx="2079280" cy="8131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  <a:lnTo>
                  <a:pt x="21600" y="0"/>
                </a:lnTo>
                <a:lnTo>
                  <a:pt x="0" y="21600"/>
                </a:lnTo>
                <a:close/>
              </a:path>
            </a:pathLst>
          </a:custGeom>
          <a:solidFill>
            <a:srgbClr val="DF709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CB0AABAA-2ADE-45FC-9324-CF4A32044503}"/>
              </a:ext>
            </a:extLst>
          </p:cNvPr>
          <p:cNvSpPr/>
          <p:nvPr/>
        </p:nvSpPr>
        <p:spPr>
          <a:xfrm>
            <a:off x="4084810" y="1420493"/>
            <a:ext cx="1455423" cy="24142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615" y="0"/>
                </a:moveTo>
                <a:lnTo>
                  <a:pt x="4203" y="0"/>
                </a:lnTo>
                <a:cubicBezTo>
                  <a:pt x="1885" y="0"/>
                  <a:pt x="0" y="1136"/>
                  <a:pt x="0" y="2534"/>
                </a:cubicBezTo>
                <a:lnTo>
                  <a:pt x="0" y="15896"/>
                </a:lnTo>
                <a:lnTo>
                  <a:pt x="21600" y="21600"/>
                </a:lnTo>
                <a:lnTo>
                  <a:pt x="19677" y="18623"/>
                </a:lnTo>
                <a:lnTo>
                  <a:pt x="19677" y="18623"/>
                </a:lnTo>
                <a:lnTo>
                  <a:pt x="7615" y="0"/>
                </a:ln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Triangle">
            <a:extLst>
              <a:ext uri="{FF2B5EF4-FFF2-40B4-BE49-F238E27FC236}">
                <a16:creationId xmlns:a16="http://schemas.microsoft.com/office/drawing/2014/main" id="{6AB563C0-259C-420A-BFEC-1DE5274C1BD4}"/>
              </a:ext>
            </a:extLst>
          </p:cNvPr>
          <p:cNvSpPr/>
          <p:nvPr/>
        </p:nvSpPr>
        <p:spPr>
          <a:xfrm>
            <a:off x="4681710" y="1420493"/>
            <a:ext cx="1574802" cy="1899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lnTo>
                  <a:pt x="1019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9A78FBC7-C613-48BF-8D3A-82BA73084849}"/>
              </a:ext>
            </a:extLst>
          </p:cNvPr>
          <p:cNvSpPr/>
          <p:nvPr/>
        </p:nvSpPr>
        <p:spPr>
          <a:xfrm>
            <a:off x="5456410" y="2792092"/>
            <a:ext cx="1285244" cy="12839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031" y="18267"/>
                </a:moveTo>
                <a:lnTo>
                  <a:pt x="10651" y="21600"/>
                </a:lnTo>
                <a:lnTo>
                  <a:pt x="18228" y="18630"/>
                </a:lnTo>
                <a:lnTo>
                  <a:pt x="21600" y="10939"/>
                </a:lnTo>
                <a:lnTo>
                  <a:pt x="18612" y="3312"/>
                </a:lnTo>
                <a:lnTo>
                  <a:pt x="11077" y="0"/>
                </a:lnTo>
                <a:lnTo>
                  <a:pt x="3266" y="3055"/>
                </a:lnTo>
                <a:lnTo>
                  <a:pt x="0" y="10512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" name="Graphic 15" descr="Bar graph with upward trend outline">
            <a:extLst>
              <a:ext uri="{FF2B5EF4-FFF2-40B4-BE49-F238E27FC236}">
                <a16:creationId xmlns:a16="http://schemas.microsoft.com/office/drawing/2014/main" id="{81B20A52-5298-4D88-A2A1-D38AA73DFB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36244" y="3537125"/>
            <a:ext cx="542925" cy="542925"/>
          </a:xfrm>
          <a:prstGeom prst="rect">
            <a:avLst/>
          </a:prstGeom>
        </p:spPr>
      </p:pic>
      <p:pic>
        <p:nvPicPr>
          <p:cNvPr id="17" name="Graphic 16" descr="Boardroom outline">
            <a:extLst>
              <a:ext uri="{FF2B5EF4-FFF2-40B4-BE49-F238E27FC236}">
                <a16:creationId xmlns:a16="http://schemas.microsoft.com/office/drawing/2014/main" id="{8C0BEF97-3E49-4202-92E0-FA7730DA38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11798" y="1481243"/>
            <a:ext cx="542925" cy="542925"/>
          </a:xfrm>
          <a:prstGeom prst="rect">
            <a:avLst/>
          </a:prstGeom>
        </p:spPr>
      </p:pic>
      <p:pic>
        <p:nvPicPr>
          <p:cNvPr id="18" name="Graphic 17" descr="Checklist outline">
            <a:extLst>
              <a:ext uri="{FF2B5EF4-FFF2-40B4-BE49-F238E27FC236}">
                <a16:creationId xmlns:a16="http://schemas.microsoft.com/office/drawing/2014/main" id="{AE34EAC6-9252-4FC5-A9B8-954CC6F4B18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577732" y="2786051"/>
            <a:ext cx="518283" cy="518283"/>
          </a:xfrm>
          <a:prstGeom prst="rect">
            <a:avLst/>
          </a:prstGeom>
        </p:spPr>
      </p:pic>
      <p:pic>
        <p:nvPicPr>
          <p:cNvPr id="19" name="Graphic 18" descr="Customer review outline">
            <a:extLst>
              <a:ext uri="{FF2B5EF4-FFF2-40B4-BE49-F238E27FC236}">
                <a16:creationId xmlns:a16="http://schemas.microsoft.com/office/drawing/2014/main" id="{6276CEA3-2C78-49A0-98D5-56834225718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187030" y="4860468"/>
            <a:ext cx="497744" cy="497744"/>
          </a:xfrm>
          <a:prstGeom prst="rect">
            <a:avLst/>
          </a:prstGeom>
        </p:spPr>
      </p:pic>
      <p:pic>
        <p:nvPicPr>
          <p:cNvPr id="20" name="Graphic 19" descr="Handshake outline">
            <a:extLst>
              <a:ext uri="{FF2B5EF4-FFF2-40B4-BE49-F238E27FC236}">
                <a16:creationId xmlns:a16="http://schemas.microsoft.com/office/drawing/2014/main" id="{B5852B35-1747-472B-B475-95D2EC4318E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492162" y="4582517"/>
            <a:ext cx="546653" cy="546653"/>
          </a:xfrm>
          <a:prstGeom prst="rect">
            <a:avLst/>
          </a:prstGeom>
        </p:spPr>
      </p:pic>
      <p:pic>
        <p:nvPicPr>
          <p:cNvPr id="21" name="Graphic 20" descr="Postit Notes outline">
            <a:extLst>
              <a:ext uri="{FF2B5EF4-FFF2-40B4-BE49-F238E27FC236}">
                <a16:creationId xmlns:a16="http://schemas.microsoft.com/office/drawing/2014/main" id="{334B03EC-66C0-49AE-8C47-A646A714084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385180" y="1525449"/>
            <a:ext cx="464005" cy="464005"/>
          </a:xfrm>
          <a:prstGeom prst="rect">
            <a:avLst/>
          </a:prstGeom>
        </p:spPr>
      </p:pic>
      <p:pic>
        <p:nvPicPr>
          <p:cNvPr id="22" name="Graphic 21" descr="Target Audience outline">
            <a:extLst>
              <a:ext uri="{FF2B5EF4-FFF2-40B4-BE49-F238E27FC236}">
                <a16:creationId xmlns:a16="http://schemas.microsoft.com/office/drawing/2014/main" id="{B1A9F06E-D1DF-4776-ADB1-E3F4CC78E8A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525383" y="1388587"/>
            <a:ext cx="514843" cy="514843"/>
          </a:xfrm>
          <a:prstGeom prst="rect">
            <a:avLst/>
          </a:prstGeom>
        </p:spPr>
      </p:pic>
      <p:pic>
        <p:nvPicPr>
          <p:cNvPr id="23" name="Graphic 22" descr="Bar graph with downward trend outline">
            <a:extLst>
              <a:ext uri="{FF2B5EF4-FFF2-40B4-BE49-F238E27FC236}">
                <a16:creationId xmlns:a16="http://schemas.microsoft.com/office/drawing/2014/main" id="{30BDB28F-7C1D-401D-9240-44E3D935F7C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359800" y="4851918"/>
            <a:ext cx="514843" cy="514843"/>
          </a:xfrm>
          <a:prstGeom prst="rect">
            <a:avLst/>
          </a:prstGeom>
        </p:spPr>
      </p:pic>
      <p:pic>
        <p:nvPicPr>
          <p:cNvPr id="24" name="Graphic 23" descr="Trophy with solid fill">
            <a:extLst>
              <a:ext uri="{FF2B5EF4-FFF2-40B4-BE49-F238E27FC236}">
                <a16:creationId xmlns:a16="http://schemas.microsoft.com/office/drawing/2014/main" id="{EE8E9CFA-1979-42C6-A2E5-D86C243D8B3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675709" y="3010753"/>
            <a:ext cx="846646" cy="846646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A87FF06C-60DD-4AA6-9E25-5FF9978C2DAC}"/>
              </a:ext>
            </a:extLst>
          </p:cNvPr>
          <p:cNvSpPr txBox="1"/>
          <p:nvPr/>
        </p:nvSpPr>
        <p:spPr>
          <a:xfrm>
            <a:off x="5894282" y="22374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0BB26CA-ABB3-4937-BED7-937AB52D459A}"/>
              </a:ext>
            </a:extLst>
          </p:cNvPr>
          <p:cNvSpPr txBox="1"/>
          <p:nvPr/>
        </p:nvSpPr>
        <p:spPr>
          <a:xfrm>
            <a:off x="6511670" y="2564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67D19D5-DB1E-438B-9C31-0EB6A22D7970}"/>
              </a:ext>
            </a:extLst>
          </p:cNvPr>
          <p:cNvSpPr txBox="1"/>
          <p:nvPr/>
        </p:nvSpPr>
        <p:spPr>
          <a:xfrm>
            <a:off x="6823332" y="323021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3DC7F2B-6B44-4E48-A26C-A916F38ED533}"/>
              </a:ext>
            </a:extLst>
          </p:cNvPr>
          <p:cNvSpPr txBox="1"/>
          <p:nvPr/>
        </p:nvSpPr>
        <p:spPr>
          <a:xfrm>
            <a:off x="6532387" y="395409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7CC6FC4-1E23-421C-92D2-317BED399B6E}"/>
              </a:ext>
            </a:extLst>
          </p:cNvPr>
          <p:cNvSpPr txBox="1"/>
          <p:nvPr/>
        </p:nvSpPr>
        <p:spPr>
          <a:xfrm>
            <a:off x="5818558" y="421318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55504E7-0A98-42E8-AFC3-659BF9A9520B}"/>
              </a:ext>
            </a:extLst>
          </p:cNvPr>
          <p:cNvSpPr txBox="1"/>
          <p:nvPr/>
        </p:nvSpPr>
        <p:spPr>
          <a:xfrm>
            <a:off x="5128876" y="388060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6083A71-08B2-4563-999C-3DA401904DD0}"/>
              </a:ext>
            </a:extLst>
          </p:cNvPr>
          <p:cNvSpPr txBox="1"/>
          <p:nvPr/>
        </p:nvSpPr>
        <p:spPr>
          <a:xfrm>
            <a:off x="4838945" y="31000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75905B-0F21-4F0F-858E-34E0DC6E0E40}"/>
              </a:ext>
            </a:extLst>
          </p:cNvPr>
          <p:cNvSpPr txBox="1"/>
          <p:nvPr/>
        </p:nvSpPr>
        <p:spPr>
          <a:xfrm>
            <a:off x="5240389" y="244209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08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55D4572-1654-4279-97C3-694C291C9D01}"/>
              </a:ext>
            </a:extLst>
          </p:cNvPr>
          <p:cNvGrpSpPr/>
          <p:nvPr/>
        </p:nvGrpSpPr>
        <p:grpSpPr>
          <a:xfrm>
            <a:off x="8683625" y="2409657"/>
            <a:ext cx="2926080" cy="1074709"/>
            <a:chOff x="8921977" y="1497503"/>
            <a:chExt cx="2926080" cy="107470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10C9878-B97F-4844-B221-78C045AD16C6}"/>
                </a:ext>
              </a:extLst>
            </p:cNvPr>
            <p:cNvSpPr txBox="1"/>
            <p:nvPr/>
          </p:nvSpPr>
          <p:spPr>
            <a:xfrm>
              <a:off x="8921977" y="1497503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noProof="1">
                  <a:solidFill>
                    <a:schemeClr val="accent5"/>
                  </a:solidFill>
                </a:rPr>
                <a:t>02</a:t>
              </a:r>
              <a:r>
                <a:rPr lang="en-US" sz="2200" b="1" noProof="1"/>
                <a:t>  </a:t>
              </a:r>
              <a:r>
                <a:rPr lang="en-US" sz="2200" b="1" noProof="1">
                  <a:solidFill>
                    <a:schemeClr val="bg1"/>
                  </a:solidFill>
                </a:rPr>
                <a:t>- 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67E4151-DF45-4C1E-BE64-ABF2584182C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250A7DD-605F-4FC8-8BA2-00A190CACF15}"/>
              </a:ext>
            </a:extLst>
          </p:cNvPr>
          <p:cNvGrpSpPr/>
          <p:nvPr/>
        </p:nvGrpSpPr>
        <p:grpSpPr>
          <a:xfrm>
            <a:off x="8683625" y="4683116"/>
            <a:ext cx="2926080" cy="1074709"/>
            <a:chOff x="8921977" y="4104164"/>
            <a:chExt cx="2926080" cy="107470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3A57019-1B1E-45E2-9D82-E1DF27DC301C}"/>
                </a:ext>
              </a:extLst>
            </p:cNvPr>
            <p:cNvSpPr txBox="1"/>
            <p:nvPr/>
          </p:nvSpPr>
          <p:spPr>
            <a:xfrm>
              <a:off x="8921977" y="410416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noProof="1">
                  <a:solidFill>
                    <a:schemeClr val="accent4">
                      <a:lumMod val="75000"/>
                    </a:schemeClr>
                  </a:solidFill>
                </a:rPr>
                <a:t>04</a:t>
              </a:r>
              <a:r>
                <a:rPr lang="en-US" sz="2200" b="1" noProof="1"/>
                <a:t>  </a:t>
              </a:r>
              <a:r>
                <a:rPr lang="en-US" sz="2200" b="1" noProof="1">
                  <a:solidFill>
                    <a:schemeClr val="bg1"/>
                  </a:solidFill>
                </a:rPr>
                <a:t>- 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3F61A95-0211-4347-979F-3085ED22948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F0874DB-5C7E-4A1A-A621-FB1820F01550}"/>
              </a:ext>
            </a:extLst>
          </p:cNvPr>
          <p:cNvGrpSpPr/>
          <p:nvPr/>
        </p:nvGrpSpPr>
        <p:grpSpPr>
          <a:xfrm>
            <a:off x="582294" y="2409657"/>
            <a:ext cx="2926080" cy="1074709"/>
            <a:chOff x="332936" y="2658544"/>
            <a:chExt cx="2926080" cy="107470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F5EBF98-41F8-452D-8467-E32F83BF9DB8}"/>
                </a:ext>
              </a:extLst>
            </p:cNvPr>
            <p:cNvSpPr txBox="1"/>
            <p:nvPr/>
          </p:nvSpPr>
          <p:spPr>
            <a:xfrm>
              <a:off x="332936" y="265854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noProof="1">
                  <a:solidFill>
                    <a:schemeClr val="bg1"/>
                  </a:solidFill>
                </a:rPr>
                <a:t>Lorem Ipsum -  </a:t>
              </a:r>
              <a:r>
                <a:rPr lang="en-US" sz="2200" b="1" noProof="1">
                  <a:solidFill>
                    <a:srgbClr val="7030A0"/>
                  </a:solidFill>
                </a:rPr>
                <a:t>07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3881071-D936-41A3-89DC-31984BDA097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7E09623-FF11-4195-8216-C6EC6098EB3B}"/>
              </a:ext>
            </a:extLst>
          </p:cNvPr>
          <p:cNvGrpSpPr/>
          <p:nvPr/>
        </p:nvGrpSpPr>
        <p:grpSpPr>
          <a:xfrm>
            <a:off x="582294" y="4683116"/>
            <a:ext cx="2926080" cy="1074709"/>
            <a:chOff x="332936" y="4683116"/>
            <a:chExt cx="2926080" cy="107470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E9FCF39-AB84-43D7-8369-1FD780FEE7DF}"/>
                </a:ext>
              </a:extLst>
            </p:cNvPr>
            <p:cNvSpPr txBox="1"/>
            <p:nvPr/>
          </p:nvSpPr>
          <p:spPr>
            <a:xfrm>
              <a:off x="332936" y="4683116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noProof="1">
                  <a:solidFill>
                    <a:schemeClr val="bg1"/>
                  </a:solidFill>
                </a:rPr>
                <a:t>Lorem Ipsum -  </a:t>
              </a:r>
              <a:r>
                <a:rPr lang="en-US" sz="2200" b="1" noProof="1">
                  <a:solidFill>
                    <a:schemeClr val="accent6">
                      <a:lumMod val="75000"/>
                    </a:schemeClr>
                  </a:solidFill>
                </a:rPr>
                <a:t>05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A3EE7FC-F0FD-4EF7-9709-3D8B2201932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2A4E768-8B65-4E52-BD07-5DBEED83FFFB}"/>
              </a:ext>
            </a:extLst>
          </p:cNvPr>
          <p:cNvGrpSpPr/>
          <p:nvPr/>
        </p:nvGrpSpPr>
        <p:grpSpPr>
          <a:xfrm>
            <a:off x="8683625" y="1272928"/>
            <a:ext cx="2926080" cy="1074709"/>
            <a:chOff x="8921977" y="1497503"/>
            <a:chExt cx="2926080" cy="107470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B6203F1-A5EE-414A-A88C-5E52E0E443AD}"/>
                </a:ext>
              </a:extLst>
            </p:cNvPr>
            <p:cNvSpPr txBox="1"/>
            <p:nvPr/>
          </p:nvSpPr>
          <p:spPr>
            <a:xfrm>
              <a:off x="8921977" y="1497503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noProof="1">
                  <a:solidFill>
                    <a:srgbClr val="EC7966"/>
                  </a:solidFill>
                </a:rPr>
                <a:t>01</a:t>
              </a:r>
              <a:r>
                <a:rPr lang="en-US" sz="2200" b="1" noProof="1"/>
                <a:t>  </a:t>
              </a:r>
              <a:r>
                <a:rPr lang="en-US" sz="2200" b="1" noProof="1">
                  <a:solidFill>
                    <a:schemeClr val="bg1"/>
                  </a:solidFill>
                </a:rPr>
                <a:t>- 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B1C1624-6743-4422-9A79-F5BEC7D718F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0890A94-EC1F-4529-BB56-B77B5653D6BF}"/>
              </a:ext>
            </a:extLst>
          </p:cNvPr>
          <p:cNvGrpSpPr/>
          <p:nvPr/>
        </p:nvGrpSpPr>
        <p:grpSpPr>
          <a:xfrm>
            <a:off x="582294" y="1272928"/>
            <a:ext cx="2926080" cy="1074709"/>
            <a:chOff x="332936" y="2658544"/>
            <a:chExt cx="2926080" cy="107470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BD5AF0A-8055-4A4A-9656-10B9FD2B4AC7}"/>
                </a:ext>
              </a:extLst>
            </p:cNvPr>
            <p:cNvSpPr txBox="1"/>
            <p:nvPr/>
          </p:nvSpPr>
          <p:spPr>
            <a:xfrm>
              <a:off x="332936" y="265854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noProof="1">
                  <a:solidFill>
                    <a:schemeClr val="bg1"/>
                  </a:solidFill>
                </a:rPr>
                <a:t>Lorem Ipsum -  </a:t>
              </a:r>
              <a:r>
                <a:rPr lang="en-US" sz="2200" b="1" noProof="1">
                  <a:solidFill>
                    <a:srgbClr val="3A5C84"/>
                  </a:solidFill>
                </a:rPr>
                <a:t>08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956406E-0155-4603-B19A-37696E8F5B3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3444907-B0F5-4D71-80FB-4ECBB3555732}"/>
              </a:ext>
            </a:extLst>
          </p:cNvPr>
          <p:cNvGrpSpPr/>
          <p:nvPr/>
        </p:nvGrpSpPr>
        <p:grpSpPr>
          <a:xfrm>
            <a:off x="582294" y="3546386"/>
            <a:ext cx="2926080" cy="1074709"/>
            <a:chOff x="332936" y="4683116"/>
            <a:chExt cx="2926080" cy="1074709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1689C73-3B7E-4B32-BF87-07349842475F}"/>
                </a:ext>
              </a:extLst>
            </p:cNvPr>
            <p:cNvSpPr txBox="1"/>
            <p:nvPr/>
          </p:nvSpPr>
          <p:spPr>
            <a:xfrm>
              <a:off x="332936" y="4683116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noProof="1">
                  <a:solidFill>
                    <a:schemeClr val="bg1"/>
                  </a:solidFill>
                </a:rPr>
                <a:t>Lorem Ipsum -  </a:t>
              </a:r>
              <a:r>
                <a:rPr lang="en-US" sz="2200" b="1" noProof="1">
                  <a:solidFill>
                    <a:schemeClr val="accent3">
                      <a:lumMod val="75000"/>
                    </a:schemeClr>
                  </a:solidFill>
                </a:rPr>
                <a:t>06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FB88E23-2798-4E76-8A5D-FFDDC151FAD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6C60B34-7AAE-405B-8483-A4BD76AA55C9}"/>
              </a:ext>
            </a:extLst>
          </p:cNvPr>
          <p:cNvGrpSpPr/>
          <p:nvPr/>
        </p:nvGrpSpPr>
        <p:grpSpPr>
          <a:xfrm>
            <a:off x="8683625" y="3546386"/>
            <a:ext cx="2926080" cy="1074709"/>
            <a:chOff x="8921977" y="4104164"/>
            <a:chExt cx="2926080" cy="107470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7734001-BC41-4E78-85FD-743129887B74}"/>
                </a:ext>
              </a:extLst>
            </p:cNvPr>
            <p:cNvSpPr txBox="1"/>
            <p:nvPr/>
          </p:nvSpPr>
          <p:spPr>
            <a:xfrm>
              <a:off x="8921977" y="410416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noProof="1">
                  <a:solidFill>
                    <a:schemeClr val="accent2">
                      <a:lumMod val="75000"/>
                    </a:schemeClr>
                  </a:solidFill>
                </a:rPr>
                <a:t>03</a:t>
              </a:r>
              <a:r>
                <a:rPr lang="en-US" sz="2200" b="1" noProof="1"/>
                <a:t>  </a:t>
              </a:r>
              <a:r>
                <a:rPr lang="en-US" sz="2200" b="1" noProof="1">
                  <a:solidFill>
                    <a:schemeClr val="bg1"/>
                  </a:solidFill>
                </a:rPr>
                <a:t>- 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8857E4A-DA77-4928-B7CB-8A8C24B2B84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0893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8483</TotalTime>
  <Words>589</Words>
  <PresentationFormat>Widescreen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Camera Shutter with 8 Parts – Slide Template</vt:lpstr>
      <vt:lpstr>Camera Shutter with 8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Camera Shutter with 8 Parts</dc:title>
  <dc:creator>PresentationGO.com</dc:creator>
  <dc:description>© Copyright PresentationGO.com</dc:description>
  <dcterms:created xsi:type="dcterms:W3CDTF">2014-11-26T05:14:11Z</dcterms:created>
  <dcterms:modified xsi:type="dcterms:W3CDTF">2021-05-05T19:41:13Z</dcterms:modified>
  <cp:category>Charts &amp; Diagrams</cp:category>
</cp:coreProperties>
</file>