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00B09B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890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0-48EA-B67A-C9401DE0A1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50-48EA-B67A-C9401DE0A1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50-48EA-B67A-C9401DE0A16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50-48EA-B67A-C9401DE0A16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50-48EA-B67A-C9401DE0A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0-48EA-B67A-C9401DE0A1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50-48EA-B67A-C9401DE0A1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50-48EA-B67A-C9401DE0A16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50-48EA-B67A-C9401DE0A16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8F9-41CB-BAA5-4403264A5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50-48EA-B67A-C9401DE0A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CFF-44EF-A3A4-93040E22EB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0-48EA-B67A-C9401DE0A1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50-48EA-B67A-C9401DE0A1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50-48EA-B67A-C9401DE0A16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50-48EA-B67A-C9401DE0A16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50-48EA-B67A-C9401DE0A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AD-40E4-8AAE-3650145E7F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AD-40E4-8AAE-3650145E7FE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AD-40E4-8AAE-3650145E7FE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AD-40E4-8AAE-3650145E7FE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AD-40E4-8AAE-3650145E7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20-4386-9A73-EDF64A049E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20-4386-9A73-EDF64A049E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20-4386-9A73-EDF64A049E4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20-4386-9A73-EDF64A049E4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720-4386-9A73-EDF64A049E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720-4386-9A73-EDF64A049E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06A-4D4B-8C00-4E6F121FB1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6A-4D4B-8C00-4E6F121FB1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6A-4D4B-8C00-4E6F121FB19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6A-4D4B-8C00-4E6F121FB19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6A-4D4B-8C00-4E6F121FB19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06A-4D4B-8C00-4E6F121FB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64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56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Chart – Slide Template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A52BFA-FFF4-4EA9-AAAD-938DA41A9F50}"/>
              </a:ext>
            </a:extLst>
          </p:cNvPr>
          <p:cNvSpPr/>
          <p:nvPr/>
        </p:nvSpPr>
        <p:spPr>
          <a:xfrm>
            <a:off x="292775" y="2823210"/>
            <a:ext cx="177165" cy="177165"/>
          </a:xfrm>
          <a:prstGeom prst="rect">
            <a:avLst/>
          </a:prstGeom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58EE88C-7987-4900-9B1E-7BEC520CB6FE}"/>
              </a:ext>
            </a:extLst>
          </p:cNvPr>
          <p:cNvSpPr/>
          <p:nvPr/>
        </p:nvSpPr>
        <p:spPr>
          <a:xfrm>
            <a:off x="292775" y="3120390"/>
            <a:ext cx="177165" cy="177165"/>
          </a:xfrm>
          <a:prstGeom prst="rect">
            <a:avLst/>
          </a:prstGeom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007C010-899A-4DA3-87C2-8E017E3B45DE}"/>
              </a:ext>
            </a:extLst>
          </p:cNvPr>
          <p:cNvSpPr/>
          <p:nvPr/>
        </p:nvSpPr>
        <p:spPr>
          <a:xfrm>
            <a:off x="292775" y="3417570"/>
            <a:ext cx="177165" cy="177165"/>
          </a:xfrm>
          <a:prstGeom prst="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3B1089E-8072-42A4-BCA6-81D50160B590}"/>
              </a:ext>
            </a:extLst>
          </p:cNvPr>
          <p:cNvSpPr/>
          <p:nvPr/>
        </p:nvSpPr>
        <p:spPr>
          <a:xfrm>
            <a:off x="292775" y="3714750"/>
            <a:ext cx="177165" cy="177165"/>
          </a:xfrm>
          <a:prstGeom prst="rect">
            <a:avLst/>
          </a:prstGeom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1A347D4-0C50-4918-8115-3B13B7FF74E1}"/>
              </a:ext>
            </a:extLst>
          </p:cNvPr>
          <p:cNvSpPr/>
          <p:nvPr/>
        </p:nvSpPr>
        <p:spPr>
          <a:xfrm>
            <a:off x="292775" y="4011930"/>
            <a:ext cx="177165" cy="177165"/>
          </a:xfrm>
          <a:prstGeom prst="rect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17ABEA-13B8-4C2C-9578-1FCD4323C302}"/>
              </a:ext>
            </a:extLst>
          </p:cNvPr>
          <p:cNvSpPr txBox="1"/>
          <p:nvPr/>
        </p:nvSpPr>
        <p:spPr>
          <a:xfrm>
            <a:off x="540618" y="275790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96098EB-1617-4D0C-8F10-5BF34B7918E3}"/>
              </a:ext>
            </a:extLst>
          </p:cNvPr>
          <p:cNvSpPr txBox="1"/>
          <p:nvPr/>
        </p:nvSpPr>
        <p:spPr>
          <a:xfrm>
            <a:off x="540618" y="305508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/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D77F372-BA1F-4A37-AD4E-B3B5B0805C46}"/>
              </a:ext>
            </a:extLst>
          </p:cNvPr>
          <p:cNvSpPr txBox="1"/>
          <p:nvPr/>
        </p:nvSpPr>
        <p:spPr>
          <a:xfrm>
            <a:off x="540618" y="335226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/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7525F0F-2E03-47B5-BFB2-05DF7CD4A9EF}"/>
              </a:ext>
            </a:extLst>
          </p:cNvPr>
          <p:cNvSpPr txBox="1"/>
          <p:nvPr/>
        </p:nvSpPr>
        <p:spPr>
          <a:xfrm>
            <a:off x="540618" y="364944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/>
              <a:t>Lorem Ipsum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CBC019-7C95-4E99-A657-D5BA41AD5253}"/>
              </a:ext>
            </a:extLst>
          </p:cNvPr>
          <p:cNvSpPr txBox="1"/>
          <p:nvPr/>
        </p:nvSpPr>
        <p:spPr>
          <a:xfrm>
            <a:off x="540618" y="394662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/>
              <a:t>Lorem Ipsum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7FFBF6E-E936-4D37-89A6-E2A172C3ED71}"/>
              </a:ext>
            </a:extLst>
          </p:cNvPr>
          <p:cNvGrpSpPr/>
          <p:nvPr/>
        </p:nvGrpSpPr>
        <p:grpSpPr>
          <a:xfrm>
            <a:off x="2287977" y="1528146"/>
            <a:ext cx="1677686" cy="2996438"/>
            <a:chOff x="2297225" y="1527336"/>
            <a:chExt cx="1677686" cy="2996438"/>
          </a:xfrm>
        </p:grpSpPr>
        <p:graphicFrame>
          <p:nvGraphicFramePr>
            <p:cNvPr id="33" name="Chart 32">
              <a:extLst>
                <a:ext uri="{FF2B5EF4-FFF2-40B4-BE49-F238E27FC236}">
                  <a16:creationId xmlns:a16="http://schemas.microsoft.com/office/drawing/2014/main" id="{39C254D1-E746-48D3-A04E-35F6E44911B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89468389"/>
                </p:ext>
              </p:extLst>
            </p:nvPr>
          </p:nvGraphicFramePr>
          <p:xfrm>
            <a:off x="2297225" y="1897241"/>
            <a:ext cx="1677686" cy="26265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D29001D-6BC7-4D3B-8097-F1A7C5FF5EB9}"/>
                </a:ext>
              </a:extLst>
            </p:cNvPr>
            <p:cNvSpPr/>
            <p:nvPr/>
          </p:nvSpPr>
          <p:spPr>
            <a:xfrm>
              <a:off x="2406838" y="1970858"/>
              <a:ext cx="1444919" cy="2433914"/>
            </a:xfrm>
            <a:custGeom>
              <a:avLst/>
              <a:gdLst>
                <a:gd name="connsiteX0" fmla="*/ 281997 w 1444919"/>
                <a:gd name="connsiteY0" fmla="*/ 98394 h 2433914"/>
                <a:gd name="connsiteX1" fmla="*/ 62994 w 1444919"/>
                <a:gd name="connsiteY1" fmla="*/ 317397 h 2433914"/>
                <a:gd name="connsiteX2" fmla="*/ 62994 w 1444919"/>
                <a:gd name="connsiteY2" fmla="*/ 2185348 h 2433914"/>
                <a:gd name="connsiteX3" fmla="*/ 281997 w 1444919"/>
                <a:gd name="connsiteY3" fmla="*/ 2404351 h 2433914"/>
                <a:gd name="connsiteX4" fmla="*/ 1157985 w 1444919"/>
                <a:gd name="connsiteY4" fmla="*/ 2404351 h 2433914"/>
                <a:gd name="connsiteX5" fmla="*/ 1376988 w 1444919"/>
                <a:gd name="connsiteY5" fmla="*/ 2185348 h 2433914"/>
                <a:gd name="connsiteX6" fmla="*/ 1376988 w 1444919"/>
                <a:gd name="connsiteY6" fmla="*/ 317397 h 2433914"/>
                <a:gd name="connsiteX7" fmla="*/ 1157985 w 1444919"/>
                <a:gd name="connsiteY7" fmla="*/ 98394 h 2433914"/>
                <a:gd name="connsiteX8" fmla="*/ 0 w 1444919"/>
                <a:gd name="connsiteY8" fmla="*/ 0 h 2433914"/>
                <a:gd name="connsiteX9" fmla="*/ 1444919 w 1444919"/>
                <a:gd name="connsiteY9" fmla="*/ 0 h 2433914"/>
                <a:gd name="connsiteX10" fmla="*/ 1444919 w 1444919"/>
                <a:gd name="connsiteY10" fmla="*/ 68830 h 2433914"/>
                <a:gd name="connsiteX11" fmla="*/ 1444919 w 1444919"/>
                <a:gd name="connsiteY11" fmla="*/ 86594 h 2433914"/>
                <a:gd name="connsiteX12" fmla="*/ 1444919 w 1444919"/>
                <a:gd name="connsiteY12" fmla="*/ 2433914 h 2433914"/>
                <a:gd name="connsiteX13" fmla="*/ 0 w 1444919"/>
                <a:gd name="connsiteY13" fmla="*/ 2433914 h 2433914"/>
                <a:gd name="connsiteX14" fmla="*/ 0 w 1444919"/>
                <a:gd name="connsiteY14" fmla="*/ 86594 h 2433914"/>
                <a:gd name="connsiteX15" fmla="*/ 0 w 1444919"/>
                <a:gd name="connsiteY15" fmla="*/ 68830 h 243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44919" h="2433914">
                  <a:moveTo>
                    <a:pt x="281997" y="98394"/>
                  </a:moveTo>
                  <a:cubicBezTo>
                    <a:pt x="161045" y="98394"/>
                    <a:pt x="62994" y="196445"/>
                    <a:pt x="62994" y="317397"/>
                  </a:cubicBezTo>
                  <a:lnTo>
                    <a:pt x="62994" y="2185348"/>
                  </a:lnTo>
                  <a:cubicBezTo>
                    <a:pt x="62994" y="2306300"/>
                    <a:pt x="161045" y="2404351"/>
                    <a:pt x="281997" y="2404351"/>
                  </a:cubicBezTo>
                  <a:lnTo>
                    <a:pt x="1157985" y="2404351"/>
                  </a:lnTo>
                  <a:cubicBezTo>
                    <a:pt x="1278937" y="2404351"/>
                    <a:pt x="1376988" y="2306300"/>
                    <a:pt x="1376988" y="2185348"/>
                  </a:cubicBezTo>
                  <a:lnTo>
                    <a:pt x="1376988" y="317397"/>
                  </a:lnTo>
                  <a:cubicBezTo>
                    <a:pt x="1376988" y="196445"/>
                    <a:pt x="1278937" y="98394"/>
                    <a:pt x="1157985" y="98394"/>
                  </a:cubicBezTo>
                  <a:close/>
                  <a:moveTo>
                    <a:pt x="0" y="0"/>
                  </a:moveTo>
                  <a:lnTo>
                    <a:pt x="1444919" y="0"/>
                  </a:lnTo>
                  <a:lnTo>
                    <a:pt x="1444919" y="68830"/>
                  </a:lnTo>
                  <a:lnTo>
                    <a:pt x="1444919" y="86594"/>
                  </a:lnTo>
                  <a:lnTo>
                    <a:pt x="1444919" y="2433914"/>
                  </a:lnTo>
                  <a:lnTo>
                    <a:pt x="0" y="2433914"/>
                  </a:lnTo>
                  <a:lnTo>
                    <a:pt x="0" y="86594"/>
                  </a:lnTo>
                  <a:lnTo>
                    <a:pt x="0" y="6883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CDC7A0F-BA32-4EB4-8BCC-138044FA5885}"/>
                </a:ext>
              </a:extLst>
            </p:cNvPr>
            <p:cNvSpPr/>
            <p:nvPr/>
          </p:nvSpPr>
          <p:spPr>
            <a:xfrm>
              <a:off x="2972860" y="1527336"/>
              <a:ext cx="317492" cy="416568"/>
            </a:xfrm>
            <a:custGeom>
              <a:avLst/>
              <a:gdLst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352594 h 440532"/>
                <a:gd name="connsiteX16" fmla="*/ 0 w 335757"/>
                <a:gd name="connsiteY16" fmla="*/ 87938 h 440532"/>
                <a:gd name="connsiteX17" fmla="*/ 87938 w 335757"/>
                <a:gd name="connsiteY17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87938 h 440532"/>
                <a:gd name="connsiteX16" fmla="*/ 87938 w 335757"/>
                <a:gd name="connsiteY16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247819 w 335757"/>
                <a:gd name="connsiteY8" fmla="*/ 440532 h 440532"/>
                <a:gd name="connsiteX9" fmla="*/ 216693 w 335757"/>
                <a:gd name="connsiteY9" fmla="*/ 440532 h 440532"/>
                <a:gd name="connsiteX10" fmla="*/ 216693 w 335757"/>
                <a:gd name="connsiteY10" fmla="*/ 259556 h 440532"/>
                <a:gd name="connsiteX11" fmla="*/ 119061 w 335757"/>
                <a:gd name="connsiteY11" fmla="*/ 259556 h 440532"/>
                <a:gd name="connsiteX12" fmla="*/ 119061 w 335757"/>
                <a:gd name="connsiteY12" fmla="*/ 440532 h 440532"/>
                <a:gd name="connsiteX13" fmla="*/ 87938 w 335757"/>
                <a:gd name="connsiteY13" fmla="*/ 440532 h 440532"/>
                <a:gd name="connsiteX14" fmla="*/ 0 w 335757"/>
                <a:gd name="connsiteY14" fmla="*/ 87938 h 440532"/>
                <a:gd name="connsiteX15" fmla="*/ 87938 w 335757"/>
                <a:gd name="connsiteY15" fmla="*/ 0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5757" h="440532">
                  <a:moveTo>
                    <a:pt x="167878" y="46434"/>
                  </a:moveTo>
                  <a:cubicBezTo>
                    <a:pt x="122177" y="46434"/>
                    <a:pt x="85129" y="83482"/>
                    <a:pt x="85129" y="129183"/>
                  </a:cubicBezTo>
                  <a:cubicBezTo>
                    <a:pt x="85129" y="174884"/>
                    <a:pt x="122177" y="211932"/>
                    <a:pt x="167878" y="211932"/>
                  </a:cubicBezTo>
                  <a:cubicBezTo>
                    <a:pt x="213579" y="211932"/>
                    <a:pt x="250627" y="174884"/>
                    <a:pt x="250627" y="129183"/>
                  </a:cubicBezTo>
                  <a:cubicBezTo>
                    <a:pt x="250627" y="83482"/>
                    <a:pt x="213579" y="46434"/>
                    <a:pt x="167878" y="46434"/>
                  </a:cubicBezTo>
                  <a:close/>
                  <a:moveTo>
                    <a:pt x="87938" y="0"/>
                  </a:moveTo>
                  <a:lnTo>
                    <a:pt x="247819" y="0"/>
                  </a:lnTo>
                  <a:cubicBezTo>
                    <a:pt x="296386" y="0"/>
                    <a:pt x="335757" y="39371"/>
                    <a:pt x="335757" y="87938"/>
                  </a:cubicBezTo>
                  <a:lnTo>
                    <a:pt x="247819" y="440532"/>
                  </a:lnTo>
                  <a:lnTo>
                    <a:pt x="216693" y="440532"/>
                  </a:lnTo>
                  <a:lnTo>
                    <a:pt x="216693" y="259556"/>
                  </a:lnTo>
                  <a:lnTo>
                    <a:pt x="119061" y="259556"/>
                  </a:lnTo>
                  <a:lnTo>
                    <a:pt x="119061" y="440532"/>
                  </a:lnTo>
                  <a:lnTo>
                    <a:pt x="87938" y="440532"/>
                  </a:lnTo>
                  <a:cubicBezTo>
                    <a:pt x="68095" y="381766"/>
                    <a:pt x="0" y="161360"/>
                    <a:pt x="0" y="87938"/>
                  </a:cubicBezTo>
                  <a:cubicBezTo>
                    <a:pt x="0" y="39371"/>
                    <a:pt x="39371" y="0"/>
                    <a:pt x="8793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25D02C6-C652-440A-BE73-E0E397FF5965}"/>
                </a:ext>
              </a:extLst>
            </p:cNvPr>
            <p:cNvSpPr/>
            <p:nvPr/>
          </p:nvSpPr>
          <p:spPr>
            <a:xfrm flipH="1">
              <a:off x="2561109" y="1894861"/>
              <a:ext cx="1131424" cy="221556"/>
            </a:xfrm>
            <a:custGeom>
              <a:avLst/>
              <a:gdLst>
                <a:gd name="connsiteX0" fmla="*/ 1311743 w 1458122"/>
                <a:gd name="connsiteY0" fmla="*/ 0 h 285530"/>
                <a:gd name="connsiteX1" fmla="*/ 953219 w 1458122"/>
                <a:gd name="connsiteY1" fmla="*/ 0 h 285530"/>
                <a:gd name="connsiteX2" fmla="*/ 505273 w 1458122"/>
                <a:gd name="connsiteY2" fmla="*/ 0 h 285530"/>
                <a:gd name="connsiteX3" fmla="*/ 146427 w 1458122"/>
                <a:gd name="connsiteY3" fmla="*/ 0 h 285530"/>
                <a:gd name="connsiteX4" fmla="*/ 125686 w 1458122"/>
                <a:gd name="connsiteY4" fmla="*/ 85126 h 285530"/>
                <a:gd name="connsiteX5" fmla="*/ 69959 w 1458122"/>
                <a:gd name="connsiteY5" fmla="*/ 196486 h 285530"/>
                <a:gd name="connsiteX6" fmla="*/ 0 w 1458122"/>
                <a:gd name="connsiteY6" fmla="*/ 285516 h 285530"/>
                <a:gd name="connsiteX7" fmla="*/ 54726 w 1458122"/>
                <a:gd name="connsiteY7" fmla="*/ 248619 h 285530"/>
                <a:gd name="connsiteX8" fmla="*/ 164586 w 1458122"/>
                <a:gd name="connsiteY8" fmla="*/ 226439 h 285530"/>
                <a:gd name="connsiteX9" fmla="*/ 1293515 w 1458122"/>
                <a:gd name="connsiteY9" fmla="*/ 226439 h 285530"/>
                <a:gd name="connsiteX10" fmla="*/ 1403376 w 1458122"/>
                <a:gd name="connsiteY10" fmla="*/ 248619 h 285530"/>
                <a:gd name="connsiteX11" fmla="*/ 1458122 w 1458122"/>
                <a:gd name="connsiteY11" fmla="*/ 285530 h 285530"/>
                <a:gd name="connsiteX12" fmla="*/ 1388181 w 1458122"/>
                <a:gd name="connsiteY12" fmla="*/ 196486 h 285530"/>
                <a:gd name="connsiteX13" fmla="*/ 1332476 w 1458122"/>
                <a:gd name="connsiteY13" fmla="*/ 85126 h 28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58122" h="285530">
                  <a:moveTo>
                    <a:pt x="1311743" y="0"/>
                  </a:moveTo>
                  <a:lnTo>
                    <a:pt x="953219" y="0"/>
                  </a:lnTo>
                  <a:lnTo>
                    <a:pt x="505273" y="0"/>
                  </a:lnTo>
                  <a:lnTo>
                    <a:pt x="146427" y="0"/>
                  </a:lnTo>
                  <a:lnTo>
                    <a:pt x="125686" y="85126"/>
                  </a:lnTo>
                  <a:cubicBezTo>
                    <a:pt x="110178" y="125405"/>
                    <a:pt x="91302" y="162746"/>
                    <a:pt x="69959" y="196486"/>
                  </a:cubicBezTo>
                  <a:lnTo>
                    <a:pt x="0" y="285516"/>
                  </a:lnTo>
                  <a:lnTo>
                    <a:pt x="54726" y="248619"/>
                  </a:lnTo>
                  <a:cubicBezTo>
                    <a:pt x="88492" y="234337"/>
                    <a:pt x="125617" y="226439"/>
                    <a:pt x="164586" y="226439"/>
                  </a:cubicBezTo>
                  <a:lnTo>
                    <a:pt x="1293515" y="226439"/>
                  </a:lnTo>
                  <a:cubicBezTo>
                    <a:pt x="1332484" y="226439"/>
                    <a:pt x="1369609" y="234337"/>
                    <a:pt x="1403376" y="248619"/>
                  </a:cubicBezTo>
                  <a:lnTo>
                    <a:pt x="1458122" y="285530"/>
                  </a:lnTo>
                  <a:lnTo>
                    <a:pt x="1388181" y="196486"/>
                  </a:lnTo>
                  <a:cubicBezTo>
                    <a:pt x="1366846" y="162746"/>
                    <a:pt x="1347978" y="125405"/>
                    <a:pt x="1332476" y="851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E2607A6B-7BDA-4958-B58E-6F0C92DDF0A8}"/>
                </a:ext>
              </a:extLst>
            </p:cNvPr>
            <p:cNvSpPr/>
            <p:nvPr/>
          </p:nvSpPr>
          <p:spPr>
            <a:xfrm>
              <a:off x="2596175" y="1853125"/>
              <a:ext cx="1061307" cy="83473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B42959D-3166-4A8B-ABD7-241C6213F35C}"/>
                </a:ext>
              </a:extLst>
            </p:cNvPr>
            <p:cNvSpPr/>
            <p:nvPr/>
          </p:nvSpPr>
          <p:spPr>
            <a:xfrm>
              <a:off x="2546763" y="4321207"/>
              <a:ext cx="1160131" cy="133128"/>
            </a:xfrm>
            <a:custGeom>
              <a:avLst/>
              <a:gdLst>
                <a:gd name="connsiteX0" fmla="*/ 0 w 1495118"/>
                <a:gd name="connsiteY0" fmla="*/ 0 h 171569"/>
                <a:gd name="connsiteX1" fmla="*/ 73235 w 1495118"/>
                <a:gd name="connsiteY1" fmla="*/ 49376 h 171569"/>
                <a:gd name="connsiteX2" fmla="*/ 183095 w 1495118"/>
                <a:gd name="connsiteY2" fmla="*/ 71556 h 171569"/>
                <a:gd name="connsiteX3" fmla="*/ 1312024 w 1495118"/>
                <a:gd name="connsiteY3" fmla="*/ 71556 h 171569"/>
                <a:gd name="connsiteX4" fmla="*/ 1421885 w 1495118"/>
                <a:gd name="connsiteY4" fmla="*/ 49376 h 171569"/>
                <a:gd name="connsiteX5" fmla="*/ 1495118 w 1495118"/>
                <a:gd name="connsiteY5" fmla="*/ 1 h 171569"/>
                <a:gd name="connsiteX6" fmla="*/ 1488210 w 1495118"/>
                <a:gd name="connsiteY6" fmla="*/ 22255 h 171569"/>
                <a:gd name="connsiteX7" fmla="*/ 1262948 w 1495118"/>
                <a:gd name="connsiteY7" fmla="*/ 171569 h 171569"/>
                <a:gd name="connsiteX8" fmla="*/ 232170 w 1495118"/>
                <a:gd name="connsiteY8" fmla="*/ 171569 h 171569"/>
                <a:gd name="connsiteX9" fmla="*/ 6908 w 1495118"/>
                <a:gd name="connsiteY9" fmla="*/ 22255 h 17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5118" h="171569">
                  <a:moveTo>
                    <a:pt x="0" y="0"/>
                  </a:moveTo>
                  <a:lnTo>
                    <a:pt x="73235" y="49376"/>
                  </a:lnTo>
                  <a:cubicBezTo>
                    <a:pt x="107001" y="63659"/>
                    <a:pt x="144126" y="71556"/>
                    <a:pt x="183095" y="71556"/>
                  </a:cubicBezTo>
                  <a:lnTo>
                    <a:pt x="1312024" y="71556"/>
                  </a:lnTo>
                  <a:cubicBezTo>
                    <a:pt x="1350993" y="71556"/>
                    <a:pt x="1388118" y="63659"/>
                    <a:pt x="1421885" y="49376"/>
                  </a:cubicBezTo>
                  <a:lnTo>
                    <a:pt x="1495118" y="1"/>
                  </a:lnTo>
                  <a:lnTo>
                    <a:pt x="1488210" y="22255"/>
                  </a:lnTo>
                  <a:cubicBezTo>
                    <a:pt x="1451097" y="110001"/>
                    <a:pt x="1364212" y="171569"/>
                    <a:pt x="1262948" y="171569"/>
                  </a:cubicBezTo>
                  <a:lnTo>
                    <a:pt x="232170" y="171569"/>
                  </a:lnTo>
                  <a:cubicBezTo>
                    <a:pt x="130906" y="171569"/>
                    <a:pt x="44021" y="110001"/>
                    <a:pt x="6908" y="22255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577301C-8DCF-4F55-8DB7-17327B81B6F5}"/>
              </a:ext>
            </a:extLst>
          </p:cNvPr>
          <p:cNvGrpSpPr/>
          <p:nvPr/>
        </p:nvGrpSpPr>
        <p:grpSpPr>
          <a:xfrm>
            <a:off x="2236530" y="4597669"/>
            <a:ext cx="1780581" cy="1260003"/>
            <a:chOff x="332936" y="2555951"/>
            <a:chExt cx="2937088" cy="168000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07378CD-94D6-47C5-8457-468B04292355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A88A3F6-9E32-47F3-B38B-157D1275E123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DE9DDE3-1BE0-4BEE-A367-1AF2D3439D3A}"/>
              </a:ext>
            </a:extLst>
          </p:cNvPr>
          <p:cNvGrpSpPr/>
          <p:nvPr/>
        </p:nvGrpSpPr>
        <p:grpSpPr>
          <a:xfrm>
            <a:off x="4359696" y="4598479"/>
            <a:ext cx="1780581" cy="1260003"/>
            <a:chOff x="332936" y="2555951"/>
            <a:chExt cx="2937088" cy="168000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8895158-6970-42B2-B154-D4FD2A64EF4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4949FA0-6321-4F93-8F2D-E67E567CB6BC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6E29A74-E43D-475F-8E18-46B85C64518A}"/>
              </a:ext>
            </a:extLst>
          </p:cNvPr>
          <p:cNvGrpSpPr/>
          <p:nvPr/>
        </p:nvGrpSpPr>
        <p:grpSpPr>
          <a:xfrm>
            <a:off x="4411143" y="1527336"/>
            <a:ext cx="1677686" cy="2996438"/>
            <a:chOff x="2297225" y="1527336"/>
            <a:chExt cx="1677686" cy="2996438"/>
          </a:xfrm>
        </p:grpSpPr>
        <p:graphicFrame>
          <p:nvGraphicFramePr>
            <p:cNvPr id="44" name="Chart 43">
              <a:extLst>
                <a:ext uri="{FF2B5EF4-FFF2-40B4-BE49-F238E27FC236}">
                  <a16:creationId xmlns:a16="http://schemas.microsoft.com/office/drawing/2014/main" id="{68C22B82-E0D1-4BB7-9B19-05C0C6F6CDA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262427037"/>
                </p:ext>
              </p:extLst>
            </p:nvPr>
          </p:nvGraphicFramePr>
          <p:xfrm>
            <a:off x="2297225" y="1897241"/>
            <a:ext cx="1677686" cy="26265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200D485-9999-4057-90A9-41CF73AB6211}"/>
                </a:ext>
              </a:extLst>
            </p:cNvPr>
            <p:cNvSpPr/>
            <p:nvPr/>
          </p:nvSpPr>
          <p:spPr>
            <a:xfrm>
              <a:off x="2406838" y="1970858"/>
              <a:ext cx="1444919" cy="2433914"/>
            </a:xfrm>
            <a:custGeom>
              <a:avLst/>
              <a:gdLst>
                <a:gd name="connsiteX0" fmla="*/ 281997 w 1444919"/>
                <a:gd name="connsiteY0" fmla="*/ 98394 h 2433914"/>
                <a:gd name="connsiteX1" fmla="*/ 62994 w 1444919"/>
                <a:gd name="connsiteY1" fmla="*/ 317397 h 2433914"/>
                <a:gd name="connsiteX2" fmla="*/ 62994 w 1444919"/>
                <a:gd name="connsiteY2" fmla="*/ 2185348 h 2433914"/>
                <a:gd name="connsiteX3" fmla="*/ 281997 w 1444919"/>
                <a:gd name="connsiteY3" fmla="*/ 2404351 h 2433914"/>
                <a:gd name="connsiteX4" fmla="*/ 1157985 w 1444919"/>
                <a:gd name="connsiteY4" fmla="*/ 2404351 h 2433914"/>
                <a:gd name="connsiteX5" fmla="*/ 1376988 w 1444919"/>
                <a:gd name="connsiteY5" fmla="*/ 2185348 h 2433914"/>
                <a:gd name="connsiteX6" fmla="*/ 1376988 w 1444919"/>
                <a:gd name="connsiteY6" fmla="*/ 317397 h 2433914"/>
                <a:gd name="connsiteX7" fmla="*/ 1157985 w 1444919"/>
                <a:gd name="connsiteY7" fmla="*/ 98394 h 2433914"/>
                <a:gd name="connsiteX8" fmla="*/ 0 w 1444919"/>
                <a:gd name="connsiteY8" fmla="*/ 0 h 2433914"/>
                <a:gd name="connsiteX9" fmla="*/ 1444919 w 1444919"/>
                <a:gd name="connsiteY9" fmla="*/ 0 h 2433914"/>
                <a:gd name="connsiteX10" fmla="*/ 1444919 w 1444919"/>
                <a:gd name="connsiteY10" fmla="*/ 68830 h 2433914"/>
                <a:gd name="connsiteX11" fmla="*/ 1444919 w 1444919"/>
                <a:gd name="connsiteY11" fmla="*/ 86594 h 2433914"/>
                <a:gd name="connsiteX12" fmla="*/ 1444919 w 1444919"/>
                <a:gd name="connsiteY12" fmla="*/ 2433914 h 2433914"/>
                <a:gd name="connsiteX13" fmla="*/ 0 w 1444919"/>
                <a:gd name="connsiteY13" fmla="*/ 2433914 h 2433914"/>
                <a:gd name="connsiteX14" fmla="*/ 0 w 1444919"/>
                <a:gd name="connsiteY14" fmla="*/ 86594 h 2433914"/>
                <a:gd name="connsiteX15" fmla="*/ 0 w 1444919"/>
                <a:gd name="connsiteY15" fmla="*/ 68830 h 243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44919" h="2433914">
                  <a:moveTo>
                    <a:pt x="281997" y="98394"/>
                  </a:moveTo>
                  <a:cubicBezTo>
                    <a:pt x="161045" y="98394"/>
                    <a:pt x="62994" y="196445"/>
                    <a:pt x="62994" y="317397"/>
                  </a:cubicBezTo>
                  <a:lnTo>
                    <a:pt x="62994" y="2185348"/>
                  </a:lnTo>
                  <a:cubicBezTo>
                    <a:pt x="62994" y="2306300"/>
                    <a:pt x="161045" y="2404351"/>
                    <a:pt x="281997" y="2404351"/>
                  </a:cubicBezTo>
                  <a:lnTo>
                    <a:pt x="1157985" y="2404351"/>
                  </a:lnTo>
                  <a:cubicBezTo>
                    <a:pt x="1278937" y="2404351"/>
                    <a:pt x="1376988" y="2306300"/>
                    <a:pt x="1376988" y="2185348"/>
                  </a:cubicBezTo>
                  <a:lnTo>
                    <a:pt x="1376988" y="317397"/>
                  </a:lnTo>
                  <a:cubicBezTo>
                    <a:pt x="1376988" y="196445"/>
                    <a:pt x="1278937" y="98394"/>
                    <a:pt x="1157985" y="98394"/>
                  </a:cubicBezTo>
                  <a:close/>
                  <a:moveTo>
                    <a:pt x="0" y="0"/>
                  </a:moveTo>
                  <a:lnTo>
                    <a:pt x="1444919" y="0"/>
                  </a:lnTo>
                  <a:lnTo>
                    <a:pt x="1444919" y="68830"/>
                  </a:lnTo>
                  <a:lnTo>
                    <a:pt x="1444919" y="86594"/>
                  </a:lnTo>
                  <a:lnTo>
                    <a:pt x="1444919" y="2433914"/>
                  </a:lnTo>
                  <a:lnTo>
                    <a:pt x="0" y="2433914"/>
                  </a:lnTo>
                  <a:lnTo>
                    <a:pt x="0" y="86594"/>
                  </a:lnTo>
                  <a:lnTo>
                    <a:pt x="0" y="6883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0FAB99A-5261-4F59-9FB8-F42E4894E9A9}"/>
                </a:ext>
              </a:extLst>
            </p:cNvPr>
            <p:cNvSpPr/>
            <p:nvPr/>
          </p:nvSpPr>
          <p:spPr>
            <a:xfrm>
              <a:off x="2972860" y="1527336"/>
              <a:ext cx="317492" cy="416568"/>
            </a:xfrm>
            <a:custGeom>
              <a:avLst/>
              <a:gdLst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352594 h 440532"/>
                <a:gd name="connsiteX16" fmla="*/ 0 w 335757"/>
                <a:gd name="connsiteY16" fmla="*/ 87938 h 440532"/>
                <a:gd name="connsiteX17" fmla="*/ 87938 w 335757"/>
                <a:gd name="connsiteY17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87938 h 440532"/>
                <a:gd name="connsiteX16" fmla="*/ 87938 w 335757"/>
                <a:gd name="connsiteY16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247819 w 335757"/>
                <a:gd name="connsiteY8" fmla="*/ 440532 h 440532"/>
                <a:gd name="connsiteX9" fmla="*/ 216693 w 335757"/>
                <a:gd name="connsiteY9" fmla="*/ 440532 h 440532"/>
                <a:gd name="connsiteX10" fmla="*/ 216693 w 335757"/>
                <a:gd name="connsiteY10" fmla="*/ 259556 h 440532"/>
                <a:gd name="connsiteX11" fmla="*/ 119061 w 335757"/>
                <a:gd name="connsiteY11" fmla="*/ 259556 h 440532"/>
                <a:gd name="connsiteX12" fmla="*/ 119061 w 335757"/>
                <a:gd name="connsiteY12" fmla="*/ 440532 h 440532"/>
                <a:gd name="connsiteX13" fmla="*/ 87938 w 335757"/>
                <a:gd name="connsiteY13" fmla="*/ 440532 h 440532"/>
                <a:gd name="connsiteX14" fmla="*/ 0 w 335757"/>
                <a:gd name="connsiteY14" fmla="*/ 87938 h 440532"/>
                <a:gd name="connsiteX15" fmla="*/ 87938 w 335757"/>
                <a:gd name="connsiteY15" fmla="*/ 0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5757" h="440532">
                  <a:moveTo>
                    <a:pt x="167878" y="46434"/>
                  </a:moveTo>
                  <a:cubicBezTo>
                    <a:pt x="122177" y="46434"/>
                    <a:pt x="85129" y="83482"/>
                    <a:pt x="85129" y="129183"/>
                  </a:cubicBezTo>
                  <a:cubicBezTo>
                    <a:pt x="85129" y="174884"/>
                    <a:pt x="122177" y="211932"/>
                    <a:pt x="167878" y="211932"/>
                  </a:cubicBezTo>
                  <a:cubicBezTo>
                    <a:pt x="213579" y="211932"/>
                    <a:pt x="250627" y="174884"/>
                    <a:pt x="250627" y="129183"/>
                  </a:cubicBezTo>
                  <a:cubicBezTo>
                    <a:pt x="250627" y="83482"/>
                    <a:pt x="213579" y="46434"/>
                    <a:pt x="167878" y="46434"/>
                  </a:cubicBezTo>
                  <a:close/>
                  <a:moveTo>
                    <a:pt x="87938" y="0"/>
                  </a:moveTo>
                  <a:lnTo>
                    <a:pt x="247819" y="0"/>
                  </a:lnTo>
                  <a:cubicBezTo>
                    <a:pt x="296386" y="0"/>
                    <a:pt x="335757" y="39371"/>
                    <a:pt x="335757" y="87938"/>
                  </a:cubicBezTo>
                  <a:lnTo>
                    <a:pt x="247819" y="440532"/>
                  </a:lnTo>
                  <a:lnTo>
                    <a:pt x="216693" y="440532"/>
                  </a:lnTo>
                  <a:lnTo>
                    <a:pt x="216693" y="259556"/>
                  </a:lnTo>
                  <a:lnTo>
                    <a:pt x="119061" y="259556"/>
                  </a:lnTo>
                  <a:lnTo>
                    <a:pt x="119061" y="440532"/>
                  </a:lnTo>
                  <a:lnTo>
                    <a:pt x="87938" y="440532"/>
                  </a:lnTo>
                  <a:cubicBezTo>
                    <a:pt x="68095" y="381766"/>
                    <a:pt x="0" y="161360"/>
                    <a:pt x="0" y="87938"/>
                  </a:cubicBezTo>
                  <a:cubicBezTo>
                    <a:pt x="0" y="39371"/>
                    <a:pt x="39371" y="0"/>
                    <a:pt x="8793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5F0823C-5FDC-4829-8E7D-F2B44F680AB9}"/>
                </a:ext>
              </a:extLst>
            </p:cNvPr>
            <p:cNvSpPr/>
            <p:nvPr/>
          </p:nvSpPr>
          <p:spPr>
            <a:xfrm flipH="1">
              <a:off x="2561109" y="1894861"/>
              <a:ext cx="1131424" cy="221556"/>
            </a:xfrm>
            <a:custGeom>
              <a:avLst/>
              <a:gdLst>
                <a:gd name="connsiteX0" fmla="*/ 1311743 w 1458122"/>
                <a:gd name="connsiteY0" fmla="*/ 0 h 285530"/>
                <a:gd name="connsiteX1" fmla="*/ 953219 w 1458122"/>
                <a:gd name="connsiteY1" fmla="*/ 0 h 285530"/>
                <a:gd name="connsiteX2" fmla="*/ 505273 w 1458122"/>
                <a:gd name="connsiteY2" fmla="*/ 0 h 285530"/>
                <a:gd name="connsiteX3" fmla="*/ 146427 w 1458122"/>
                <a:gd name="connsiteY3" fmla="*/ 0 h 285530"/>
                <a:gd name="connsiteX4" fmla="*/ 125686 w 1458122"/>
                <a:gd name="connsiteY4" fmla="*/ 85126 h 285530"/>
                <a:gd name="connsiteX5" fmla="*/ 69959 w 1458122"/>
                <a:gd name="connsiteY5" fmla="*/ 196486 h 285530"/>
                <a:gd name="connsiteX6" fmla="*/ 0 w 1458122"/>
                <a:gd name="connsiteY6" fmla="*/ 285516 h 285530"/>
                <a:gd name="connsiteX7" fmla="*/ 54726 w 1458122"/>
                <a:gd name="connsiteY7" fmla="*/ 248619 h 285530"/>
                <a:gd name="connsiteX8" fmla="*/ 164586 w 1458122"/>
                <a:gd name="connsiteY8" fmla="*/ 226439 h 285530"/>
                <a:gd name="connsiteX9" fmla="*/ 1293515 w 1458122"/>
                <a:gd name="connsiteY9" fmla="*/ 226439 h 285530"/>
                <a:gd name="connsiteX10" fmla="*/ 1403376 w 1458122"/>
                <a:gd name="connsiteY10" fmla="*/ 248619 h 285530"/>
                <a:gd name="connsiteX11" fmla="*/ 1458122 w 1458122"/>
                <a:gd name="connsiteY11" fmla="*/ 285530 h 285530"/>
                <a:gd name="connsiteX12" fmla="*/ 1388181 w 1458122"/>
                <a:gd name="connsiteY12" fmla="*/ 196486 h 285530"/>
                <a:gd name="connsiteX13" fmla="*/ 1332476 w 1458122"/>
                <a:gd name="connsiteY13" fmla="*/ 85126 h 28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58122" h="285530">
                  <a:moveTo>
                    <a:pt x="1311743" y="0"/>
                  </a:moveTo>
                  <a:lnTo>
                    <a:pt x="953219" y="0"/>
                  </a:lnTo>
                  <a:lnTo>
                    <a:pt x="505273" y="0"/>
                  </a:lnTo>
                  <a:lnTo>
                    <a:pt x="146427" y="0"/>
                  </a:lnTo>
                  <a:lnTo>
                    <a:pt x="125686" y="85126"/>
                  </a:lnTo>
                  <a:cubicBezTo>
                    <a:pt x="110178" y="125405"/>
                    <a:pt x="91302" y="162746"/>
                    <a:pt x="69959" y="196486"/>
                  </a:cubicBezTo>
                  <a:lnTo>
                    <a:pt x="0" y="285516"/>
                  </a:lnTo>
                  <a:lnTo>
                    <a:pt x="54726" y="248619"/>
                  </a:lnTo>
                  <a:cubicBezTo>
                    <a:pt x="88492" y="234337"/>
                    <a:pt x="125617" y="226439"/>
                    <a:pt x="164586" y="226439"/>
                  </a:cubicBezTo>
                  <a:lnTo>
                    <a:pt x="1293515" y="226439"/>
                  </a:lnTo>
                  <a:cubicBezTo>
                    <a:pt x="1332484" y="226439"/>
                    <a:pt x="1369609" y="234337"/>
                    <a:pt x="1403376" y="248619"/>
                  </a:cubicBezTo>
                  <a:lnTo>
                    <a:pt x="1458122" y="285530"/>
                  </a:lnTo>
                  <a:lnTo>
                    <a:pt x="1388181" y="196486"/>
                  </a:lnTo>
                  <a:cubicBezTo>
                    <a:pt x="1366846" y="162746"/>
                    <a:pt x="1347978" y="125405"/>
                    <a:pt x="1332476" y="851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1A078A9C-E62C-41A0-9A2A-C711A54D28D7}"/>
                </a:ext>
              </a:extLst>
            </p:cNvPr>
            <p:cNvSpPr/>
            <p:nvPr/>
          </p:nvSpPr>
          <p:spPr>
            <a:xfrm>
              <a:off x="2596175" y="1853125"/>
              <a:ext cx="1061307" cy="83473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BCBC86E-FD75-477A-8102-A007679A671D}"/>
                </a:ext>
              </a:extLst>
            </p:cNvPr>
            <p:cNvSpPr/>
            <p:nvPr/>
          </p:nvSpPr>
          <p:spPr>
            <a:xfrm>
              <a:off x="2546763" y="4321207"/>
              <a:ext cx="1160131" cy="133128"/>
            </a:xfrm>
            <a:custGeom>
              <a:avLst/>
              <a:gdLst>
                <a:gd name="connsiteX0" fmla="*/ 0 w 1495118"/>
                <a:gd name="connsiteY0" fmla="*/ 0 h 171569"/>
                <a:gd name="connsiteX1" fmla="*/ 73235 w 1495118"/>
                <a:gd name="connsiteY1" fmla="*/ 49376 h 171569"/>
                <a:gd name="connsiteX2" fmla="*/ 183095 w 1495118"/>
                <a:gd name="connsiteY2" fmla="*/ 71556 h 171569"/>
                <a:gd name="connsiteX3" fmla="*/ 1312024 w 1495118"/>
                <a:gd name="connsiteY3" fmla="*/ 71556 h 171569"/>
                <a:gd name="connsiteX4" fmla="*/ 1421885 w 1495118"/>
                <a:gd name="connsiteY4" fmla="*/ 49376 h 171569"/>
                <a:gd name="connsiteX5" fmla="*/ 1495118 w 1495118"/>
                <a:gd name="connsiteY5" fmla="*/ 1 h 171569"/>
                <a:gd name="connsiteX6" fmla="*/ 1488210 w 1495118"/>
                <a:gd name="connsiteY6" fmla="*/ 22255 h 171569"/>
                <a:gd name="connsiteX7" fmla="*/ 1262948 w 1495118"/>
                <a:gd name="connsiteY7" fmla="*/ 171569 h 171569"/>
                <a:gd name="connsiteX8" fmla="*/ 232170 w 1495118"/>
                <a:gd name="connsiteY8" fmla="*/ 171569 h 171569"/>
                <a:gd name="connsiteX9" fmla="*/ 6908 w 1495118"/>
                <a:gd name="connsiteY9" fmla="*/ 22255 h 17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5118" h="171569">
                  <a:moveTo>
                    <a:pt x="0" y="0"/>
                  </a:moveTo>
                  <a:lnTo>
                    <a:pt x="73235" y="49376"/>
                  </a:lnTo>
                  <a:cubicBezTo>
                    <a:pt x="107001" y="63659"/>
                    <a:pt x="144126" y="71556"/>
                    <a:pt x="183095" y="71556"/>
                  </a:cubicBezTo>
                  <a:lnTo>
                    <a:pt x="1312024" y="71556"/>
                  </a:lnTo>
                  <a:cubicBezTo>
                    <a:pt x="1350993" y="71556"/>
                    <a:pt x="1388118" y="63659"/>
                    <a:pt x="1421885" y="49376"/>
                  </a:cubicBezTo>
                  <a:lnTo>
                    <a:pt x="1495118" y="1"/>
                  </a:lnTo>
                  <a:lnTo>
                    <a:pt x="1488210" y="22255"/>
                  </a:lnTo>
                  <a:cubicBezTo>
                    <a:pt x="1451097" y="110001"/>
                    <a:pt x="1364212" y="171569"/>
                    <a:pt x="1262948" y="171569"/>
                  </a:cubicBezTo>
                  <a:lnTo>
                    <a:pt x="232170" y="171569"/>
                  </a:lnTo>
                  <a:cubicBezTo>
                    <a:pt x="130906" y="171569"/>
                    <a:pt x="44021" y="110001"/>
                    <a:pt x="6908" y="22255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3CF6CCE-E60C-4430-B977-BED38B403260}"/>
              </a:ext>
            </a:extLst>
          </p:cNvPr>
          <p:cNvGrpSpPr/>
          <p:nvPr/>
        </p:nvGrpSpPr>
        <p:grpSpPr>
          <a:xfrm>
            <a:off x="6534309" y="4598479"/>
            <a:ext cx="1780581" cy="1260003"/>
            <a:chOff x="332936" y="2555951"/>
            <a:chExt cx="2937088" cy="168000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89358DE-5877-437D-9C2D-343C1BD3B32A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81F5085-6F24-4CC8-89D7-55CC998AD57C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829D010-5743-4ABA-AF71-8C47E27DFB18}"/>
              </a:ext>
            </a:extLst>
          </p:cNvPr>
          <p:cNvGrpSpPr/>
          <p:nvPr/>
        </p:nvGrpSpPr>
        <p:grpSpPr>
          <a:xfrm>
            <a:off x="6585756" y="1527336"/>
            <a:ext cx="1677686" cy="2996438"/>
            <a:chOff x="2297225" y="1527336"/>
            <a:chExt cx="1677686" cy="2996438"/>
          </a:xfrm>
        </p:grpSpPr>
        <p:graphicFrame>
          <p:nvGraphicFramePr>
            <p:cNvPr id="52" name="Chart 51">
              <a:extLst>
                <a:ext uri="{FF2B5EF4-FFF2-40B4-BE49-F238E27FC236}">
                  <a16:creationId xmlns:a16="http://schemas.microsoft.com/office/drawing/2014/main" id="{6E67C973-1426-4F3F-814B-7CA520E28E0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44398518"/>
                </p:ext>
              </p:extLst>
            </p:nvPr>
          </p:nvGraphicFramePr>
          <p:xfrm>
            <a:off x="2297225" y="1897241"/>
            <a:ext cx="1677686" cy="26265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AAC263B-553F-4ACF-86BE-79B0932B6DFA}"/>
                </a:ext>
              </a:extLst>
            </p:cNvPr>
            <p:cNvSpPr/>
            <p:nvPr/>
          </p:nvSpPr>
          <p:spPr>
            <a:xfrm>
              <a:off x="2406838" y="1970858"/>
              <a:ext cx="1444919" cy="2433914"/>
            </a:xfrm>
            <a:custGeom>
              <a:avLst/>
              <a:gdLst>
                <a:gd name="connsiteX0" fmla="*/ 281997 w 1444919"/>
                <a:gd name="connsiteY0" fmla="*/ 98394 h 2433914"/>
                <a:gd name="connsiteX1" fmla="*/ 62994 w 1444919"/>
                <a:gd name="connsiteY1" fmla="*/ 317397 h 2433914"/>
                <a:gd name="connsiteX2" fmla="*/ 62994 w 1444919"/>
                <a:gd name="connsiteY2" fmla="*/ 2185348 h 2433914"/>
                <a:gd name="connsiteX3" fmla="*/ 281997 w 1444919"/>
                <a:gd name="connsiteY3" fmla="*/ 2404351 h 2433914"/>
                <a:gd name="connsiteX4" fmla="*/ 1157985 w 1444919"/>
                <a:gd name="connsiteY4" fmla="*/ 2404351 h 2433914"/>
                <a:gd name="connsiteX5" fmla="*/ 1376988 w 1444919"/>
                <a:gd name="connsiteY5" fmla="*/ 2185348 h 2433914"/>
                <a:gd name="connsiteX6" fmla="*/ 1376988 w 1444919"/>
                <a:gd name="connsiteY6" fmla="*/ 317397 h 2433914"/>
                <a:gd name="connsiteX7" fmla="*/ 1157985 w 1444919"/>
                <a:gd name="connsiteY7" fmla="*/ 98394 h 2433914"/>
                <a:gd name="connsiteX8" fmla="*/ 0 w 1444919"/>
                <a:gd name="connsiteY8" fmla="*/ 0 h 2433914"/>
                <a:gd name="connsiteX9" fmla="*/ 1444919 w 1444919"/>
                <a:gd name="connsiteY9" fmla="*/ 0 h 2433914"/>
                <a:gd name="connsiteX10" fmla="*/ 1444919 w 1444919"/>
                <a:gd name="connsiteY10" fmla="*/ 68830 h 2433914"/>
                <a:gd name="connsiteX11" fmla="*/ 1444919 w 1444919"/>
                <a:gd name="connsiteY11" fmla="*/ 86594 h 2433914"/>
                <a:gd name="connsiteX12" fmla="*/ 1444919 w 1444919"/>
                <a:gd name="connsiteY12" fmla="*/ 2433914 h 2433914"/>
                <a:gd name="connsiteX13" fmla="*/ 0 w 1444919"/>
                <a:gd name="connsiteY13" fmla="*/ 2433914 h 2433914"/>
                <a:gd name="connsiteX14" fmla="*/ 0 w 1444919"/>
                <a:gd name="connsiteY14" fmla="*/ 86594 h 2433914"/>
                <a:gd name="connsiteX15" fmla="*/ 0 w 1444919"/>
                <a:gd name="connsiteY15" fmla="*/ 68830 h 243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44919" h="2433914">
                  <a:moveTo>
                    <a:pt x="281997" y="98394"/>
                  </a:moveTo>
                  <a:cubicBezTo>
                    <a:pt x="161045" y="98394"/>
                    <a:pt x="62994" y="196445"/>
                    <a:pt x="62994" y="317397"/>
                  </a:cubicBezTo>
                  <a:lnTo>
                    <a:pt x="62994" y="2185348"/>
                  </a:lnTo>
                  <a:cubicBezTo>
                    <a:pt x="62994" y="2306300"/>
                    <a:pt x="161045" y="2404351"/>
                    <a:pt x="281997" y="2404351"/>
                  </a:cubicBezTo>
                  <a:lnTo>
                    <a:pt x="1157985" y="2404351"/>
                  </a:lnTo>
                  <a:cubicBezTo>
                    <a:pt x="1278937" y="2404351"/>
                    <a:pt x="1376988" y="2306300"/>
                    <a:pt x="1376988" y="2185348"/>
                  </a:cubicBezTo>
                  <a:lnTo>
                    <a:pt x="1376988" y="317397"/>
                  </a:lnTo>
                  <a:cubicBezTo>
                    <a:pt x="1376988" y="196445"/>
                    <a:pt x="1278937" y="98394"/>
                    <a:pt x="1157985" y="98394"/>
                  </a:cubicBezTo>
                  <a:close/>
                  <a:moveTo>
                    <a:pt x="0" y="0"/>
                  </a:moveTo>
                  <a:lnTo>
                    <a:pt x="1444919" y="0"/>
                  </a:lnTo>
                  <a:lnTo>
                    <a:pt x="1444919" y="68830"/>
                  </a:lnTo>
                  <a:lnTo>
                    <a:pt x="1444919" y="86594"/>
                  </a:lnTo>
                  <a:lnTo>
                    <a:pt x="1444919" y="2433914"/>
                  </a:lnTo>
                  <a:lnTo>
                    <a:pt x="0" y="2433914"/>
                  </a:lnTo>
                  <a:lnTo>
                    <a:pt x="0" y="86594"/>
                  </a:lnTo>
                  <a:lnTo>
                    <a:pt x="0" y="6883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5BB205D-6220-4ECB-88C3-FC1956995FD3}"/>
                </a:ext>
              </a:extLst>
            </p:cNvPr>
            <p:cNvSpPr/>
            <p:nvPr/>
          </p:nvSpPr>
          <p:spPr>
            <a:xfrm>
              <a:off x="2972860" y="1527336"/>
              <a:ext cx="317492" cy="416568"/>
            </a:xfrm>
            <a:custGeom>
              <a:avLst/>
              <a:gdLst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352594 h 440532"/>
                <a:gd name="connsiteX16" fmla="*/ 0 w 335757"/>
                <a:gd name="connsiteY16" fmla="*/ 87938 h 440532"/>
                <a:gd name="connsiteX17" fmla="*/ 87938 w 335757"/>
                <a:gd name="connsiteY17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87938 h 440532"/>
                <a:gd name="connsiteX16" fmla="*/ 87938 w 335757"/>
                <a:gd name="connsiteY16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247819 w 335757"/>
                <a:gd name="connsiteY8" fmla="*/ 440532 h 440532"/>
                <a:gd name="connsiteX9" fmla="*/ 216693 w 335757"/>
                <a:gd name="connsiteY9" fmla="*/ 440532 h 440532"/>
                <a:gd name="connsiteX10" fmla="*/ 216693 w 335757"/>
                <a:gd name="connsiteY10" fmla="*/ 259556 h 440532"/>
                <a:gd name="connsiteX11" fmla="*/ 119061 w 335757"/>
                <a:gd name="connsiteY11" fmla="*/ 259556 h 440532"/>
                <a:gd name="connsiteX12" fmla="*/ 119061 w 335757"/>
                <a:gd name="connsiteY12" fmla="*/ 440532 h 440532"/>
                <a:gd name="connsiteX13" fmla="*/ 87938 w 335757"/>
                <a:gd name="connsiteY13" fmla="*/ 440532 h 440532"/>
                <a:gd name="connsiteX14" fmla="*/ 0 w 335757"/>
                <a:gd name="connsiteY14" fmla="*/ 87938 h 440532"/>
                <a:gd name="connsiteX15" fmla="*/ 87938 w 335757"/>
                <a:gd name="connsiteY15" fmla="*/ 0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5757" h="440532">
                  <a:moveTo>
                    <a:pt x="167878" y="46434"/>
                  </a:moveTo>
                  <a:cubicBezTo>
                    <a:pt x="122177" y="46434"/>
                    <a:pt x="85129" y="83482"/>
                    <a:pt x="85129" y="129183"/>
                  </a:cubicBezTo>
                  <a:cubicBezTo>
                    <a:pt x="85129" y="174884"/>
                    <a:pt x="122177" y="211932"/>
                    <a:pt x="167878" y="211932"/>
                  </a:cubicBezTo>
                  <a:cubicBezTo>
                    <a:pt x="213579" y="211932"/>
                    <a:pt x="250627" y="174884"/>
                    <a:pt x="250627" y="129183"/>
                  </a:cubicBezTo>
                  <a:cubicBezTo>
                    <a:pt x="250627" y="83482"/>
                    <a:pt x="213579" y="46434"/>
                    <a:pt x="167878" y="46434"/>
                  </a:cubicBezTo>
                  <a:close/>
                  <a:moveTo>
                    <a:pt x="87938" y="0"/>
                  </a:moveTo>
                  <a:lnTo>
                    <a:pt x="247819" y="0"/>
                  </a:lnTo>
                  <a:cubicBezTo>
                    <a:pt x="296386" y="0"/>
                    <a:pt x="335757" y="39371"/>
                    <a:pt x="335757" y="87938"/>
                  </a:cubicBezTo>
                  <a:lnTo>
                    <a:pt x="247819" y="440532"/>
                  </a:lnTo>
                  <a:lnTo>
                    <a:pt x="216693" y="440532"/>
                  </a:lnTo>
                  <a:lnTo>
                    <a:pt x="216693" y="259556"/>
                  </a:lnTo>
                  <a:lnTo>
                    <a:pt x="119061" y="259556"/>
                  </a:lnTo>
                  <a:lnTo>
                    <a:pt x="119061" y="440532"/>
                  </a:lnTo>
                  <a:lnTo>
                    <a:pt x="87938" y="440532"/>
                  </a:lnTo>
                  <a:cubicBezTo>
                    <a:pt x="68095" y="381766"/>
                    <a:pt x="0" y="161360"/>
                    <a:pt x="0" y="87938"/>
                  </a:cubicBezTo>
                  <a:cubicBezTo>
                    <a:pt x="0" y="39371"/>
                    <a:pt x="39371" y="0"/>
                    <a:pt x="8793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3303880-553C-4193-BBE6-DB78D9668772}"/>
                </a:ext>
              </a:extLst>
            </p:cNvPr>
            <p:cNvSpPr/>
            <p:nvPr/>
          </p:nvSpPr>
          <p:spPr>
            <a:xfrm flipH="1">
              <a:off x="2561109" y="1894861"/>
              <a:ext cx="1131424" cy="221556"/>
            </a:xfrm>
            <a:custGeom>
              <a:avLst/>
              <a:gdLst>
                <a:gd name="connsiteX0" fmla="*/ 1311743 w 1458122"/>
                <a:gd name="connsiteY0" fmla="*/ 0 h 285530"/>
                <a:gd name="connsiteX1" fmla="*/ 953219 w 1458122"/>
                <a:gd name="connsiteY1" fmla="*/ 0 h 285530"/>
                <a:gd name="connsiteX2" fmla="*/ 505273 w 1458122"/>
                <a:gd name="connsiteY2" fmla="*/ 0 h 285530"/>
                <a:gd name="connsiteX3" fmla="*/ 146427 w 1458122"/>
                <a:gd name="connsiteY3" fmla="*/ 0 h 285530"/>
                <a:gd name="connsiteX4" fmla="*/ 125686 w 1458122"/>
                <a:gd name="connsiteY4" fmla="*/ 85126 h 285530"/>
                <a:gd name="connsiteX5" fmla="*/ 69959 w 1458122"/>
                <a:gd name="connsiteY5" fmla="*/ 196486 h 285530"/>
                <a:gd name="connsiteX6" fmla="*/ 0 w 1458122"/>
                <a:gd name="connsiteY6" fmla="*/ 285516 h 285530"/>
                <a:gd name="connsiteX7" fmla="*/ 54726 w 1458122"/>
                <a:gd name="connsiteY7" fmla="*/ 248619 h 285530"/>
                <a:gd name="connsiteX8" fmla="*/ 164586 w 1458122"/>
                <a:gd name="connsiteY8" fmla="*/ 226439 h 285530"/>
                <a:gd name="connsiteX9" fmla="*/ 1293515 w 1458122"/>
                <a:gd name="connsiteY9" fmla="*/ 226439 h 285530"/>
                <a:gd name="connsiteX10" fmla="*/ 1403376 w 1458122"/>
                <a:gd name="connsiteY10" fmla="*/ 248619 h 285530"/>
                <a:gd name="connsiteX11" fmla="*/ 1458122 w 1458122"/>
                <a:gd name="connsiteY11" fmla="*/ 285530 h 285530"/>
                <a:gd name="connsiteX12" fmla="*/ 1388181 w 1458122"/>
                <a:gd name="connsiteY12" fmla="*/ 196486 h 285530"/>
                <a:gd name="connsiteX13" fmla="*/ 1332476 w 1458122"/>
                <a:gd name="connsiteY13" fmla="*/ 85126 h 28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58122" h="285530">
                  <a:moveTo>
                    <a:pt x="1311743" y="0"/>
                  </a:moveTo>
                  <a:lnTo>
                    <a:pt x="953219" y="0"/>
                  </a:lnTo>
                  <a:lnTo>
                    <a:pt x="505273" y="0"/>
                  </a:lnTo>
                  <a:lnTo>
                    <a:pt x="146427" y="0"/>
                  </a:lnTo>
                  <a:lnTo>
                    <a:pt x="125686" y="85126"/>
                  </a:lnTo>
                  <a:cubicBezTo>
                    <a:pt x="110178" y="125405"/>
                    <a:pt x="91302" y="162746"/>
                    <a:pt x="69959" y="196486"/>
                  </a:cubicBezTo>
                  <a:lnTo>
                    <a:pt x="0" y="285516"/>
                  </a:lnTo>
                  <a:lnTo>
                    <a:pt x="54726" y="248619"/>
                  </a:lnTo>
                  <a:cubicBezTo>
                    <a:pt x="88492" y="234337"/>
                    <a:pt x="125617" y="226439"/>
                    <a:pt x="164586" y="226439"/>
                  </a:cubicBezTo>
                  <a:lnTo>
                    <a:pt x="1293515" y="226439"/>
                  </a:lnTo>
                  <a:cubicBezTo>
                    <a:pt x="1332484" y="226439"/>
                    <a:pt x="1369609" y="234337"/>
                    <a:pt x="1403376" y="248619"/>
                  </a:cubicBezTo>
                  <a:lnTo>
                    <a:pt x="1458122" y="285530"/>
                  </a:lnTo>
                  <a:lnTo>
                    <a:pt x="1388181" y="196486"/>
                  </a:lnTo>
                  <a:cubicBezTo>
                    <a:pt x="1366846" y="162746"/>
                    <a:pt x="1347978" y="125405"/>
                    <a:pt x="1332476" y="851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85AF8873-BA7C-4FF0-B47E-82B15A456A86}"/>
                </a:ext>
              </a:extLst>
            </p:cNvPr>
            <p:cNvSpPr/>
            <p:nvPr/>
          </p:nvSpPr>
          <p:spPr>
            <a:xfrm>
              <a:off x="2596175" y="1853125"/>
              <a:ext cx="1061307" cy="83473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268CF7B3-DDB1-49B4-BE0C-A1B372FA7E6A}"/>
                </a:ext>
              </a:extLst>
            </p:cNvPr>
            <p:cNvSpPr/>
            <p:nvPr/>
          </p:nvSpPr>
          <p:spPr>
            <a:xfrm>
              <a:off x="2546763" y="4321207"/>
              <a:ext cx="1160131" cy="133128"/>
            </a:xfrm>
            <a:custGeom>
              <a:avLst/>
              <a:gdLst>
                <a:gd name="connsiteX0" fmla="*/ 0 w 1495118"/>
                <a:gd name="connsiteY0" fmla="*/ 0 h 171569"/>
                <a:gd name="connsiteX1" fmla="*/ 73235 w 1495118"/>
                <a:gd name="connsiteY1" fmla="*/ 49376 h 171569"/>
                <a:gd name="connsiteX2" fmla="*/ 183095 w 1495118"/>
                <a:gd name="connsiteY2" fmla="*/ 71556 h 171569"/>
                <a:gd name="connsiteX3" fmla="*/ 1312024 w 1495118"/>
                <a:gd name="connsiteY3" fmla="*/ 71556 h 171569"/>
                <a:gd name="connsiteX4" fmla="*/ 1421885 w 1495118"/>
                <a:gd name="connsiteY4" fmla="*/ 49376 h 171569"/>
                <a:gd name="connsiteX5" fmla="*/ 1495118 w 1495118"/>
                <a:gd name="connsiteY5" fmla="*/ 1 h 171569"/>
                <a:gd name="connsiteX6" fmla="*/ 1488210 w 1495118"/>
                <a:gd name="connsiteY6" fmla="*/ 22255 h 171569"/>
                <a:gd name="connsiteX7" fmla="*/ 1262948 w 1495118"/>
                <a:gd name="connsiteY7" fmla="*/ 171569 h 171569"/>
                <a:gd name="connsiteX8" fmla="*/ 232170 w 1495118"/>
                <a:gd name="connsiteY8" fmla="*/ 171569 h 171569"/>
                <a:gd name="connsiteX9" fmla="*/ 6908 w 1495118"/>
                <a:gd name="connsiteY9" fmla="*/ 22255 h 17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5118" h="171569">
                  <a:moveTo>
                    <a:pt x="0" y="0"/>
                  </a:moveTo>
                  <a:lnTo>
                    <a:pt x="73235" y="49376"/>
                  </a:lnTo>
                  <a:cubicBezTo>
                    <a:pt x="107001" y="63659"/>
                    <a:pt x="144126" y="71556"/>
                    <a:pt x="183095" y="71556"/>
                  </a:cubicBezTo>
                  <a:lnTo>
                    <a:pt x="1312024" y="71556"/>
                  </a:lnTo>
                  <a:cubicBezTo>
                    <a:pt x="1350993" y="71556"/>
                    <a:pt x="1388118" y="63659"/>
                    <a:pt x="1421885" y="49376"/>
                  </a:cubicBezTo>
                  <a:lnTo>
                    <a:pt x="1495118" y="1"/>
                  </a:lnTo>
                  <a:lnTo>
                    <a:pt x="1488210" y="22255"/>
                  </a:lnTo>
                  <a:cubicBezTo>
                    <a:pt x="1451097" y="110001"/>
                    <a:pt x="1364212" y="171569"/>
                    <a:pt x="1262948" y="171569"/>
                  </a:cubicBezTo>
                  <a:lnTo>
                    <a:pt x="232170" y="171569"/>
                  </a:lnTo>
                  <a:cubicBezTo>
                    <a:pt x="130906" y="171569"/>
                    <a:pt x="44021" y="110001"/>
                    <a:pt x="6908" y="22255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65072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Chart – Slide Template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A52BFA-FFF4-4EA9-AAAD-938DA41A9F50}"/>
              </a:ext>
            </a:extLst>
          </p:cNvPr>
          <p:cNvSpPr/>
          <p:nvPr/>
        </p:nvSpPr>
        <p:spPr>
          <a:xfrm>
            <a:off x="292775" y="2823210"/>
            <a:ext cx="177165" cy="177165"/>
          </a:xfrm>
          <a:prstGeom prst="rect">
            <a:avLst/>
          </a:prstGeom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58EE88C-7987-4900-9B1E-7BEC520CB6FE}"/>
              </a:ext>
            </a:extLst>
          </p:cNvPr>
          <p:cNvSpPr/>
          <p:nvPr/>
        </p:nvSpPr>
        <p:spPr>
          <a:xfrm>
            <a:off x="292775" y="3120390"/>
            <a:ext cx="177165" cy="177165"/>
          </a:xfrm>
          <a:prstGeom prst="rect">
            <a:avLst/>
          </a:prstGeom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007C010-899A-4DA3-87C2-8E017E3B45DE}"/>
              </a:ext>
            </a:extLst>
          </p:cNvPr>
          <p:cNvSpPr/>
          <p:nvPr/>
        </p:nvSpPr>
        <p:spPr>
          <a:xfrm>
            <a:off x="292775" y="3417570"/>
            <a:ext cx="177165" cy="177165"/>
          </a:xfrm>
          <a:prstGeom prst="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3B1089E-8072-42A4-BCA6-81D50160B590}"/>
              </a:ext>
            </a:extLst>
          </p:cNvPr>
          <p:cNvSpPr/>
          <p:nvPr/>
        </p:nvSpPr>
        <p:spPr>
          <a:xfrm>
            <a:off x="292775" y="3714750"/>
            <a:ext cx="177165" cy="177165"/>
          </a:xfrm>
          <a:prstGeom prst="rect">
            <a:avLst/>
          </a:prstGeom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1A347D4-0C50-4918-8115-3B13B7FF74E1}"/>
              </a:ext>
            </a:extLst>
          </p:cNvPr>
          <p:cNvSpPr/>
          <p:nvPr/>
        </p:nvSpPr>
        <p:spPr>
          <a:xfrm>
            <a:off x="292775" y="4011930"/>
            <a:ext cx="177165" cy="177165"/>
          </a:xfrm>
          <a:prstGeom prst="rect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17ABEA-13B8-4C2C-9578-1FCD4323C302}"/>
              </a:ext>
            </a:extLst>
          </p:cNvPr>
          <p:cNvSpPr txBox="1"/>
          <p:nvPr/>
        </p:nvSpPr>
        <p:spPr>
          <a:xfrm>
            <a:off x="540618" y="275790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96098EB-1617-4D0C-8F10-5BF34B7918E3}"/>
              </a:ext>
            </a:extLst>
          </p:cNvPr>
          <p:cNvSpPr txBox="1"/>
          <p:nvPr/>
        </p:nvSpPr>
        <p:spPr>
          <a:xfrm>
            <a:off x="540618" y="305508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D77F372-BA1F-4A37-AD4E-B3B5B0805C46}"/>
              </a:ext>
            </a:extLst>
          </p:cNvPr>
          <p:cNvSpPr txBox="1"/>
          <p:nvPr/>
        </p:nvSpPr>
        <p:spPr>
          <a:xfrm>
            <a:off x="540618" y="335226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7525F0F-2E03-47B5-BFB2-05DF7CD4A9EF}"/>
              </a:ext>
            </a:extLst>
          </p:cNvPr>
          <p:cNvSpPr txBox="1"/>
          <p:nvPr/>
        </p:nvSpPr>
        <p:spPr>
          <a:xfrm>
            <a:off x="540618" y="364944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CBC019-7C95-4E99-A657-D5BA41AD5253}"/>
              </a:ext>
            </a:extLst>
          </p:cNvPr>
          <p:cNvSpPr txBox="1"/>
          <p:nvPr/>
        </p:nvSpPr>
        <p:spPr>
          <a:xfrm>
            <a:off x="540618" y="394662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5E91A17-D063-4118-9ABB-40293FCC32A1}"/>
              </a:ext>
            </a:extLst>
          </p:cNvPr>
          <p:cNvGrpSpPr/>
          <p:nvPr/>
        </p:nvGrpSpPr>
        <p:grpSpPr>
          <a:xfrm>
            <a:off x="2236530" y="4597669"/>
            <a:ext cx="1780581" cy="1260003"/>
            <a:chOff x="332936" y="2555951"/>
            <a:chExt cx="2937088" cy="168000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CC68146-9122-4906-ABA9-767BE239E06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0257B60-77EB-41CF-A0CA-AF9DBE338F44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33C5CA1-0E47-4265-BB00-01E9606DAA14}"/>
              </a:ext>
            </a:extLst>
          </p:cNvPr>
          <p:cNvGrpSpPr/>
          <p:nvPr/>
        </p:nvGrpSpPr>
        <p:grpSpPr>
          <a:xfrm>
            <a:off x="4359696" y="4598479"/>
            <a:ext cx="1780581" cy="1260003"/>
            <a:chOff x="332936" y="2555951"/>
            <a:chExt cx="2937088" cy="168000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3494B87-2501-4C51-8741-FC7FD72B5BAA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A6CF8D8-D35F-482C-83B6-8C9E4FB9903F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C21A43A-6076-47E3-95A7-74BC4E6C8074}"/>
              </a:ext>
            </a:extLst>
          </p:cNvPr>
          <p:cNvGrpSpPr/>
          <p:nvPr/>
        </p:nvGrpSpPr>
        <p:grpSpPr>
          <a:xfrm>
            <a:off x="6534309" y="4598479"/>
            <a:ext cx="1780581" cy="1260003"/>
            <a:chOff x="332936" y="2555951"/>
            <a:chExt cx="2937088" cy="168000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95DC41A-0382-4642-9AFF-34038B36FBA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AA1AE89-E136-4188-9823-FB366E2E2ADD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11AD4BF-285E-433A-970B-5EBA98B7689E}"/>
              </a:ext>
            </a:extLst>
          </p:cNvPr>
          <p:cNvGrpSpPr/>
          <p:nvPr/>
        </p:nvGrpSpPr>
        <p:grpSpPr>
          <a:xfrm>
            <a:off x="2287977" y="1528146"/>
            <a:ext cx="1677686" cy="2996438"/>
            <a:chOff x="2297225" y="1527336"/>
            <a:chExt cx="1677686" cy="2996438"/>
          </a:xfrm>
        </p:grpSpPr>
        <p:graphicFrame>
          <p:nvGraphicFramePr>
            <p:cNvPr id="44" name="Chart 43">
              <a:extLst>
                <a:ext uri="{FF2B5EF4-FFF2-40B4-BE49-F238E27FC236}">
                  <a16:creationId xmlns:a16="http://schemas.microsoft.com/office/drawing/2014/main" id="{F1DA3E87-6534-429F-96C1-2094D4A1503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97702092"/>
                </p:ext>
              </p:extLst>
            </p:nvPr>
          </p:nvGraphicFramePr>
          <p:xfrm>
            <a:off x="2297225" y="1897241"/>
            <a:ext cx="1677686" cy="26265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51C3A15-24FD-4ED6-855E-0AC9D945ADA2}"/>
                </a:ext>
              </a:extLst>
            </p:cNvPr>
            <p:cNvSpPr/>
            <p:nvPr/>
          </p:nvSpPr>
          <p:spPr>
            <a:xfrm>
              <a:off x="2406838" y="1970858"/>
              <a:ext cx="1444919" cy="2433914"/>
            </a:xfrm>
            <a:custGeom>
              <a:avLst/>
              <a:gdLst>
                <a:gd name="connsiteX0" fmla="*/ 281997 w 1444919"/>
                <a:gd name="connsiteY0" fmla="*/ 98394 h 2433914"/>
                <a:gd name="connsiteX1" fmla="*/ 62994 w 1444919"/>
                <a:gd name="connsiteY1" fmla="*/ 317397 h 2433914"/>
                <a:gd name="connsiteX2" fmla="*/ 62994 w 1444919"/>
                <a:gd name="connsiteY2" fmla="*/ 2185348 h 2433914"/>
                <a:gd name="connsiteX3" fmla="*/ 281997 w 1444919"/>
                <a:gd name="connsiteY3" fmla="*/ 2404351 h 2433914"/>
                <a:gd name="connsiteX4" fmla="*/ 1157985 w 1444919"/>
                <a:gd name="connsiteY4" fmla="*/ 2404351 h 2433914"/>
                <a:gd name="connsiteX5" fmla="*/ 1376988 w 1444919"/>
                <a:gd name="connsiteY5" fmla="*/ 2185348 h 2433914"/>
                <a:gd name="connsiteX6" fmla="*/ 1376988 w 1444919"/>
                <a:gd name="connsiteY6" fmla="*/ 317397 h 2433914"/>
                <a:gd name="connsiteX7" fmla="*/ 1157985 w 1444919"/>
                <a:gd name="connsiteY7" fmla="*/ 98394 h 2433914"/>
                <a:gd name="connsiteX8" fmla="*/ 0 w 1444919"/>
                <a:gd name="connsiteY8" fmla="*/ 0 h 2433914"/>
                <a:gd name="connsiteX9" fmla="*/ 1444919 w 1444919"/>
                <a:gd name="connsiteY9" fmla="*/ 0 h 2433914"/>
                <a:gd name="connsiteX10" fmla="*/ 1444919 w 1444919"/>
                <a:gd name="connsiteY10" fmla="*/ 68830 h 2433914"/>
                <a:gd name="connsiteX11" fmla="*/ 1444919 w 1444919"/>
                <a:gd name="connsiteY11" fmla="*/ 86594 h 2433914"/>
                <a:gd name="connsiteX12" fmla="*/ 1444919 w 1444919"/>
                <a:gd name="connsiteY12" fmla="*/ 2433914 h 2433914"/>
                <a:gd name="connsiteX13" fmla="*/ 0 w 1444919"/>
                <a:gd name="connsiteY13" fmla="*/ 2433914 h 2433914"/>
                <a:gd name="connsiteX14" fmla="*/ 0 w 1444919"/>
                <a:gd name="connsiteY14" fmla="*/ 86594 h 2433914"/>
                <a:gd name="connsiteX15" fmla="*/ 0 w 1444919"/>
                <a:gd name="connsiteY15" fmla="*/ 68830 h 243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44919" h="2433914">
                  <a:moveTo>
                    <a:pt x="281997" y="98394"/>
                  </a:moveTo>
                  <a:cubicBezTo>
                    <a:pt x="161045" y="98394"/>
                    <a:pt x="62994" y="196445"/>
                    <a:pt x="62994" y="317397"/>
                  </a:cubicBezTo>
                  <a:lnTo>
                    <a:pt x="62994" y="2185348"/>
                  </a:lnTo>
                  <a:cubicBezTo>
                    <a:pt x="62994" y="2306300"/>
                    <a:pt x="161045" y="2404351"/>
                    <a:pt x="281997" y="2404351"/>
                  </a:cubicBezTo>
                  <a:lnTo>
                    <a:pt x="1157985" y="2404351"/>
                  </a:lnTo>
                  <a:cubicBezTo>
                    <a:pt x="1278937" y="2404351"/>
                    <a:pt x="1376988" y="2306300"/>
                    <a:pt x="1376988" y="2185348"/>
                  </a:cubicBezTo>
                  <a:lnTo>
                    <a:pt x="1376988" y="317397"/>
                  </a:lnTo>
                  <a:cubicBezTo>
                    <a:pt x="1376988" y="196445"/>
                    <a:pt x="1278937" y="98394"/>
                    <a:pt x="1157985" y="98394"/>
                  </a:cubicBezTo>
                  <a:close/>
                  <a:moveTo>
                    <a:pt x="0" y="0"/>
                  </a:moveTo>
                  <a:lnTo>
                    <a:pt x="1444919" y="0"/>
                  </a:lnTo>
                  <a:lnTo>
                    <a:pt x="1444919" y="68830"/>
                  </a:lnTo>
                  <a:lnTo>
                    <a:pt x="1444919" y="86594"/>
                  </a:lnTo>
                  <a:lnTo>
                    <a:pt x="1444919" y="2433914"/>
                  </a:lnTo>
                  <a:lnTo>
                    <a:pt x="0" y="2433914"/>
                  </a:lnTo>
                  <a:lnTo>
                    <a:pt x="0" y="86594"/>
                  </a:lnTo>
                  <a:lnTo>
                    <a:pt x="0" y="6883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DAB2696-EEE3-461C-ACAE-2528EB42BF9D}"/>
                </a:ext>
              </a:extLst>
            </p:cNvPr>
            <p:cNvSpPr/>
            <p:nvPr/>
          </p:nvSpPr>
          <p:spPr>
            <a:xfrm>
              <a:off x="2972860" y="1527336"/>
              <a:ext cx="317492" cy="416568"/>
            </a:xfrm>
            <a:custGeom>
              <a:avLst/>
              <a:gdLst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352594 h 440532"/>
                <a:gd name="connsiteX16" fmla="*/ 0 w 335757"/>
                <a:gd name="connsiteY16" fmla="*/ 87938 h 440532"/>
                <a:gd name="connsiteX17" fmla="*/ 87938 w 335757"/>
                <a:gd name="connsiteY17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87938 h 440532"/>
                <a:gd name="connsiteX16" fmla="*/ 87938 w 335757"/>
                <a:gd name="connsiteY16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247819 w 335757"/>
                <a:gd name="connsiteY8" fmla="*/ 440532 h 440532"/>
                <a:gd name="connsiteX9" fmla="*/ 216693 w 335757"/>
                <a:gd name="connsiteY9" fmla="*/ 440532 h 440532"/>
                <a:gd name="connsiteX10" fmla="*/ 216693 w 335757"/>
                <a:gd name="connsiteY10" fmla="*/ 259556 h 440532"/>
                <a:gd name="connsiteX11" fmla="*/ 119061 w 335757"/>
                <a:gd name="connsiteY11" fmla="*/ 259556 h 440532"/>
                <a:gd name="connsiteX12" fmla="*/ 119061 w 335757"/>
                <a:gd name="connsiteY12" fmla="*/ 440532 h 440532"/>
                <a:gd name="connsiteX13" fmla="*/ 87938 w 335757"/>
                <a:gd name="connsiteY13" fmla="*/ 440532 h 440532"/>
                <a:gd name="connsiteX14" fmla="*/ 0 w 335757"/>
                <a:gd name="connsiteY14" fmla="*/ 87938 h 440532"/>
                <a:gd name="connsiteX15" fmla="*/ 87938 w 335757"/>
                <a:gd name="connsiteY15" fmla="*/ 0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5757" h="440532">
                  <a:moveTo>
                    <a:pt x="167878" y="46434"/>
                  </a:moveTo>
                  <a:cubicBezTo>
                    <a:pt x="122177" y="46434"/>
                    <a:pt x="85129" y="83482"/>
                    <a:pt x="85129" y="129183"/>
                  </a:cubicBezTo>
                  <a:cubicBezTo>
                    <a:pt x="85129" y="174884"/>
                    <a:pt x="122177" y="211932"/>
                    <a:pt x="167878" y="211932"/>
                  </a:cubicBezTo>
                  <a:cubicBezTo>
                    <a:pt x="213579" y="211932"/>
                    <a:pt x="250627" y="174884"/>
                    <a:pt x="250627" y="129183"/>
                  </a:cubicBezTo>
                  <a:cubicBezTo>
                    <a:pt x="250627" y="83482"/>
                    <a:pt x="213579" y="46434"/>
                    <a:pt x="167878" y="46434"/>
                  </a:cubicBezTo>
                  <a:close/>
                  <a:moveTo>
                    <a:pt x="87938" y="0"/>
                  </a:moveTo>
                  <a:lnTo>
                    <a:pt x="247819" y="0"/>
                  </a:lnTo>
                  <a:cubicBezTo>
                    <a:pt x="296386" y="0"/>
                    <a:pt x="335757" y="39371"/>
                    <a:pt x="335757" y="87938"/>
                  </a:cubicBezTo>
                  <a:lnTo>
                    <a:pt x="247819" y="440532"/>
                  </a:lnTo>
                  <a:lnTo>
                    <a:pt x="216693" y="440532"/>
                  </a:lnTo>
                  <a:lnTo>
                    <a:pt x="216693" y="259556"/>
                  </a:lnTo>
                  <a:lnTo>
                    <a:pt x="119061" y="259556"/>
                  </a:lnTo>
                  <a:lnTo>
                    <a:pt x="119061" y="440532"/>
                  </a:lnTo>
                  <a:lnTo>
                    <a:pt x="87938" y="440532"/>
                  </a:lnTo>
                  <a:cubicBezTo>
                    <a:pt x="68095" y="381766"/>
                    <a:pt x="0" y="161360"/>
                    <a:pt x="0" y="87938"/>
                  </a:cubicBezTo>
                  <a:cubicBezTo>
                    <a:pt x="0" y="39371"/>
                    <a:pt x="39371" y="0"/>
                    <a:pt x="8793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284A2F2-E8AC-4800-ADF4-843D33BAC2C4}"/>
                </a:ext>
              </a:extLst>
            </p:cNvPr>
            <p:cNvSpPr/>
            <p:nvPr/>
          </p:nvSpPr>
          <p:spPr>
            <a:xfrm flipH="1">
              <a:off x="2561109" y="1894861"/>
              <a:ext cx="1131424" cy="221556"/>
            </a:xfrm>
            <a:custGeom>
              <a:avLst/>
              <a:gdLst>
                <a:gd name="connsiteX0" fmla="*/ 1311743 w 1458122"/>
                <a:gd name="connsiteY0" fmla="*/ 0 h 285530"/>
                <a:gd name="connsiteX1" fmla="*/ 953219 w 1458122"/>
                <a:gd name="connsiteY1" fmla="*/ 0 h 285530"/>
                <a:gd name="connsiteX2" fmla="*/ 505273 w 1458122"/>
                <a:gd name="connsiteY2" fmla="*/ 0 h 285530"/>
                <a:gd name="connsiteX3" fmla="*/ 146427 w 1458122"/>
                <a:gd name="connsiteY3" fmla="*/ 0 h 285530"/>
                <a:gd name="connsiteX4" fmla="*/ 125686 w 1458122"/>
                <a:gd name="connsiteY4" fmla="*/ 85126 h 285530"/>
                <a:gd name="connsiteX5" fmla="*/ 69959 w 1458122"/>
                <a:gd name="connsiteY5" fmla="*/ 196486 h 285530"/>
                <a:gd name="connsiteX6" fmla="*/ 0 w 1458122"/>
                <a:gd name="connsiteY6" fmla="*/ 285516 h 285530"/>
                <a:gd name="connsiteX7" fmla="*/ 54726 w 1458122"/>
                <a:gd name="connsiteY7" fmla="*/ 248619 h 285530"/>
                <a:gd name="connsiteX8" fmla="*/ 164586 w 1458122"/>
                <a:gd name="connsiteY8" fmla="*/ 226439 h 285530"/>
                <a:gd name="connsiteX9" fmla="*/ 1293515 w 1458122"/>
                <a:gd name="connsiteY9" fmla="*/ 226439 h 285530"/>
                <a:gd name="connsiteX10" fmla="*/ 1403376 w 1458122"/>
                <a:gd name="connsiteY10" fmla="*/ 248619 h 285530"/>
                <a:gd name="connsiteX11" fmla="*/ 1458122 w 1458122"/>
                <a:gd name="connsiteY11" fmla="*/ 285530 h 285530"/>
                <a:gd name="connsiteX12" fmla="*/ 1388181 w 1458122"/>
                <a:gd name="connsiteY12" fmla="*/ 196486 h 285530"/>
                <a:gd name="connsiteX13" fmla="*/ 1332476 w 1458122"/>
                <a:gd name="connsiteY13" fmla="*/ 85126 h 28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58122" h="285530">
                  <a:moveTo>
                    <a:pt x="1311743" y="0"/>
                  </a:moveTo>
                  <a:lnTo>
                    <a:pt x="953219" y="0"/>
                  </a:lnTo>
                  <a:lnTo>
                    <a:pt x="505273" y="0"/>
                  </a:lnTo>
                  <a:lnTo>
                    <a:pt x="146427" y="0"/>
                  </a:lnTo>
                  <a:lnTo>
                    <a:pt x="125686" y="85126"/>
                  </a:lnTo>
                  <a:cubicBezTo>
                    <a:pt x="110178" y="125405"/>
                    <a:pt x="91302" y="162746"/>
                    <a:pt x="69959" y="196486"/>
                  </a:cubicBezTo>
                  <a:lnTo>
                    <a:pt x="0" y="285516"/>
                  </a:lnTo>
                  <a:lnTo>
                    <a:pt x="54726" y="248619"/>
                  </a:lnTo>
                  <a:cubicBezTo>
                    <a:pt x="88492" y="234337"/>
                    <a:pt x="125617" y="226439"/>
                    <a:pt x="164586" y="226439"/>
                  </a:cubicBezTo>
                  <a:lnTo>
                    <a:pt x="1293515" y="226439"/>
                  </a:lnTo>
                  <a:cubicBezTo>
                    <a:pt x="1332484" y="226439"/>
                    <a:pt x="1369609" y="234337"/>
                    <a:pt x="1403376" y="248619"/>
                  </a:cubicBezTo>
                  <a:lnTo>
                    <a:pt x="1458122" y="285530"/>
                  </a:lnTo>
                  <a:lnTo>
                    <a:pt x="1388181" y="196486"/>
                  </a:lnTo>
                  <a:cubicBezTo>
                    <a:pt x="1366846" y="162746"/>
                    <a:pt x="1347978" y="125405"/>
                    <a:pt x="1332476" y="851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37CBBB45-E7A4-4B73-9671-948247F4BDEC}"/>
                </a:ext>
              </a:extLst>
            </p:cNvPr>
            <p:cNvSpPr/>
            <p:nvPr/>
          </p:nvSpPr>
          <p:spPr>
            <a:xfrm>
              <a:off x="2596175" y="1853125"/>
              <a:ext cx="1061307" cy="83473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582E6A6-8F97-4DA3-9D27-3B614ED6A85E}"/>
                </a:ext>
              </a:extLst>
            </p:cNvPr>
            <p:cNvSpPr/>
            <p:nvPr/>
          </p:nvSpPr>
          <p:spPr>
            <a:xfrm>
              <a:off x="2546763" y="4321207"/>
              <a:ext cx="1160131" cy="133128"/>
            </a:xfrm>
            <a:custGeom>
              <a:avLst/>
              <a:gdLst>
                <a:gd name="connsiteX0" fmla="*/ 0 w 1495118"/>
                <a:gd name="connsiteY0" fmla="*/ 0 h 171569"/>
                <a:gd name="connsiteX1" fmla="*/ 73235 w 1495118"/>
                <a:gd name="connsiteY1" fmla="*/ 49376 h 171569"/>
                <a:gd name="connsiteX2" fmla="*/ 183095 w 1495118"/>
                <a:gd name="connsiteY2" fmla="*/ 71556 h 171569"/>
                <a:gd name="connsiteX3" fmla="*/ 1312024 w 1495118"/>
                <a:gd name="connsiteY3" fmla="*/ 71556 h 171569"/>
                <a:gd name="connsiteX4" fmla="*/ 1421885 w 1495118"/>
                <a:gd name="connsiteY4" fmla="*/ 49376 h 171569"/>
                <a:gd name="connsiteX5" fmla="*/ 1495118 w 1495118"/>
                <a:gd name="connsiteY5" fmla="*/ 1 h 171569"/>
                <a:gd name="connsiteX6" fmla="*/ 1488210 w 1495118"/>
                <a:gd name="connsiteY6" fmla="*/ 22255 h 171569"/>
                <a:gd name="connsiteX7" fmla="*/ 1262948 w 1495118"/>
                <a:gd name="connsiteY7" fmla="*/ 171569 h 171569"/>
                <a:gd name="connsiteX8" fmla="*/ 232170 w 1495118"/>
                <a:gd name="connsiteY8" fmla="*/ 171569 h 171569"/>
                <a:gd name="connsiteX9" fmla="*/ 6908 w 1495118"/>
                <a:gd name="connsiteY9" fmla="*/ 22255 h 17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5118" h="171569">
                  <a:moveTo>
                    <a:pt x="0" y="0"/>
                  </a:moveTo>
                  <a:lnTo>
                    <a:pt x="73235" y="49376"/>
                  </a:lnTo>
                  <a:cubicBezTo>
                    <a:pt x="107001" y="63659"/>
                    <a:pt x="144126" y="71556"/>
                    <a:pt x="183095" y="71556"/>
                  </a:cubicBezTo>
                  <a:lnTo>
                    <a:pt x="1312024" y="71556"/>
                  </a:lnTo>
                  <a:cubicBezTo>
                    <a:pt x="1350993" y="71556"/>
                    <a:pt x="1388118" y="63659"/>
                    <a:pt x="1421885" y="49376"/>
                  </a:cubicBezTo>
                  <a:lnTo>
                    <a:pt x="1495118" y="1"/>
                  </a:lnTo>
                  <a:lnTo>
                    <a:pt x="1488210" y="22255"/>
                  </a:lnTo>
                  <a:cubicBezTo>
                    <a:pt x="1451097" y="110001"/>
                    <a:pt x="1364212" y="171569"/>
                    <a:pt x="1262948" y="171569"/>
                  </a:cubicBezTo>
                  <a:lnTo>
                    <a:pt x="232170" y="171569"/>
                  </a:lnTo>
                  <a:cubicBezTo>
                    <a:pt x="130906" y="171569"/>
                    <a:pt x="44021" y="110001"/>
                    <a:pt x="6908" y="22255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F98E32E-0FEA-4F86-837F-F731F79D42D9}"/>
              </a:ext>
            </a:extLst>
          </p:cNvPr>
          <p:cNvGrpSpPr/>
          <p:nvPr/>
        </p:nvGrpSpPr>
        <p:grpSpPr>
          <a:xfrm>
            <a:off x="4411143" y="1527336"/>
            <a:ext cx="1677686" cy="2996438"/>
            <a:chOff x="2297225" y="1527336"/>
            <a:chExt cx="1677686" cy="2996438"/>
          </a:xfrm>
        </p:grpSpPr>
        <p:graphicFrame>
          <p:nvGraphicFramePr>
            <p:cNvPr id="51" name="Chart 50">
              <a:extLst>
                <a:ext uri="{FF2B5EF4-FFF2-40B4-BE49-F238E27FC236}">
                  <a16:creationId xmlns:a16="http://schemas.microsoft.com/office/drawing/2014/main" id="{1A50B59C-0609-4BD8-AF1A-9AB2976B83E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29545151"/>
                </p:ext>
              </p:extLst>
            </p:nvPr>
          </p:nvGraphicFramePr>
          <p:xfrm>
            <a:off x="2297225" y="1897241"/>
            <a:ext cx="1677686" cy="26265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8834ACF-FAFB-443B-9AB1-19637C9914EB}"/>
                </a:ext>
              </a:extLst>
            </p:cNvPr>
            <p:cNvSpPr/>
            <p:nvPr/>
          </p:nvSpPr>
          <p:spPr>
            <a:xfrm>
              <a:off x="2406838" y="1970858"/>
              <a:ext cx="1444919" cy="2433914"/>
            </a:xfrm>
            <a:custGeom>
              <a:avLst/>
              <a:gdLst>
                <a:gd name="connsiteX0" fmla="*/ 281997 w 1444919"/>
                <a:gd name="connsiteY0" fmla="*/ 98394 h 2433914"/>
                <a:gd name="connsiteX1" fmla="*/ 62994 w 1444919"/>
                <a:gd name="connsiteY1" fmla="*/ 317397 h 2433914"/>
                <a:gd name="connsiteX2" fmla="*/ 62994 w 1444919"/>
                <a:gd name="connsiteY2" fmla="*/ 2185348 h 2433914"/>
                <a:gd name="connsiteX3" fmla="*/ 281997 w 1444919"/>
                <a:gd name="connsiteY3" fmla="*/ 2404351 h 2433914"/>
                <a:gd name="connsiteX4" fmla="*/ 1157985 w 1444919"/>
                <a:gd name="connsiteY4" fmla="*/ 2404351 h 2433914"/>
                <a:gd name="connsiteX5" fmla="*/ 1376988 w 1444919"/>
                <a:gd name="connsiteY5" fmla="*/ 2185348 h 2433914"/>
                <a:gd name="connsiteX6" fmla="*/ 1376988 w 1444919"/>
                <a:gd name="connsiteY6" fmla="*/ 317397 h 2433914"/>
                <a:gd name="connsiteX7" fmla="*/ 1157985 w 1444919"/>
                <a:gd name="connsiteY7" fmla="*/ 98394 h 2433914"/>
                <a:gd name="connsiteX8" fmla="*/ 0 w 1444919"/>
                <a:gd name="connsiteY8" fmla="*/ 0 h 2433914"/>
                <a:gd name="connsiteX9" fmla="*/ 1444919 w 1444919"/>
                <a:gd name="connsiteY9" fmla="*/ 0 h 2433914"/>
                <a:gd name="connsiteX10" fmla="*/ 1444919 w 1444919"/>
                <a:gd name="connsiteY10" fmla="*/ 68830 h 2433914"/>
                <a:gd name="connsiteX11" fmla="*/ 1444919 w 1444919"/>
                <a:gd name="connsiteY11" fmla="*/ 86594 h 2433914"/>
                <a:gd name="connsiteX12" fmla="*/ 1444919 w 1444919"/>
                <a:gd name="connsiteY12" fmla="*/ 2433914 h 2433914"/>
                <a:gd name="connsiteX13" fmla="*/ 0 w 1444919"/>
                <a:gd name="connsiteY13" fmla="*/ 2433914 h 2433914"/>
                <a:gd name="connsiteX14" fmla="*/ 0 w 1444919"/>
                <a:gd name="connsiteY14" fmla="*/ 86594 h 2433914"/>
                <a:gd name="connsiteX15" fmla="*/ 0 w 1444919"/>
                <a:gd name="connsiteY15" fmla="*/ 68830 h 243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44919" h="2433914">
                  <a:moveTo>
                    <a:pt x="281997" y="98394"/>
                  </a:moveTo>
                  <a:cubicBezTo>
                    <a:pt x="161045" y="98394"/>
                    <a:pt x="62994" y="196445"/>
                    <a:pt x="62994" y="317397"/>
                  </a:cubicBezTo>
                  <a:lnTo>
                    <a:pt x="62994" y="2185348"/>
                  </a:lnTo>
                  <a:cubicBezTo>
                    <a:pt x="62994" y="2306300"/>
                    <a:pt x="161045" y="2404351"/>
                    <a:pt x="281997" y="2404351"/>
                  </a:cubicBezTo>
                  <a:lnTo>
                    <a:pt x="1157985" y="2404351"/>
                  </a:lnTo>
                  <a:cubicBezTo>
                    <a:pt x="1278937" y="2404351"/>
                    <a:pt x="1376988" y="2306300"/>
                    <a:pt x="1376988" y="2185348"/>
                  </a:cubicBezTo>
                  <a:lnTo>
                    <a:pt x="1376988" y="317397"/>
                  </a:lnTo>
                  <a:cubicBezTo>
                    <a:pt x="1376988" y="196445"/>
                    <a:pt x="1278937" y="98394"/>
                    <a:pt x="1157985" y="98394"/>
                  </a:cubicBezTo>
                  <a:close/>
                  <a:moveTo>
                    <a:pt x="0" y="0"/>
                  </a:moveTo>
                  <a:lnTo>
                    <a:pt x="1444919" y="0"/>
                  </a:lnTo>
                  <a:lnTo>
                    <a:pt x="1444919" y="68830"/>
                  </a:lnTo>
                  <a:lnTo>
                    <a:pt x="1444919" y="86594"/>
                  </a:lnTo>
                  <a:lnTo>
                    <a:pt x="1444919" y="2433914"/>
                  </a:lnTo>
                  <a:lnTo>
                    <a:pt x="0" y="2433914"/>
                  </a:lnTo>
                  <a:lnTo>
                    <a:pt x="0" y="86594"/>
                  </a:lnTo>
                  <a:lnTo>
                    <a:pt x="0" y="6883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53299F6-444E-4914-8CC5-A3F1CACA1201}"/>
                </a:ext>
              </a:extLst>
            </p:cNvPr>
            <p:cNvSpPr/>
            <p:nvPr/>
          </p:nvSpPr>
          <p:spPr>
            <a:xfrm>
              <a:off x="2972860" y="1527336"/>
              <a:ext cx="317492" cy="416568"/>
            </a:xfrm>
            <a:custGeom>
              <a:avLst/>
              <a:gdLst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352594 h 440532"/>
                <a:gd name="connsiteX16" fmla="*/ 0 w 335757"/>
                <a:gd name="connsiteY16" fmla="*/ 87938 h 440532"/>
                <a:gd name="connsiteX17" fmla="*/ 87938 w 335757"/>
                <a:gd name="connsiteY17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87938 h 440532"/>
                <a:gd name="connsiteX16" fmla="*/ 87938 w 335757"/>
                <a:gd name="connsiteY16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247819 w 335757"/>
                <a:gd name="connsiteY8" fmla="*/ 440532 h 440532"/>
                <a:gd name="connsiteX9" fmla="*/ 216693 w 335757"/>
                <a:gd name="connsiteY9" fmla="*/ 440532 h 440532"/>
                <a:gd name="connsiteX10" fmla="*/ 216693 w 335757"/>
                <a:gd name="connsiteY10" fmla="*/ 259556 h 440532"/>
                <a:gd name="connsiteX11" fmla="*/ 119061 w 335757"/>
                <a:gd name="connsiteY11" fmla="*/ 259556 h 440532"/>
                <a:gd name="connsiteX12" fmla="*/ 119061 w 335757"/>
                <a:gd name="connsiteY12" fmla="*/ 440532 h 440532"/>
                <a:gd name="connsiteX13" fmla="*/ 87938 w 335757"/>
                <a:gd name="connsiteY13" fmla="*/ 440532 h 440532"/>
                <a:gd name="connsiteX14" fmla="*/ 0 w 335757"/>
                <a:gd name="connsiteY14" fmla="*/ 87938 h 440532"/>
                <a:gd name="connsiteX15" fmla="*/ 87938 w 335757"/>
                <a:gd name="connsiteY15" fmla="*/ 0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5757" h="440532">
                  <a:moveTo>
                    <a:pt x="167878" y="46434"/>
                  </a:moveTo>
                  <a:cubicBezTo>
                    <a:pt x="122177" y="46434"/>
                    <a:pt x="85129" y="83482"/>
                    <a:pt x="85129" y="129183"/>
                  </a:cubicBezTo>
                  <a:cubicBezTo>
                    <a:pt x="85129" y="174884"/>
                    <a:pt x="122177" y="211932"/>
                    <a:pt x="167878" y="211932"/>
                  </a:cubicBezTo>
                  <a:cubicBezTo>
                    <a:pt x="213579" y="211932"/>
                    <a:pt x="250627" y="174884"/>
                    <a:pt x="250627" y="129183"/>
                  </a:cubicBezTo>
                  <a:cubicBezTo>
                    <a:pt x="250627" y="83482"/>
                    <a:pt x="213579" y="46434"/>
                    <a:pt x="167878" y="46434"/>
                  </a:cubicBezTo>
                  <a:close/>
                  <a:moveTo>
                    <a:pt x="87938" y="0"/>
                  </a:moveTo>
                  <a:lnTo>
                    <a:pt x="247819" y="0"/>
                  </a:lnTo>
                  <a:cubicBezTo>
                    <a:pt x="296386" y="0"/>
                    <a:pt x="335757" y="39371"/>
                    <a:pt x="335757" y="87938"/>
                  </a:cubicBezTo>
                  <a:lnTo>
                    <a:pt x="247819" y="440532"/>
                  </a:lnTo>
                  <a:lnTo>
                    <a:pt x="216693" y="440532"/>
                  </a:lnTo>
                  <a:lnTo>
                    <a:pt x="216693" y="259556"/>
                  </a:lnTo>
                  <a:lnTo>
                    <a:pt x="119061" y="259556"/>
                  </a:lnTo>
                  <a:lnTo>
                    <a:pt x="119061" y="440532"/>
                  </a:lnTo>
                  <a:lnTo>
                    <a:pt x="87938" y="440532"/>
                  </a:lnTo>
                  <a:cubicBezTo>
                    <a:pt x="68095" y="381766"/>
                    <a:pt x="0" y="161360"/>
                    <a:pt x="0" y="87938"/>
                  </a:cubicBezTo>
                  <a:cubicBezTo>
                    <a:pt x="0" y="39371"/>
                    <a:pt x="39371" y="0"/>
                    <a:pt x="8793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4F4CBEE-E366-441D-B2E2-6672A7BE1C28}"/>
                </a:ext>
              </a:extLst>
            </p:cNvPr>
            <p:cNvSpPr/>
            <p:nvPr/>
          </p:nvSpPr>
          <p:spPr>
            <a:xfrm flipH="1">
              <a:off x="2561109" y="1894861"/>
              <a:ext cx="1131424" cy="221556"/>
            </a:xfrm>
            <a:custGeom>
              <a:avLst/>
              <a:gdLst>
                <a:gd name="connsiteX0" fmla="*/ 1311743 w 1458122"/>
                <a:gd name="connsiteY0" fmla="*/ 0 h 285530"/>
                <a:gd name="connsiteX1" fmla="*/ 953219 w 1458122"/>
                <a:gd name="connsiteY1" fmla="*/ 0 h 285530"/>
                <a:gd name="connsiteX2" fmla="*/ 505273 w 1458122"/>
                <a:gd name="connsiteY2" fmla="*/ 0 h 285530"/>
                <a:gd name="connsiteX3" fmla="*/ 146427 w 1458122"/>
                <a:gd name="connsiteY3" fmla="*/ 0 h 285530"/>
                <a:gd name="connsiteX4" fmla="*/ 125686 w 1458122"/>
                <a:gd name="connsiteY4" fmla="*/ 85126 h 285530"/>
                <a:gd name="connsiteX5" fmla="*/ 69959 w 1458122"/>
                <a:gd name="connsiteY5" fmla="*/ 196486 h 285530"/>
                <a:gd name="connsiteX6" fmla="*/ 0 w 1458122"/>
                <a:gd name="connsiteY6" fmla="*/ 285516 h 285530"/>
                <a:gd name="connsiteX7" fmla="*/ 54726 w 1458122"/>
                <a:gd name="connsiteY7" fmla="*/ 248619 h 285530"/>
                <a:gd name="connsiteX8" fmla="*/ 164586 w 1458122"/>
                <a:gd name="connsiteY8" fmla="*/ 226439 h 285530"/>
                <a:gd name="connsiteX9" fmla="*/ 1293515 w 1458122"/>
                <a:gd name="connsiteY9" fmla="*/ 226439 h 285530"/>
                <a:gd name="connsiteX10" fmla="*/ 1403376 w 1458122"/>
                <a:gd name="connsiteY10" fmla="*/ 248619 h 285530"/>
                <a:gd name="connsiteX11" fmla="*/ 1458122 w 1458122"/>
                <a:gd name="connsiteY11" fmla="*/ 285530 h 285530"/>
                <a:gd name="connsiteX12" fmla="*/ 1388181 w 1458122"/>
                <a:gd name="connsiteY12" fmla="*/ 196486 h 285530"/>
                <a:gd name="connsiteX13" fmla="*/ 1332476 w 1458122"/>
                <a:gd name="connsiteY13" fmla="*/ 85126 h 28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58122" h="285530">
                  <a:moveTo>
                    <a:pt x="1311743" y="0"/>
                  </a:moveTo>
                  <a:lnTo>
                    <a:pt x="953219" y="0"/>
                  </a:lnTo>
                  <a:lnTo>
                    <a:pt x="505273" y="0"/>
                  </a:lnTo>
                  <a:lnTo>
                    <a:pt x="146427" y="0"/>
                  </a:lnTo>
                  <a:lnTo>
                    <a:pt x="125686" y="85126"/>
                  </a:lnTo>
                  <a:cubicBezTo>
                    <a:pt x="110178" y="125405"/>
                    <a:pt x="91302" y="162746"/>
                    <a:pt x="69959" y="196486"/>
                  </a:cubicBezTo>
                  <a:lnTo>
                    <a:pt x="0" y="285516"/>
                  </a:lnTo>
                  <a:lnTo>
                    <a:pt x="54726" y="248619"/>
                  </a:lnTo>
                  <a:cubicBezTo>
                    <a:pt x="88492" y="234337"/>
                    <a:pt x="125617" y="226439"/>
                    <a:pt x="164586" y="226439"/>
                  </a:cubicBezTo>
                  <a:lnTo>
                    <a:pt x="1293515" y="226439"/>
                  </a:lnTo>
                  <a:cubicBezTo>
                    <a:pt x="1332484" y="226439"/>
                    <a:pt x="1369609" y="234337"/>
                    <a:pt x="1403376" y="248619"/>
                  </a:cubicBezTo>
                  <a:lnTo>
                    <a:pt x="1458122" y="285530"/>
                  </a:lnTo>
                  <a:lnTo>
                    <a:pt x="1388181" y="196486"/>
                  </a:lnTo>
                  <a:cubicBezTo>
                    <a:pt x="1366846" y="162746"/>
                    <a:pt x="1347978" y="125405"/>
                    <a:pt x="1332476" y="851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1BEA13BF-475F-4938-A5E7-3E19C8205091}"/>
                </a:ext>
              </a:extLst>
            </p:cNvPr>
            <p:cNvSpPr/>
            <p:nvPr/>
          </p:nvSpPr>
          <p:spPr>
            <a:xfrm>
              <a:off x="2596175" y="1853125"/>
              <a:ext cx="1061307" cy="83473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6F09ACB-381C-48D0-B143-469F4A87B495}"/>
                </a:ext>
              </a:extLst>
            </p:cNvPr>
            <p:cNvSpPr/>
            <p:nvPr/>
          </p:nvSpPr>
          <p:spPr>
            <a:xfrm>
              <a:off x="2546763" y="4321207"/>
              <a:ext cx="1160131" cy="133128"/>
            </a:xfrm>
            <a:custGeom>
              <a:avLst/>
              <a:gdLst>
                <a:gd name="connsiteX0" fmla="*/ 0 w 1495118"/>
                <a:gd name="connsiteY0" fmla="*/ 0 h 171569"/>
                <a:gd name="connsiteX1" fmla="*/ 73235 w 1495118"/>
                <a:gd name="connsiteY1" fmla="*/ 49376 h 171569"/>
                <a:gd name="connsiteX2" fmla="*/ 183095 w 1495118"/>
                <a:gd name="connsiteY2" fmla="*/ 71556 h 171569"/>
                <a:gd name="connsiteX3" fmla="*/ 1312024 w 1495118"/>
                <a:gd name="connsiteY3" fmla="*/ 71556 h 171569"/>
                <a:gd name="connsiteX4" fmla="*/ 1421885 w 1495118"/>
                <a:gd name="connsiteY4" fmla="*/ 49376 h 171569"/>
                <a:gd name="connsiteX5" fmla="*/ 1495118 w 1495118"/>
                <a:gd name="connsiteY5" fmla="*/ 1 h 171569"/>
                <a:gd name="connsiteX6" fmla="*/ 1488210 w 1495118"/>
                <a:gd name="connsiteY6" fmla="*/ 22255 h 171569"/>
                <a:gd name="connsiteX7" fmla="*/ 1262948 w 1495118"/>
                <a:gd name="connsiteY7" fmla="*/ 171569 h 171569"/>
                <a:gd name="connsiteX8" fmla="*/ 232170 w 1495118"/>
                <a:gd name="connsiteY8" fmla="*/ 171569 h 171569"/>
                <a:gd name="connsiteX9" fmla="*/ 6908 w 1495118"/>
                <a:gd name="connsiteY9" fmla="*/ 22255 h 17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5118" h="171569">
                  <a:moveTo>
                    <a:pt x="0" y="0"/>
                  </a:moveTo>
                  <a:lnTo>
                    <a:pt x="73235" y="49376"/>
                  </a:lnTo>
                  <a:cubicBezTo>
                    <a:pt x="107001" y="63659"/>
                    <a:pt x="144126" y="71556"/>
                    <a:pt x="183095" y="71556"/>
                  </a:cubicBezTo>
                  <a:lnTo>
                    <a:pt x="1312024" y="71556"/>
                  </a:lnTo>
                  <a:cubicBezTo>
                    <a:pt x="1350993" y="71556"/>
                    <a:pt x="1388118" y="63659"/>
                    <a:pt x="1421885" y="49376"/>
                  </a:cubicBezTo>
                  <a:lnTo>
                    <a:pt x="1495118" y="1"/>
                  </a:lnTo>
                  <a:lnTo>
                    <a:pt x="1488210" y="22255"/>
                  </a:lnTo>
                  <a:cubicBezTo>
                    <a:pt x="1451097" y="110001"/>
                    <a:pt x="1364212" y="171569"/>
                    <a:pt x="1262948" y="171569"/>
                  </a:cubicBezTo>
                  <a:lnTo>
                    <a:pt x="232170" y="171569"/>
                  </a:lnTo>
                  <a:cubicBezTo>
                    <a:pt x="130906" y="171569"/>
                    <a:pt x="44021" y="110001"/>
                    <a:pt x="6908" y="22255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E39A4BE-C032-4524-A16B-70BABFBEB974}"/>
              </a:ext>
            </a:extLst>
          </p:cNvPr>
          <p:cNvGrpSpPr/>
          <p:nvPr/>
        </p:nvGrpSpPr>
        <p:grpSpPr>
          <a:xfrm>
            <a:off x="6585756" y="1527336"/>
            <a:ext cx="1677686" cy="2996438"/>
            <a:chOff x="2297225" y="1527336"/>
            <a:chExt cx="1677686" cy="2996438"/>
          </a:xfrm>
        </p:grpSpPr>
        <p:graphicFrame>
          <p:nvGraphicFramePr>
            <p:cNvPr id="92" name="Chart 91">
              <a:extLst>
                <a:ext uri="{FF2B5EF4-FFF2-40B4-BE49-F238E27FC236}">
                  <a16:creationId xmlns:a16="http://schemas.microsoft.com/office/drawing/2014/main" id="{59876D76-1C96-4BD2-BB90-AABCEF1AF9F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70017968"/>
                </p:ext>
              </p:extLst>
            </p:nvPr>
          </p:nvGraphicFramePr>
          <p:xfrm>
            <a:off x="2297225" y="1897241"/>
            <a:ext cx="1677686" cy="26265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7FE0604B-E860-4788-AF19-42B97E9F9C00}"/>
                </a:ext>
              </a:extLst>
            </p:cNvPr>
            <p:cNvSpPr/>
            <p:nvPr/>
          </p:nvSpPr>
          <p:spPr>
            <a:xfrm>
              <a:off x="2406838" y="1970858"/>
              <a:ext cx="1444919" cy="2433914"/>
            </a:xfrm>
            <a:custGeom>
              <a:avLst/>
              <a:gdLst>
                <a:gd name="connsiteX0" fmla="*/ 281997 w 1444919"/>
                <a:gd name="connsiteY0" fmla="*/ 98394 h 2433914"/>
                <a:gd name="connsiteX1" fmla="*/ 62994 w 1444919"/>
                <a:gd name="connsiteY1" fmla="*/ 317397 h 2433914"/>
                <a:gd name="connsiteX2" fmla="*/ 62994 w 1444919"/>
                <a:gd name="connsiteY2" fmla="*/ 2185348 h 2433914"/>
                <a:gd name="connsiteX3" fmla="*/ 281997 w 1444919"/>
                <a:gd name="connsiteY3" fmla="*/ 2404351 h 2433914"/>
                <a:gd name="connsiteX4" fmla="*/ 1157985 w 1444919"/>
                <a:gd name="connsiteY4" fmla="*/ 2404351 h 2433914"/>
                <a:gd name="connsiteX5" fmla="*/ 1376988 w 1444919"/>
                <a:gd name="connsiteY5" fmla="*/ 2185348 h 2433914"/>
                <a:gd name="connsiteX6" fmla="*/ 1376988 w 1444919"/>
                <a:gd name="connsiteY6" fmla="*/ 317397 h 2433914"/>
                <a:gd name="connsiteX7" fmla="*/ 1157985 w 1444919"/>
                <a:gd name="connsiteY7" fmla="*/ 98394 h 2433914"/>
                <a:gd name="connsiteX8" fmla="*/ 0 w 1444919"/>
                <a:gd name="connsiteY8" fmla="*/ 0 h 2433914"/>
                <a:gd name="connsiteX9" fmla="*/ 1444919 w 1444919"/>
                <a:gd name="connsiteY9" fmla="*/ 0 h 2433914"/>
                <a:gd name="connsiteX10" fmla="*/ 1444919 w 1444919"/>
                <a:gd name="connsiteY10" fmla="*/ 68830 h 2433914"/>
                <a:gd name="connsiteX11" fmla="*/ 1444919 w 1444919"/>
                <a:gd name="connsiteY11" fmla="*/ 86594 h 2433914"/>
                <a:gd name="connsiteX12" fmla="*/ 1444919 w 1444919"/>
                <a:gd name="connsiteY12" fmla="*/ 2433914 h 2433914"/>
                <a:gd name="connsiteX13" fmla="*/ 0 w 1444919"/>
                <a:gd name="connsiteY13" fmla="*/ 2433914 h 2433914"/>
                <a:gd name="connsiteX14" fmla="*/ 0 w 1444919"/>
                <a:gd name="connsiteY14" fmla="*/ 86594 h 2433914"/>
                <a:gd name="connsiteX15" fmla="*/ 0 w 1444919"/>
                <a:gd name="connsiteY15" fmla="*/ 68830 h 243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44919" h="2433914">
                  <a:moveTo>
                    <a:pt x="281997" y="98394"/>
                  </a:moveTo>
                  <a:cubicBezTo>
                    <a:pt x="161045" y="98394"/>
                    <a:pt x="62994" y="196445"/>
                    <a:pt x="62994" y="317397"/>
                  </a:cubicBezTo>
                  <a:lnTo>
                    <a:pt x="62994" y="2185348"/>
                  </a:lnTo>
                  <a:cubicBezTo>
                    <a:pt x="62994" y="2306300"/>
                    <a:pt x="161045" y="2404351"/>
                    <a:pt x="281997" y="2404351"/>
                  </a:cubicBezTo>
                  <a:lnTo>
                    <a:pt x="1157985" y="2404351"/>
                  </a:lnTo>
                  <a:cubicBezTo>
                    <a:pt x="1278937" y="2404351"/>
                    <a:pt x="1376988" y="2306300"/>
                    <a:pt x="1376988" y="2185348"/>
                  </a:cubicBezTo>
                  <a:lnTo>
                    <a:pt x="1376988" y="317397"/>
                  </a:lnTo>
                  <a:cubicBezTo>
                    <a:pt x="1376988" y="196445"/>
                    <a:pt x="1278937" y="98394"/>
                    <a:pt x="1157985" y="98394"/>
                  </a:cubicBezTo>
                  <a:close/>
                  <a:moveTo>
                    <a:pt x="0" y="0"/>
                  </a:moveTo>
                  <a:lnTo>
                    <a:pt x="1444919" y="0"/>
                  </a:lnTo>
                  <a:lnTo>
                    <a:pt x="1444919" y="68830"/>
                  </a:lnTo>
                  <a:lnTo>
                    <a:pt x="1444919" y="86594"/>
                  </a:lnTo>
                  <a:lnTo>
                    <a:pt x="1444919" y="2433914"/>
                  </a:lnTo>
                  <a:lnTo>
                    <a:pt x="0" y="2433914"/>
                  </a:lnTo>
                  <a:lnTo>
                    <a:pt x="0" y="86594"/>
                  </a:lnTo>
                  <a:lnTo>
                    <a:pt x="0" y="6883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1C04B1FA-DC5B-4AB4-8E84-6B0AC9F795A7}"/>
                </a:ext>
              </a:extLst>
            </p:cNvPr>
            <p:cNvSpPr/>
            <p:nvPr/>
          </p:nvSpPr>
          <p:spPr>
            <a:xfrm>
              <a:off x="2972860" y="1527336"/>
              <a:ext cx="317492" cy="416568"/>
            </a:xfrm>
            <a:custGeom>
              <a:avLst/>
              <a:gdLst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352594 h 440532"/>
                <a:gd name="connsiteX16" fmla="*/ 0 w 335757"/>
                <a:gd name="connsiteY16" fmla="*/ 87938 h 440532"/>
                <a:gd name="connsiteX17" fmla="*/ 87938 w 335757"/>
                <a:gd name="connsiteY17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87938 h 440532"/>
                <a:gd name="connsiteX16" fmla="*/ 87938 w 335757"/>
                <a:gd name="connsiteY16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247819 w 335757"/>
                <a:gd name="connsiteY8" fmla="*/ 440532 h 440532"/>
                <a:gd name="connsiteX9" fmla="*/ 216693 w 335757"/>
                <a:gd name="connsiteY9" fmla="*/ 440532 h 440532"/>
                <a:gd name="connsiteX10" fmla="*/ 216693 w 335757"/>
                <a:gd name="connsiteY10" fmla="*/ 259556 h 440532"/>
                <a:gd name="connsiteX11" fmla="*/ 119061 w 335757"/>
                <a:gd name="connsiteY11" fmla="*/ 259556 h 440532"/>
                <a:gd name="connsiteX12" fmla="*/ 119061 w 335757"/>
                <a:gd name="connsiteY12" fmla="*/ 440532 h 440532"/>
                <a:gd name="connsiteX13" fmla="*/ 87938 w 335757"/>
                <a:gd name="connsiteY13" fmla="*/ 440532 h 440532"/>
                <a:gd name="connsiteX14" fmla="*/ 0 w 335757"/>
                <a:gd name="connsiteY14" fmla="*/ 87938 h 440532"/>
                <a:gd name="connsiteX15" fmla="*/ 87938 w 335757"/>
                <a:gd name="connsiteY15" fmla="*/ 0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5757" h="440532">
                  <a:moveTo>
                    <a:pt x="167878" y="46434"/>
                  </a:moveTo>
                  <a:cubicBezTo>
                    <a:pt x="122177" y="46434"/>
                    <a:pt x="85129" y="83482"/>
                    <a:pt x="85129" y="129183"/>
                  </a:cubicBezTo>
                  <a:cubicBezTo>
                    <a:pt x="85129" y="174884"/>
                    <a:pt x="122177" y="211932"/>
                    <a:pt x="167878" y="211932"/>
                  </a:cubicBezTo>
                  <a:cubicBezTo>
                    <a:pt x="213579" y="211932"/>
                    <a:pt x="250627" y="174884"/>
                    <a:pt x="250627" y="129183"/>
                  </a:cubicBezTo>
                  <a:cubicBezTo>
                    <a:pt x="250627" y="83482"/>
                    <a:pt x="213579" y="46434"/>
                    <a:pt x="167878" y="46434"/>
                  </a:cubicBezTo>
                  <a:close/>
                  <a:moveTo>
                    <a:pt x="87938" y="0"/>
                  </a:moveTo>
                  <a:lnTo>
                    <a:pt x="247819" y="0"/>
                  </a:lnTo>
                  <a:cubicBezTo>
                    <a:pt x="296386" y="0"/>
                    <a:pt x="335757" y="39371"/>
                    <a:pt x="335757" y="87938"/>
                  </a:cubicBezTo>
                  <a:lnTo>
                    <a:pt x="247819" y="440532"/>
                  </a:lnTo>
                  <a:lnTo>
                    <a:pt x="216693" y="440532"/>
                  </a:lnTo>
                  <a:lnTo>
                    <a:pt x="216693" y="259556"/>
                  </a:lnTo>
                  <a:lnTo>
                    <a:pt x="119061" y="259556"/>
                  </a:lnTo>
                  <a:lnTo>
                    <a:pt x="119061" y="440532"/>
                  </a:lnTo>
                  <a:lnTo>
                    <a:pt x="87938" y="440532"/>
                  </a:lnTo>
                  <a:cubicBezTo>
                    <a:pt x="68095" y="381766"/>
                    <a:pt x="0" y="161360"/>
                    <a:pt x="0" y="87938"/>
                  </a:cubicBezTo>
                  <a:cubicBezTo>
                    <a:pt x="0" y="39371"/>
                    <a:pt x="39371" y="0"/>
                    <a:pt x="8793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D680974A-A392-47CB-8900-76F31FB80757}"/>
                </a:ext>
              </a:extLst>
            </p:cNvPr>
            <p:cNvSpPr/>
            <p:nvPr/>
          </p:nvSpPr>
          <p:spPr>
            <a:xfrm flipH="1">
              <a:off x="2561109" y="1894861"/>
              <a:ext cx="1131424" cy="221556"/>
            </a:xfrm>
            <a:custGeom>
              <a:avLst/>
              <a:gdLst>
                <a:gd name="connsiteX0" fmla="*/ 1311743 w 1458122"/>
                <a:gd name="connsiteY0" fmla="*/ 0 h 285530"/>
                <a:gd name="connsiteX1" fmla="*/ 953219 w 1458122"/>
                <a:gd name="connsiteY1" fmla="*/ 0 h 285530"/>
                <a:gd name="connsiteX2" fmla="*/ 505273 w 1458122"/>
                <a:gd name="connsiteY2" fmla="*/ 0 h 285530"/>
                <a:gd name="connsiteX3" fmla="*/ 146427 w 1458122"/>
                <a:gd name="connsiteY3" fmla="*/ 0 h 285530"/>
                <a:gd name="connsiteX4" fmla="*/ 125686 w 1458122"/>
                <a:gd name="connsiteY4" fmla="*/ 85126 h 285530"/>
                <a:gd name="connsiteX5" fmla="*/ 69959 w 1458122"/>
                <a:gd name="connsiteY5" fmla="*/ 196486 h 285530"/>
                <a:gd name="connsiteX6" fmla="*/ 0 w 1458122"/>
                <a:gd name="connsiteY6" fmla="*/ 285516 h 285530"/>
                <a:gd name="connsiteX7" fmla="*/ 54726 w 1458122"/>
                <a:gd name="connsiteY7" fmla="*/ 248619 h 285530"/>
                <a:gd name="connsiteX8" fmla="*/ 164586 w 1458122"/>
                <a:gd name="connsiteY8" fmla="*/ 226439 h 285530"/>
                <a:gd name="connsiteX9" fmla="*/ 1293515 w 1458122"/>
                <a:gd name="connsiteY9" fmla="*/ 226439 h 285530"/>
                <a:gd name="connsiteX10" fmla="*/ 1403376 w 1458122"/>
                <a:gd name="connsiteY10" fmla="*/ 248619 h 285530"/>
                <a:gd name="connsiteX11" fmla="*/ 1458122 w 1458122"/>
                <a:gd name="connsiteY11" fmla="*/ 285530 h 285530"/>
                <a:gd name="connsiteX12" fmla="*/ 1388181 w 1458122"/>
                <a:gd name="connsiteY12" fmla="*/ 196486 h 285530"/>
                <a:gd name="connsiteX13" fmla="*/ 1332476 w 1458122"/>
                <a:gd name="connsiteY13" fmla="*/ 85126 h 28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58122" h="285530">
                  <a:moveTo>
                    <a:pt x="1311743" y="0"/>
                  </a:moveTo>
                  <a:lnTo>
                    <a:pt x="953219" y="0"/>
                  </a:lnTo>
                  <a:lnTo>
                    <a:pt x="505273" y="0"/>
                  </a:lnTo>
                  <a:lnTo>
                    <a:pt x="146427" y="0"/>
                  </a:lnTo>
                  <a:lnTo>
                    <a:pt x="125686" y="85126"/>
                  </a:lnTo>
                  <a:cubicBezTo>
                    <a:pt x="110178" y="125405"/>
                    <a:pt x="91302" y="162746"/>
                    <a:pt x="69959" y="196486"/>
                  </a:cubicBezTo>
                  <a:lnTo>
                    <a:pt x="0" y="285516"/>
                  </a:lnTo>
                  <a:lnTo>
                    <a:pt x="54726" y="248619"/>
                  </a:lnTo>
                  <a:cubicBezTo>
                    <a:pt x="88492" y="234337"/>
                    <a:pt x="125617" y="226439"/>
                    <a:pt x="164586" y="226439"/>
                  </a:cubicBezTo>
                  <a:lnTo>
                    <a:pt x="1293515" y="226439"/>
                  </a:lnTo>
                  <a:cubicBezTo>
                    <a:pt x="1332484" y="226439"/>
                    <a:pt x="1369609" y="234337"/>
                    <a:pt x="1403376" y="248619"/>
                  </a:cubicBezTo>
                  <a:lnTo>
                    <a:pt x="1458122" y="285530"/>
                  </a:lnTo>
                  <a:lnTo>
                    <a:pt x="1388181" y="196486"/>
                  </a:lnTo>
                  <a:cubicBezTo>
                    <a:pt x="1366846" y="162746"/>
                    <a:pt x="1347978" y="125405"/>
                    <a:pt x="1332476" y="851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6" name="Rectangle: Rounded Corners 95">
              <a:extLst>
                <a:ext uri="{FF2B5EF4-FFF2-40B4-BE49-F238E27FC236}">
                  <a16:creationId xmlns:a16="http://schemas.microsoft.com/office/drawing/2014/main" id="{BD342EE7-E111-4255-BFCC-4F08C970CE36}"/>
                </a:ext>
              </a:extLst>
            </p:cNvPr>
            <p:cNvSpPr/>
            <p:nvPr/>
          </p:nvSpPr>
          <p:spPr>
            <a:xfrm>
              <a:off x="2596175" y="1853125"/>
              <a:ext cx="1061307" cy="83473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18CB0E6-45E3-4D1A-B528-3A915F19F423}"/>
                </a:ext>
              </a:extLst>
            </p:cNvPr>
            <p:cNvSpPr/>
            <p:nvPr/>
          </p:nvSpPr>
          <p:spPr>
            <a:xfrm>
              <a:off x="2546763" y="4321207"/>
              <a:ext cx="1160131" cy="133128"/>
            </a:xfrm>
            <a:custGeom>
              <a:avLst/>
              <a:gdLst>
                <a:gd name="connsiteX0" fmla="*/ 0 w 1495118"/>
                <a:gd name="connsiteY0" fmla="*/ 0 h 171569"/>
                <a:gd name="connsiteX1" fmla="*/ 73235 w 1495118"/>
                <a:gd name="connsiteY1" fmla="*/ 49376 h 171569"/>
                <a:gd name="connsiteX2" fmla="*/ 183095 w 1495118"/>
                <a:gd name="connsiteY2" fmla="*/ 71556 h 171569"/>
                <a:gd name="connsiteX3" fmla="*/ 1312024 w 1495118"/>
                <a:gd name="connsiteY3" fmla="*/ 71556 h 171569"/>
                <a:gd name="connsiteX4" fmla="*/ 1421885 w 1495118"/>
                <a:gd name="connsiteY4" fmla="*/ 49376 h 171569"/>
                <a:gd name="connsiteX5" fmla="*/ 1495118 w 1495118"/>
                <a:gd name="connsiteY5" fmla="*/ 1 h 171569"/>
                <a:gd name="connsiteX6" fmla="*/ 1488210 w 1495118"/>
                <a:gd name="connsiteY6" fmla="*/ 22255 h 171569"/>
                <a:gd name="connsiteX7" fmla="*/ 1262948 w 1495118"/>
                <a:gd name="connsiteY7" fmla="*/ 171569 h 171569"/>
                <a:gd name="connsiteX8" fmla="*/ 232170 w 1495118"/>
                <a:gd name="connsiteY8" fmla="*/ 171569 h 171569"/>
                <a:gd name="connsiteX9" fmla="*/ 6908 w 1495118"/>
                <a:gd name="connsiteY9" fmla="*/ 22255 h 17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5118" h="171569">
                  <a:moveTo>
                    <a:pt x="0" y="0"/>
                  </a:moveTo>
                  <a:lnTo>
                    <a:pt x="73235" y="49376"/>
                  </a:lnTo>
                  <a:cubicBezTo>
                    <a:pt x="107001" y="63659"/>
                    <a:pt x="144126" y="71556"/>
                    <a:pt x="183095" y="71556"/>
                  </a:cubicBezTo>
                  <a:lnTo>
                    <a:pt x="1312024" y="71556"/>
                  </a:lnTo>
                  <a:cubicBezTo>
                    <a:pt x="1350993" y="71556"/>
                    <a:pt x="1388118" y="63659"/>
                    <a:pt x="1421885" y="49376"/>
                  </a:cubicBezTo>
                  <a:lnTo>
                    <a:pt x="1495118" y="1"/>
                  </a:lnTo>
                  <a:lnTo>
                    <a:pt x="1488210" y="22255"/>
                  </a:lnTo>
                  <a:cubicBezTo>
                    <a:pt x="1451097" y="110001"/>
                    <a:pt x="1364212" y="171569"/>
                    <a:pt x="1262948" y="171569"/>
                  </a:cubicBezTo>
                  <a:lnTo>
                    <a:pt x="232170" y="171569"/>
                  </a:lnTo>
                  <a:cubicBezTo>
                    <a:pt x="130906" y="171569"/>
                    <a:pt x="44021" y="110001"/>
                    <a:pt x="6908" y="22255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68346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269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Can Chart – Slide Template</vt:lpstr>
      <vt:lpstr>Can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Chart</dc:title>
  <dc:creator>PresentationGO.com</dc:creator>
  <dc:description>© Copyright PresentationGO.com</dc:description>
  <dcterms:created xsi:type="dcterms:W3CDTF">2014-11-26T05:14:11Z</dcterms:created>
  <dcterms:modified xsi:type="dcterms:W3CDTF">2019-08-30T22:32:35Z</dcterms:modified>
  <cp:category>Charts &amp; Diagrams</cp:category>
</cp:coreProperties>
</file>