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470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0-48EA-B67A-C9401DE0A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0-48EA-B67A-C9401DE0A1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0-48EA-B67A-C9401DE0A1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0-48EA-B67A-C9401DE0A16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50-48EA-B67A-C9401DE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0-48EA-B67A-C9401DE0A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0-48EA-B67A-C9401DE0A1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0-48EA-B67A-C9401DE0A1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0-48EA-B67A-C9401DE0A16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50-48EA-B67A-C9401DE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0-48EA-B67A-C9401DE0A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0-48EA-B67A-C9401DE0A1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0-48EA-B67A-C9401DE0A1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0-48EA-B67A-C9401DE0A16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50-48EA-B67A-C9401DE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0-48EA-B67A-C9401DE0A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0-48EA-B67A-C9401DE0A1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0-48EA-B67A-C9401DE0A1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0-48EA-B67A-C9401DE0A16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50-48EA-B67A-C9401DE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0-48EA-B67A-C9401DE0A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0-48EA-B67A-C9401DE0A1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0-48EA-B67A-C9401DE0A1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0-48EA-B67A-C9401DE0A16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50-48EA-B67A-C9401DE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0-48EA-B67A-C9401DE0A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0-48EA-B67A-C9401DE0A1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0-48EA-B67A-C9401DE0A1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0-48EA-B67A-C9401DE0A16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50-48EA-B67A-C9401DE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2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8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393438-C7E8-4199-8C79-E89C60681CE5}"/>
              </a:ext>
            </a:extLst>
          </p:cNvPr>
          <p:cNvGrpSpPr/>
          <p:nvPr/>
        </p:nvGrpSpPr>
        <p:grpSpPr>
          <a:xfrm>
            <a:off x="3119233" y="896622"/>
            <a:ext cx="2099723" cy="3951545"/>
            <a:chOff x="8445033" y="1390651"/>
            <a:chExt cx="2029512" cy="3819413"/>
          </a:xfrm>
        </p:grpSpPr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39C254D1-E746-48D3-A04E-35F6E44911B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5106842"/>
                </p:ext>
              </p:extLst>
            </p:nvPr>
          </p:nvGraphicFramePr>
          <p:xfrm>
            <a:off x="8445033" y="1927501"/>
            <a:ext cx="2029512" cy="3282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075A6B4-C21C-430D-BF6B-89AB50BC5B5C}"/>
                </a:ext>
              </a:extLst>
            </p:cNvPr>
            <p:cNvSpPr/>
            <p:nvPr/>
          </p:nvSpPr>
          <p:spPr>
            <a:xfrm>
              <a:off x="8531912" y="2047875"/>
              <a:ext cx="1862138" cy="3048000"/>
            </a:xfrm>
            <a:custGeom>
              <a:avLst/>
              <a:gdLst>
                <a:gd name="connsiteX0" fmla="*/ 363423 w 1862138"/>
                <a:gd name="connsiteY0" fmla="*/ 38100 h 3048000"/>
                <a:gd name="connsiteX1" fmla="*/ 81183 w 1862138"/>
                <a:gd name="connsiteY1" fmla="*/ 320340 h 3048000"/>
                <a:gd name="connsiteX2" fmla="*/ 81183 w 1862138"/>
                <a:gd name="connsiteY2" fmla="*/ 2727660 h 3048000"/>
                <a:gd name="connsiteX3" fmla="*/ 363423 w 1862138"/>
                <a:gd name="connsiteY3" fmla="*/ 3009900 h 3048000"/>
                <a:gd name="connsiteX4" fmla="*/ 1492352 w 1862138"/>
                <a:gd name="connsiteY4" fmla="*/ 3009900 h 3048000"/>
                <a:gd name="connsiteX5" fmla="*/ 1774592 w 1862138"/>
                <a:gd name="connsiteY5" fmla="*/ 2727660 h 3048000"/>
                <a:gd name="connsiteX6" fmla="*/ 1774592 w 1862138"/>
                <a:gd name="connsiteY6" fmla="*/ 320340 h 3048000"/>
                <a:gd name="connsiteX7" fmla="*/ 1492352 w 1862138"/>
                <a:gd name="connsiteY7" fmla="*/ 38100 h 3048000"/>
                <a:gd name="connsiteX8" fmla="*/ 0 w 1862138"/>
                <a:gd name="connsiteY8" fmla="*/ 0 h 3048000"/>
                <a:gd name="connsiteX9" fmla="*/ 1862138 w 1862138"/>
                <a:gd name="connsiteY9" fmla="*/ 0 h 3048000"/>
                <a:gd name="connsiteX10" fmla="*/ 1862138 w 1862138"/>
                <a:gd name="connsiteY10" fmla="*/ 3048000 h 3048000"/>
                <a:gd name="connsiteX11" fmla="*/ 0 w 1862138"/>
                <a:gd name="connsiteY11" fmla="*/ 3048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62138" h="3048000">
                  <a:moveTo>
                    <a:pt x="363423" y="38100"/>
                  </a:moveTo>
                  <a:cubicBezTo>
                    <a:pt x="207546" y="38100"/>
                    <a:pt x="81183" y="164463"/>
                    <a:pt x="81183" y="320340"/>
                  </a:cubicBezTo>
                  <a:lnTo>
                    <a:pt x="81183" y="2727660"/>
                  </a:lnTo>
                  <a:cubicBezTo>
                    <a:pt x="81183" y="2883537"/>
                    <a:pt x="207546" y="3009900"/>
                    <a:pt x="363423" y="3009900"/>
                  </a:cubicBezTo>
                  <a:lnTo>
                    <a:pt x="1492352" y="3009900"/>
                  </a:lnTo>
                  <a:cubicBezTo>
                    <a:pt x="1648229" y="3009900"/>
                    <a:pt x="1774592" y="2883537"/>
                    <a:pt x="1774592" y="2727660"/>
                  </a:cubicBezTo>
                  <a:lnTo>
                    <a:pt x="1774592" y="320340"/>
                  </a:lnTo>
                  <a:cubicBezTo>
                    <a:pt x="1774592" y="164463"/>
                    <a:pt x="1648229" y="38100"/>
                    <a:pt x="1492352" y="38100"/>
                  </a:cubicBezTo>
                  <a:close/>
                  <a:moveTo>
                    <a:pt x="0" y="0"/>
                  </a:moveTo>
                  <a:lnTo>
                    <a:pt x="1862138" y="0"/>
                  </a:lnTo>
                  <a:lnTo>
                    <a:pt x="1862138" y="3048000"/>
                  </a:lnTo>
                  <a:lnTo>
                    <a:pt x="0" y="3048000"/>
                  </a:lnTo>
                  <a:close/>
                </a:path>
              </a:pathLst>
            </a:custGeom>
            <a:solidFill>
              <a:srgbClr val="EFE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CDC7A0F-BA32-4EB4-8BCC-138044FA5885}"/>
                </a:ext>
              </a:extLst>
            </p:cNvPr>
            <p:cNvSpPr/>
            <p:nvPr/>
          </p:nvSpPr>
          <p:spPr>
            <a:xfrm>
              <a:off x="9261372" y="1390651"/>
              <a:ext cx="409168" cy="536851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5D02C6-C652-440A-BE73-E0E397FF5965}"/>
                </a:ext>
              </a:extLst>
            </p:cNvPr>
            <p:cNvSpPr/>
            <p:nvPr/>
          </p:nvSpPr>
          <p:spPr>
            <a:xfrm flipH="1">
              <a:off x="8730728" y="1864299"/>
              <a:ext cx="1458122" cy="285530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E2607A6B-7BDA-4958-B58E-6F0C92DDF0A8}"/>
                </a:ext>
              </a:extLst>
            </p:cNvPr>
            <p:cNvSpPr/>
            <p:nvPr/>
          </p:nvSpPr>
          <p:spPr>
            <a:xfrm>
              <a:off x="8775920" y="1810511"/>
              <a:ext cx="1367758" cy="10757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B42959D-3166-4A8B-ABD7-241C6213F35C}"/>
                </a:ext>
              </a:extLst>
            </p:cNvPr>
            <p:cNvSpPr/>
            <p:nvPr/>
          </p:nvSpPr>
          <p:spPr>
            <a:xfrm>
              <a:off x="8712240" y="4988181"/>
              <a:ext cx="1495118" cy="171569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D0209BF-F906-46B2-85B5-7654842E6911}"/>
              </a:ext>
            </a:extLst>
          </p:cNvPr>
          <p:cNvGrpSpPr/>
          <p:nvPr/>
        </p:nvGrpSpPr>
        <p:grpSpPr>
          <a:xfrm>
            <a:off x="6018717" y="896622"/>
            <a:ext cx="2099723" cy="3951545"/>
            <a:chOff x="8445033" y="1390651"/>
            <a:chExt cx="2029512" cy="3819413"/>
          </a:xfrm>
        </p:grpSpPr>
        <p:graphicFrame>
          <p:nvGraphicFramePr>
            <p:cNvPr id="41" name="Chart 40">
              <a:extLst>
                <a:ext uri="{FF2B5EF4-FFF2-40B4-BE49-F238E27FC236}">
                  <a16:creationId xmlns:a16="http://schemas.microsoft.com/office/drawing/2014/main" id="{627384D9-395A-4F0E-B004-86D8D1D0257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97109498"/>
                </p:ext>
              </p:extLst>
            </p:nvPr>
          </p:nvGraphicFramePr>
          <p:xfrm>
            <a:off x="8445033" y="1927501"/>
            <a:ext cx="2029512" cy="3282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B7224C3-98BA-4744-8197-0F3F8A1AB1D1}"/>
                </a:ext>
              </a:extLst>
            </p:cNvPr>
            <p:cNvSpPr/>
            <p:nvPr/>
          </p:nvSpPr>
          <p:spPr>
            <a:xfrm>
              <a:off x="8531912" y="2047875"/>
              <a:ext cx="1862138" cy="3048000"/>
            </a:xfrm>
            <a:custGeom>
              <a:avLst/>
              <a:gdLst>
                <a:gd name="connsiteX0" fmla="*/ 363423 w 1862138"/>
                <a:gd name="connsiteY0" fmla="*/ 38100 h 3048000"/>
                <a:gd name="connsiteX1" fmla="*/ 81183 w 1862138"/>
                <a:gd name="connsiteY1" fmla="*/ 320340 h 3048000"/>
                <a:gd name="connsiteX2" fmla="*/ 81183 w 1862138"/>
                <a:gd name="connsiteY2" fmla="*/ 2727660 h 3048000"/>
                <a:gd name="connsiteX3" fmla="*/ 363423 w 1862138"/>
                <a:gd name="connsiteY3" fmla="*/ 3009900 h 3048000"/>
                <a:gd name="connsiteX4" fmla="*/ 1492352 w 1862138"/>
                <a:gd name="connsiteY4" fmla="*/ 3009900 h 3048000"/>
                <a:gd name="connsiteX5" fmla="*/ 1774592 w 1862138"/>
                <a:gd name="connsiteY5" fmla="*/ 2727660 h 3048000"/>
                <a:gd name="connsiteX6" fmla="*/ 1774592 w 1862138"/>
                <a:gd name="connsiteY6" fmla="*/ 320340 h 3048000"/>
                <a:gd name="connsiteX7" fmla="*/ 1492352 w 1862138"/>
                <a:gd name="connsiteY7" fmla="*/ 38100 h 3048000"/>
                <a:gd name="connsiteX8" fmla="*/ 0 w 1862138"/>
                <a:gd name="connsiteY8" fmla="*/ 0 h 3048000"/>
                <a:gd name="connsiteX9" fmla="*/ 1862138 w 1862138"/>
                <a:gd name="connsiteY9" fmla="*/ 0 h 3048000"/>
                <a:gd name="connsiteX10" fmla="*/ 1862138 w 1862138"/>
                <a:gd name="connsiteY10" fmla="*/ 3048000 h 3048000"/>
                <a:gd name="connsiteX11" fmla="*/ 0 w 1862138"/>
                <a:gd name="connsiteY11" fmla="*/ 3048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62138" h="3048000">
                  <a:moveTo>
                    <a:pt x="363423" y="38100"/>
                  </a:moveTo>
                  <a:cubicBezTo>
                    <a:pt x="207546" y="38100"/>
                    <a:pt x="81183" y="164463"/>
                    <a:pt x="81183" y="320340"/>
                  </a:cubicBezTo>
                  <a:lnTo>
                    <a:pt x="81183" y="2727660"/>
                  </a:lnTo>
                  <a:cubicBezTo>
                    <a:pt x="81183" y="2883537"/>
                    <a:pt x="207546" y="3009900"/>
                    <a:pt x="363423" y="3009900"/>
                  </a:cubicBezTo>
                  <a:lnTo>
                    <a:pt x="1492352" y="3009900"/>
                  </a:lnTo>
                  <a:cubicBezTo>
                    <a:pt x="1648229" y="3009900"/>
                    <a:pt x="1774592" y="2883537"/>
                    <a:pt x="1774592" y="2727660"/>
                  </a:cubicBezTo>
                  <a:lnTo>
                    <a:pt x="1774592" y="320340"/>
                  </a:lnTo>
                  <a:cubicBezTo>
                    <a:pt x="1774592" y="164463"/>
                    <a:pt x="1648229" y="38100"/>
                    <a:pt x="1492352" y="38100"/>
                  </a:cubicBezTo>
                  <a:close/>
                  <a:moveTo>
                    <a:pt x="0" y="0"/>
                  </a:moveTo>
                  <a:lnTo>
                    <a:pt x="1862138" y="0"/>
                  </a:lnTo>
                  <a:lnTo>
                    <a:pt x="1862138" y="3048000"/>
                  </a:lnTo>
                  <a:lnTo>
                    <a:pt x="0" y="3048000"/>
                  </a:lnTo>
                  <a:close/>
                </a:path>
              </a:pathLst>
            </a:custGeom>
            <a:solidFill>
              <a:srgbClr val="EFE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8D0C2DD-E9DD-411F-83DE-08CE0D405BCA}"/>
                </a:ext>
              </a:extLst>
            </p:cNvPr>
            <p:cNvSpPr/>
            <p:nvPr/>
          </p:nvSpPr>
          <p:spPr>
            <a:xfrm>
              <a:off x="9261372" y="1390651"/>
              <a:ext cx="409168" cy="536851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2B8FCD6-2D4D-4F16-89D2-73164EE5E78B}"/>
                </a:ext>
              </a:extLst>
            </p:cNvPr>
            <p:cNvSpPr/>
            <p:nvPr/>
          </p:nvSpPr>
          <p:spPr>
            <a:xfrm flipH="1">
              <a:off x="8730728" y="1864299"/>
              <a:ext cx="1458122" cy="285530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2A084A8C-48F0-4C87-86E7-77FCF888C106}"/>
                </a:ext>
              </a:extLst>
            </p:cNvPr>
            <p:cNvSpPr/>
            <p:nvPr/>
          </p:nvSpPr>
          <p:spPr>
            <a:xfrm>
              <a:off x="8775920" y="1810511"/>
              <a:ext cx="1367758" cy="10757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8E2B755-5374-4983-805E-F5FBD1EBB2E4}"/>
                </a:ext>
              </a:extLst>
            </p:cNvPr>
            <p:cNvSpPr/>
            <p:nvPr/>
          </p:nvSpPr>
          <p:spPr>
            <a:xfrm>
              <a:off x="8712240" y="4988181"/>
              <a:ext cx="1495118" cy="171569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E0B85C2-C4EF-49EA-AC0B-5AD7F6D3499B}"/>
              </a:ext>
            </a:extLst>
          </p:cNvPr>
          <p:cNvGrpSpPr/>
          <p:nvPr/>
        </p:nvGrpSpPr>
        <p:grpSpPr>
          <a:xfrm>
            <a:off x="8918200" y="896622"/>
            <a:ext cx="2099723" cy="3951545"/>
            <a:chOff x="8445033" y="1390651"/>
            <a:chExt cx="2029512" cy="3819413"/>
          </a:xfrm>
        </p:grpSpPr>
        <p:graphicFrame>
          <p:nvGraphicFramePr>
            <p:cNvPr id="78" name="Chart 77">
              <a:extLst>
                <a:ext uri="{FF2B5EF4-FFF2-40B4-BE49-F238E27FC236}">
                  <a16:creationId xmlns:a16="http://schemas.microsoft.com/office/drawing/2014/main" id="{4DEC93B7-D8E1-41D0-905F-73780CF6EE0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50323804"/>
                </p:ext>
              </p:extLst>
            </p:nvPr>
          </p:nvGraphicFramePr>
          <p:xfrm>
            <a:off x="8445033" y="1927501"/>
            <a:ext cx="2029512" cy="3282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9346129-4094-4C5B-A7FE-318A47739882}"/>
                </a:ext>
              </a:extLst>
            </p:cNvPr>
            <p:cNvSpPr/>
            <p:nvPr/>
          </p:nvSpPr>
          <p:spPr>
            <a:xfrm>
              <a:off x="8531912" y="2047875"/>
              <a:ext cx="1862138" cy="3048000"/>
            </a:xfrm>
            <a:custGeom>
              <a:avLst/>
              <a:gdLst>
                <a:gd name="connsiteX0" fmla="*/ 363423 w 1862138"/>
                <a:gd name="connsiteY0" fmla="*/ 38100 h 3048000"/>
                <a:gd name="connsiteX1" fmla="*/ 81183 w 1862138"/>
                <a:gd name="connsiteY1" fmla="*/ 320340 h 3048000"/>
                <a:gd name="connsiteX2" fmla="*/ 81183 w 1862138"/>
                <a:gd name="connsiteY2" fmla="*/ 2727660 h 3048000"/>
                <a:gd name="connsiteX3" fmla="*/ 363423 w 1862138"/>
                <a:gd name="connsiteY3" fmla="*/ 3009900 h 3048000"/>
                <a:gd name="connsiteX4" fmla="*/ 1492352 w 1862138"/>
                <a:gd name="connsiteY4" fmla="*/ 3009900 h 3048000"/>
                <a:gd name="connsiteX5" fmla="*/ 1774592 w 1862138"/>
                <a:gd name="connsiteY5" fmla="*/ 2727660 h 3048000"/>
                <a:gd name="connsiteX6" fmla="*/ 1774592 w 1862138"/>
                <a:gd name="connsiteY6" fmla="*/ 320340 h 3048000"/>
                <a:gd name="connsiteX7" fmla="*/ 1492352 w 1862138"/>
                <a:gd name="connsiteY7" fmla="*/ 38100 h 3048000"/>
                <a:gd name="connsiteX8" fmla="*/ 0 w 1862138"/>
                <a:gd name="connsiteY8" fmla="*/ 0 h 3048000"/>
                <a:gd name="connsiteX9" fmla="*/ 1862138 w 1862138"/>
                <a:gd name="connsiteY9" fmla="*/ 0 h 3048000"/>
                <a:gd name="connsiteX10" fmla="*/ 1862138 w 1862138"/>
                <a:gd name="connsiteY10" fmla="*/ 3048000 h 3048000"/>
                <a:gd name="connsiteX11" fmla="*/ 0 w 1862138"/>
                <a:gd name="connsiteY11" fmla="*/ 3048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62138" h="3048000">
                  <a:moveTo>
                    <a:pt x="363423" y="38100"/>
                  </a:moveTo>
                  <a:cubicBezTo>
                    <a:pt x="207546" y="38100"/>
                    <a:pt x="81183" y="164463"/>
                    <a:pt x="81183" y="320340"/>
                  </a:cubicBezTo>
                  <a:lnTo>
                    <a:pt x="81183" y="2727660"/>
                  </a:lnTo>
                  <a:cubicBezTo>
                    <a:pt x="81183" y="2883537"/>
                    <a:pt x="207546" y="3009900"/>
                    <a:pt x="363423" y="3009900"/>
                  </a:cubicBezTo>
                  <a:lnTo>
                    <a:pt x="1492352" y="3009900"/>
                  </a:lnTo>
                  <a:cubicBezTo>
                    <a:pt x="1648229" y="3009900"/>
                    <a:pt x="1774592" y="2883537"/>
                    <a:pt x="1774592" y="2727660"/>
                  </a:cubicBezTo>
                  <a:lnTo>
                    <a:pt x="1774592" y="320340"/>
                  </a:lnTo>
                  <a:cubicBezTo>
                    <a:pt x="1774592" y="164463"/>
                    <a:pt x="1648229" y="38100"/>
                    <a:pt x="1492352" y="38100"/>
                  </a:cubicBezTo>
                  <a:close/>
                  <a:moveTo>
                    <a:pt x="0" y="0"/>
                  </a:moveTo>
                  <a:lnTo>
                    <a:pt x="1862138" y="0"/>
                  </a:lnTo>
                  <a:lnTo>
                    <a:pt x="1862138" y="3048000"/>
                  </a:lnTo>
                  <a:lnTo>
                    <a:pt x="0" y="3048000"/>
                  </a:lnTo>
                  <a:close/>
                </a:path>
              </a:pathLst>
            </a:custGeom>
            <a:solidFill>
              <a:srgbClr val="EFE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55F268A-EEDA-4838-9376-141D0B66B9B8}"/>
                </a:ext>
              </a:extLst>
            </p:cNvPr>
            <p:cNvSpPr/>
            <p:nvPr/>
          </p:nvSpPr>
          <p:spPr>
            <a:xfrm>
              <a:off x="9261372" y="1390651"/>
              <a:ext cx="409168" cy="536851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C0DD1B1-2BF3-4A18-BF46-60C82F98D969}"/>
                </a:ext>
              </a:extLst>
            </p:cNvPr>
            <p:cNvSpPr/>
            <p:nvPr/>
          </p:nvSpPr>
          <p:spPr>
            <a:xfrm flipH="1">
              <a:off x="8730728" y="1864299"/>
              <a:ext cx="1458122" cy="285530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09FF390F-03AB-4F6F-8C18-D1F37E80E342}"/>
                </a:ext>
              </a:extLst>
            </p:cNvPr>
            <p:cNvSpPr/>
            <p:nvPr/>
          </p:nvSpPr>
          <p:spPr>
            <a:xfrm>
              <a:off x="8775920" y="1810511"/>
              <a:ext cx="1367758" cy="10757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5DF25B9-1CDF-409D-A829-EC3CDE046B7A}"/>
                </a:ext>
              </a:extLst>
            </p:cNvPr>
            <p:cNvSpPr/>
            <p:nvPr/>
          </p:nvSpPr>
          <p:spPr>
            <a:xfrm>
              <a:off x="8712240" y="4988181"/>
              <a:ext cx="1495118" cy="171569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5A52BFA-FFF4-4EA9-AAAD-938DA41A9F50}"/>
              </a:ext>
            </a:extLst>
          </p:cNvPr>
          <p:cNvSpPr/>
          <p:nvPr/>
        </p:nvSpPr>
        <p:spPr>
          <a:xfrm>
            <a:off x="390367" y="2621280"/>
            <a:ext cx="236220" cy="236220"/>
          </a:xfrm>
          <a:prstGeom prst="rect">
            <a:avLst/>
          </a:prstGeom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8EE88C-7987-4900-9B1E-7BEC520CB6FE}"/>
              </a:ext>
            </a:extLst>
          </p:cNvPr>
          <p:cNvSpPr/>
          <p:nvPr/>
        </p:nvSpPr>
        <p:spPr>
          <a:xfrm>
            <a:off x="390367" y="3017520"/>
            <a:ext cx="236220" cy="236220"/>
          </a:xfrm>
          <a:prstGeom prst="rect">
            <a:avLst/>
          </a:prstGeom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007C010-899A-4DA3-87C2-8E017E3B45DE}"/>
              </a:ext>
            </a:extLst>
          </p:cNvPr>
          <p:cNvSpPr/>
          <p:nvPr/>
        </p:nvSpPr>
        <p:spPr>
          <a:xfrm>
            <a:off x="390367" y="3413760"/>
            <a:ext cx="236220" cy="236220"/>
          </a:xfrm>
          <a:prstGeom prst="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3B1089E-8072-42A4-BCA6-81D50160B590}"/>
              </a:ext>
            </a:extLst>
          </p:cNvPr>
          <p:cNvSpPr/>
          <p:nvPr/>
        </p:nvSpPr>
        <p:spPr>
          <a:xfrm>
            <a:off x="390367" y="3810000"/>
            <a:ext cx="236220" cy="236220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A347D4-0C50-4918-8115-3B13B7FF74E1}"/>
              </a:ext>
            </a:extLst>
          </p:cNvPr>
          <p:cNvSpPr/>
          <p:nvPr/>
        </p:nvSpPr>
        <p:spPr>
          <a:xfrm>
            <a:off x="390367" y="4206240"/>
            <a:ext cx="236220" cy="236220"/>
          </a:xfrm>
          <a:prstGeom prst="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7ABEA-13B8-4C2C-9578-1FCD4323C302}"/>
              </a:ext>
            </a:extLst>
          </p:cNvPr>
          <p:cNvSpPr txBox="1"/>
          <p:nvPr/>
        </p:nvSpPr>
        <p:spPr>
          <a:xfrm>
            <a:off x="720824" y="255472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6098EB-1617-4D0C-8F10-5BF34B7918E3}"/>
              </a:ext>
            </a:extLst>
          </p:cNvPr>
          <p:cNvSpPr txBox="1"/>
          <p:nvPr/>
        </p:nvSpPr>
        <p:spPr>
          <a:xfrm>
            <a:off x="720824" y="295096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D77F372-BA1F-4A37-AD4E-B3B5B0805C46}"/>
              </a:ext>
            </a:extLst>
          </p:cNvPr>
          <p:cNvSpPr txBox="1"/>
          <p:nvPr/>
        </p:nvSpPr>
        <p:spPr>
          <a:xfrm>
            <a:off x="720824" y="334720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7525F0F-2E03-47B5-BFB2-05DF7CD4A9EF}"/>
              </a:ext>
            </a:extLst>
          </p:cNvPr>
          <p:cNvSpPr txBox="1"/>
          <p:nvPr/>
        </p:nvSpPr>
        <p:spPr>
          <a:xfrm>
            <a:off x="720824" y="374344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CBC019-7C95-4E99-A657-D5BA41AD5253}"/>
              </a:ext>
            </a:extLst>
          </p:cNvPr>
          <p:cNvSpPr txBox="1"/>
          <p:nvPr/>
        </p:nvSpPr>
        <p:spPr>
          <a:xfrm>
            <a:off x="720824" y="413968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Lorem Ipsum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577301C-8DCF-4F55-8DB7-17327B81B6F5}"/>
              </a:ext>
            </a:extLst>
          </p:cNvPr>
          <p:cNvGrpSpPr/>
          <p:nvPr/>
        </p:nvGrpSpPr>
        <p:grpSpPr>
          <a:xfrm>
            <a:off x="2982041" y="4919479"/>
            <a:ext cx="2374108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07378CD-94D6-47C5-8457-468B0429235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A88A3F6-9E32-47F3-B38B-157D1275E12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DE9DDE3-1BE0-4BEE-A367-1AF2D3439D3A}"/>
              </a:ext>
            </a:extLst>
          </p:cNvPr>
          <p:cNvGrpSpPr/>
          <p:nvPr/>
        </p:nvGrpSpPr>
        <p:grpSpPr>
          <a:xfrm>
            <a:off x="5881524" y="4919479"/>
            <a:ext cx="2374108" cy="1290153"/>
            <a:chOff x="332936" y="262776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8895158-6970-42B2-B154-D4FD2A64EF4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4949FA0-6321-4F93-8F2D-E67E567CB6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CF6CCE-E60C-4430-B977-BED38B403260}"/>
              </a:ext>
            </a:extLst>
          </p:cNvPr>
          <p:cNvGrpSpPr/>
          <p:nvPr/>
        </p:nvGrpSpPr>
        <p:grpSpPr>
          <a:xfrm>
            <a:off x="8787387" y="4919479"/>
            <a:ext cx="2374108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9358DE-5877-437D-9C2D-343C1BD3B32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81F5085-6F24-4CC8-89D7-55CC998AD57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325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393438-C7E8-4199-8C79-E89C60681CE5}"/>
              </a:ext>
            </a:extLst>
          </p:cNvPr>
          <p:cNvGrpSpPr/>
          <p:nvPr/>
        </p:nvGrpSpPr>
        <p:grpSpPr>
          <a:xfrm>
            <a:off x="3119233" y="896622"/>
            <a:ext cx="2099723" cy="3951545"/>
            <a:chOff x="8445033" y="1390651"/>
            <a:chExt cx="2029512" cy="3819413"/>
          </a:xfrm>
        </p:grpSpPr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39C254D1-E746-48D3-A04E-35F6E44911B6}"/>
                </a:ext>
              </a:extLst>
            </p:cNvPr>
            <p:cNvGraphicFramePr/>
            <p:nvPr/>
          </p:nvGraphicFramePr>
          <p:xfrm>
            <a:off x="8445033" y="1927501"/>
            <a:ext cx="2029512" cy="3282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075A6B4-C21C-430D-BF6B-89AB50BC5B5C}"/>
                </a:ext>
              </a:extLst>
            </p:cNvPr>
            <p:cNvSpPr/>
            <p:nvPr/>
          </p:nvSpPr>
          <p:spPr>
            <a:xfrm>
              <a:off x="8531912" y="2047875"/>
              <a:ext cx="1862138" cy="3048000"/>
            </a:xfrm>
            <a:custGeom>
              <a:avLst/>
              <a:gdLst>
                <a:gd name="connsiteX0" fmla="*/ 363423 w 1862138"/>
                <a:gd name="connsiteY0" fmla="*/ 38100 h 3048000"/>
                <a:gd name="connsiteX1" fmla="*/ 81183 w 1862138"/>
                <a:gd name="connsiteY1" fmla="*/ 320340 h 3048000"/>
                <a:gd name="connsiteX2" fmla="*/ 81183 w 1862138"/>
                <a:gd name="connsiteY2" fmla="*/ 2727660 h 3048000"/>
                <a:gd name="connsiteX3" fmla="*/ 363423 w 1862138"/>
                <a:gd name="connsiteY3" fmla="*/ 3009900 h 3048000"/>
                <a:gd name="connsiteX4" fmla="*/ 1492352 w 1862138"/>
                <a:gd name="connsiteY4" fmla="*/ 3009900 h 3048000"/>
                <a:gd name="connsiteX5" fmla="*/ 1774592 w 1862138"/>
                <a:gd name="connsiteY5" fmla="*/ 2727660 h 3048000"/>
                <a:gd name="connsiteX6" fmla="*/ 1774592 w 1862138"/>
                <a:gd name="connsiteY6" fmla="*/ 320340 h 3048000"/>
                <a:gd name="connsiteX7" fmla="*/ 1492352 w 1862138"/>
                <a:gd name="connsiteY7" fmla="*/ 38100 h 3048000"/>
                <a:gd name="connsiteX8" fmla="*/ 0 w 1862138"/>
                <a:gd name="connsiteY8" fmla="*/ 0 h 3048000"/>
                <a:gd name="connsiteX9" fmla="*/ 1862138 w 1862138"/>
                <a:gd name="connsiteY9" fmla="*/ 0 h 3048000"/>
                <a:gd name="connsiteX10" fmla="*/ 1862138 w 1862138"/>
                <a:gd name="connsiteY10" fmla="*/ 3048000 h 3048000"/>
                <a:gd name="connsiteX11" fmla="*/ 0 w 1862138"/>
                <a:gd name="connsiteY11" fmla="*/ 3048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62138" h="3048000">
                  <a:moveTo>
                    <a:pt x="363423" y="38100"/>
                  </a:moveTo>
                  <a:cubicBezTo>
                    <a:pt x="207546" y="38100"/>
                    <a:pt x="81183" y="164463"/>
                    <a:pt x="81183" y="320340"/>
                  </a:cubicBezTo>
                  <a:lnTo>
                    <a:pt x="81183" y="2727660"/>
                  </a:lnTo>
                  <a:cubicBezTo>
                    <a:pt x="81183" y="2883537"/>
                    <a:pt x="207546" y="3009900"/>
                    <a:pt x="363423" y="3009900"/>
                  </a:cubicBezTo>
                  <a:lnTo>
                    <a:pt x="1492352" y="3009900"/>
                  </a:lnTo>
                  <a:cubicBezTo>
                    <a:pt x="1648229" y="3009900"/>
                    <a:pt x="1774592" y="2883537"/>
                    <a:pt x="1774592" y="2727660"/>
                  </a:cubicBezTo>
                  <a:lnTo>
                    <a:pt x="1774592" y="320340"/>
                  </a:lnTo>
                  <a:cubicBezTo>
                    <a:pt x="1774592" y="164463"/>
                    <a:pt x="1648229" y="38100"/>
                    <a:pt x="1492352" y="38100"/>
                  </a:cubicBezTo>
                  <a:close/>
                  <a:moveTo>
                    <a:pt x="0" y="0"/>
                  </a:moveTo>
                  <a:lnTo>
                    <a:pt x="1862138" y="0"/>
                  </a:lnTo>
                  <a:lnTo>
                    <a:pt x="1862138" y="3048000"/>
                  </a:lnTo>
                  <a:lnTo>
                    <a:pt x="0" y="304800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CDC7A0F-BA32-4EB4-8BCC-138044FA5885}"/>
                </a:ext>
              </a:extLst>
            </p:cNvPr>
            <p:cNvSpPr/>
            <p:nvPr/>
          </p:nvSpPr>
          <p:spPr>
            <a:xfrm>
              <a:off x="9261372" y="1390651"/>
              <a:ext cx="409168" cy="536851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5D02C6-C652-440A-BE73-E0E397FF5965}"/>
                </a:ext>
              </a:extLst>
            </p:cNvPr>
            <p:cNvSpPr/>
            <p:nvPr/>
          </p:nvSpPr>
          <p:spPr>
            <a:xfrm flipH="1">
              <a:off x="8730728" y="1864299"/>
              <a:ext cx="1458122" cy="285530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E2607A6B-7BDA-4958-B58E-6F0C92DDF0A8}"/>
                </a:ext>
              </a:extLst>
            </p:cNvPr>
            <p:cNvSpPr/>
            <p:nvPr/>
          </p:nvSpPr>
          <p:spPr>
            <a:xfrm>
              <a:off x="8775920" y="1810511"/>
              <a:ext cx="1367758" cy="10757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B42959D-3166-4A8B-ABD7-241C6213F35C}"/>
                </a:ext>
              </a:extLst>
            </p:cNvPr>
            <p:cNvSpPr/>
            <p:nvPr/>
          </p:nvSpPr>
          <p:spPr>
            <a:xfrm>
              <a:off x="8712240" y="4988181"/>
              <a:ext cx="1495118" cy="171569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D0209BF-F906-46B2-85B5-7654842E6911}"/>
              </a:ext>
            </a:extLst>
          </p:cNvPr>
          <p:cNvGrpSpPr/>
          <p:nvPr/>
        </p:nvGrpSpPr>
        <p:grpSpPr>
          <a:xfrm>
            <a:off x="6018717" y="896622"/>
            <a:ext cx="2099723" cy="3951545"/>
            <a:chOff x="8445033" y="1390651"/>
            <a:chExt cx="2029512" cy="3819413"/>
          </a:xfrm>
        </p:grpSpPr>
        <p:graphicFrame>
          <p:nvGraphicFramePr>
            <p:cNvPr id="41" name="Chart 40">
              <a:extLst>
                <a:ext uri="{FF2B5EF4-FFF2-40B4-BE49-F238E27FC236}">
                  <a16:creationId xmlns:a16="http://schemas.microsoft.com/office/drawing/2014/main" id="{627384D9-395A-4F0E-B004-86D8D1D0257C}"/>
                </a:ext>
              </a:extLst>
            </p:cNvPr>
            <p:cNvGraphicFramePr/>
            <p:nvPr/>
          </p:nvGraphicFramePr>
          <p:xfrm>
            <a:off x="8445033" y="1927501"/>
            <a:ext cx="2029512" cy="3282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B7224C3-98BA-4744-8197-0F3F8A1AB1D1}"/>
                </a:ext>
              </a:extLst>
            </p:cNvPr>
            <p:cNvSpPr/>
            <p:nvPr/>
          </p:nvSpPr>
          <p:spPr>
            <a:xfrm>
              <a:off x="8531912" y="2047875"/>
              <a:ext cx="1862138" cy="3048000"/>
            </a:xfrm>
            <a:custGeom>
              <a:avLst/>
              <a:gdLst>
                <a:gd name="connsiteX0" fmla="*/ 363423 w 1862138"/>
                <a:gd name="connsiteY0" fmla="*/ 38100 h 3048000"/>
                <a:gd name="connsiteX1" fmla="*/ 81183 w 1862138"/>
                <a:gd name="connsiteY1" fmla="*/ 320340 h 3048000"/>
                <a:gd name="connsiteX2" fmla="*/ 81183 w 1862138"/>
                <a:gd name="connsiteY2" fmla="*/ 2727660 h 3048000"/>
                <a:gd name="connsiteX3" fmla="*/ 363423 w 1862138"/>
                <a:gd name="connsiteY3" fmla="*/ 3009900 h 3048000"/>
                <a:gd name="connsiteX4" fmla="*/ 1492352 w 1862138"/>
                <a:gd name="connsiteY4" fmla="*/ 3009900 h 3048000"/>
                <a:gd name="connsiteX5" fmla="*/ 1774592 w 1862138"/>
                <a:gd name="connsiteY5" fmla="*/ 2727660 h 3048000"/>
                <a:gd name="connsiteX6" fmla="*/ 1774592 w 1862138"/>
                <a:gd name="connsiteY6" fmla="*/ 320340 h 3048000"/>
                <a:gd name="connsiteX7" fmla="*/ 1492352 w 1862138"/>
                <a:gd name="connsiteY7" fmla="*/ 38100 h 3048000"/>
                <a:gd name="connsiteX8" fmla="*/ 0 w 1862138"/>
                <a:gd name="connsiteY8" fmla="*/ 0 h 3048000"/>
                <a:gd name="connsiteX9" fmla="*/ 1862138 w 1862138"/>
                <a:gd name="connsiteY9" fmla="*/ 0 h 3048000"/>
                <a:gd name="connsiteX10" fmla="*/ 1862138 w 1862138"/>
                <a:gd name="connsiteY10" fmla="*/ 3048000 h 3048000"/>
                <a:gd name="connsiteX11" fmla="*/ 0 w 1862138"/>
                <a:gd name="connsiteY11" fmla="*/ 3048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62138" h="3048000">
                  <a:moveTo>
                    <a:pt x="363423" y="38100"/>
                  </a:moveTo>
                  <a:cubicBezTo>
                    <a:pt x="207546" y="38100"/>
                    <a:pt x="81183" y="164463"/>
                    <a:pt x="81183" y="320340"/>
                  </a:cubicBezTo>
                  <a:lnTo>
                    <a:pt x="81183" y="2727660"/>
                  </a:lnTo>
                  <a:cubicBezTo>
                    <a:pt x="81183" y="2883537"/>
                    <a:pt x="207546" y="3009900"/>
                    <a:pt x="363423" y="3009900"/>
                  </a:cubicBezTo>
                  <a:lnTo>
                    <a:pt x="1492352" y="3009900"/>
                  </a:lnTo>
                  <a:cubicBezTo>
                    <a:pt x="1648229" y="3009900"/>
                    <a:pt x="1774592" y="2883537"/>
                    <a:pt x="1774592" y="2727660"/>
                  </a:cubicBezTo>
                  <a:lnTo>
                    <a:pt x="1774592" y="320340"/>
                  </a:lnTo>
                  <a:cubicBezTo>
                    <a:pt x="1774592" y="164463"/>
                    <a:pt x="1648229" y="38100"/>
                    <a:pt x="1492352" y="38100"/>
                  </a:cubicBezTo>
                  <a:close/>
                  <a:moveTo>
                    <a:pt x="0" y="0"/>
                  </a:moveTo>
                  <a:lnTo>
                    <a:pt x="1862138" y="0"/>
                  </a:lnTo>
                  <a:lnTo>
                    <a:pt x="1862138" y="3048000"/>
                  </a:lnTo>
                  <a:lnTo>
                    <a:pt x="0" y="304800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8D0C2DD-E9DD-411F-83DE-08CE0D405BCA}"/>
                </a:ext>
              </a:extLst>
            </p:cNvPr>
            <p:cNvSpPr/>
            <p:nvPr/>
          </p:nvSpPr>
          <p:spPr>
            <a:xfrm>
              <a:off x="9261372" y="1390651"/>
              <a:ext cx="409168" cy="536851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2B8FCD6-2D4D-4F16-89D2-73164EE5E78B}"/>
                </a:ext>
              </a:extLst>
            </p:cNvPr>
            <p:cNvSpPr/>
            <p:nvPr/>
          </p:nvSpPr>
          <p:spPr>
            <a:xfrm flipH="1">
              <a:off x="8730728" y="1864299"/>
              <a:ext cx="1458122" cy="285530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2A084A8C-48F0-4C87-86E7-77FCF888C106}"/>
                </a:ext>
              </a:extLst>
            </p:cNvPr>
            <p:cNvSpPr/>
            <p:nvPr/>
          </p:nvSpPr>
          <p:spPr>
            <a:xfrm>
              <a:off x="8775920" y="1810511"/>
              <a:ext cx="1367758" cy="10757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8E2B755-5374-4983-805E-F5FBD1EBB2E4}"/>
                </a:ext>
              </a:extLst>
            </p:cNvPr>
            <p:cNvSpPr/>
            <p:nvPr/>
          </p:nvSpPr>
          <p:spPr>
            <a:xfrm>
              <a:off x="8712240" y="4988181"/>
              <a:ext cx="1495118" cy="171569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E0B85C2-C4EF-49EA-AC0B-5AD7F6D3499B}"/>
              </a:ext>
            </a:extLst>
          </p:cNvPr>
          <p:cNvGrpSpPr/>
          <p:nvPr/>
        </p:nvGrpSpPr>
        <p:grpSpPr>
          <a:xfrm>
            <a:off x="8918200" y="896622"/>
            <a:ext cx="2099723" cy="3951545"/>
            <a:chOff x="8445033" y="1390651"/>
            <a:chExt cx="2029512" cy="3819413"/>
          </a:xfrm>
        </p:grpSpPr>
        <p:graphicFrame>
          <p:nvGraphicFramePr>
            <p:cNvPr id="78" name="Chart 77">
              <a:extLst>
                <a:ext uri="{FF2B5EF4-FFF2-40B4-BE49-F238E27FC236}">
                  <a16:creationId xmlns:a16="http://schemas.microsoft.com/office/drawing/2014/main" id="{4DEC93B7-D8E1-41D0-905F-73780CF6EE0E}"/>
                </a:ext>
              </a:extLst>
            </p:cNvPr>
            <p:cNvGraphicFramePr/>
            <p:nvPr/>
          </p:nvGraphicFramePr>
          <p:xfrm>
            <a:off x="8445033" y="1927501"/>
            <a:ext cx="2029512" cy="3282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9346129-4094-4C5B-A7FE-318A47739882}"/>
                </a:ext>
              </a:extLst>
            </p:cNvPr>
            <p:cNvSpPr/>
            <p:nvPr/>
          </p:nvSpPr>
          <p:spPr>
            <a:xfrm>
              <a:off x="8531912" y="2047875"/>
              <a:ext cx="1862138" cy="3048000"/>
            </a:xfrm>
            <a:custGeom>
              <a:avLst/>
              <a:gdLst>
                <a:gd name="connsiteX0" fmla="*/ 363423 w 1862138"/>
                <a:gd name="connsiteY0" fmla="*/ 38100 h 3048000"/>
                <a:gd name="connsiteX1" fmla="*/ 81183 w 1862138"/>
                <a:gd name="connsiteY1" fmla="*/ 320340 h 3048000"/>
                <a:gd name="connsiteX2" fmla="*/ 81183 w 1862138"/>
                <a:gd name="connsiteY2" fmla="*/ 2727660 h 3048000"/>
                <a:gd name="connsiteX3" fmla="*/ 363423 w 1862138"/>
                <a:gd name="connsiteY3" fmla="*/ 3009900 h 3048000"/>
                <a:gd name="connsiteX4" fmla="*/ 1492352 w 1862138"/>
                <a:gd name="connsiteY4" fmla="*/ 3009900 h 3048000"/>
                <a:gd name="connsiteX5" fmla="*/ 1774592 w 1862138"/>
                <a:gd name="connsiteY5" fmla="*/ 2727660 h 3048000"/>
                <a:gd name="connsiteX6" fmla="*/ 1774592 w 1862138"/>
                <a:gd name="connsiteY6" fmla="*/ 320340 h 3048000"/>
                <a:gd name="connsiteX7" fmla="*/ 1492352 w 1862138"/>
                <a:gd name="connsiteY7" fmla="*/ 38100 h 3048000"/>
                <a:gd name="connsiteX8" fmla="*/ 0 w 1862138"/>
                <a:gd name="connsiteY8" fmla="*/ 0 h 3048000"/>
                <a:gd name="connsiteX9" fmla="*/ 1862138 w 1862138"/>
                <a:gd name="connsiteY9" fmla="*/ 0 h 3048000"/>
                <a:gd name="connsiteX10" fmla="*/ 1862138 w 1862138"/>
                <a:gd name="connsiteY10" fmla="*/ 3048000 h 3048000"/>
                <a:gd name="connsiteX11" fmla="*/ 0 w 1862138"/>
                <a:gd name="connsiteY11" fmla="*/ 3048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62138" h="3048000">
                  <a:moveTo>
                    <a:pt x="363423" y="38100"/>
                  </a:moveTo>
                  <a:cubicBezTo>
                    <a:pt x="207546" y="38100"/>
                    <a:pt x="81183" y="164463"/>
                    <a:pt x="81183" y="320340"/>
                  </a:cubicBezTo>
                  <a:lnTo>
                    <a:pt x="81183" y="2727660"/>
                  </a:lnTo>
                  <a:cubicBezTo>
                    <a:pt x="81183" y="2883537"/>
                    <a:pt x="207546" y="3009900"/>
                    <a:pt x="363423" y="3009900"/>
                  </a:cubicBezTo>
                  <a:lnTo>
                    <a:pt x="1492352" y="3009900"/>
                  </a:lnTo>
                  <a:cubicBezTo>
                    <a:pt x="1648229" y="3009900"/>
                    <a:pt x="1774592" y="2883537"/>
                    <a:pt x="1774592" y="2727660"/>
                  </a:cubicBezTo>
                  <a:lnTo>
                    <a:pt x="1774592" y="320340"/>
                  </a:lnTo>
                  <a:cubicBezTo>
                    <a:pt x="1774592" y="164463"/>
                    <a:pt x="1648229" y="38100"/>
                    <a:pt x="1492352" y="38100"/>
                  </a:cubicBezTo>
                  <a:close/>
                  <a:moveTo>
                    <a:pt x="0" y="0"/>
                  </a:moveTo>
                  <a:lnTo>
                    <a:pt x="1862138" y="0"/>
                  </a:lnTo>
                  <a:lnTo>
                    <a:pt x="1862138" y="3048000"/>
                  </a:lnTo>
                  <a:lnTo>
                    <a:pt x="0" y="304800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55F268A-EEDA-4838-9376-141D0B66B9B8}"/>
                </a:ext>
              </a:extLst>
            </p:cNvPr>
            <p:cNvSpPr/>
            <p:nvPr/>
          </p:nvSpPr>
          <p:spPr>
            <a:xfrm>
              <a:off x="9261372" y="1390651"/>
              <a:ext cx="409168" cy="536851"/>
            </a:xfrm>
            <a:custGeom>
              <a:avLst/>
              <a:gdLst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352594 h 440532"/>
                <a:gd name="connsiteX16" fmla="*/ 0 w 335757"/>
                <a:gd name="connsiteY16" fmla="*/ 87938 h 440532"/>
                <a:gd name="connsiteX17" fmla="*/ 87938 w 335757"/>
                <a:gd name="connsiteY17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335757 w 335757"/>
                <a:gd name="connsiteY8" fmla="*/ 352594 h 440532"/>
                <a:gd name="connsiteX9" fmla="*/ 247819 w 335757"/>
                <a:gd name="connsiteY9" fmla="*/ 440532 h 440532"/>
                <a:gd name="connsiteX10" fmla="*/ 216693 w 335757"/>
                <a:gd name="connsiteY10" fmla="*/ 440532 h 440532"/>
                <a:gd name="connsiteX11" fmla="*/ 216693 w 335757"/>
                <a:gd name="connsiteY11" fmla="*/ 259556 h 440532"/>
                <a:gd name="connsiteX12" fmla="*/ 119061 w 335757"/>
                <a:gd name="connsiteY12" fmla="*/ 259556 h 440532"/>
                <a:gd name="connsiteX13" fmla="*/ 119061 w 335757"/>
                <a:gd name="connsiteY13" fmla="*/ 440532 h 440532"/>
                <a:gd name="connsiteX14" fmla="*/ 87938 w 335757"/>
                <a:gd name="connsiteY14" fmla="*/ 440532 h 440532"/>
                <a:gd name="connsiteX15" fmla="*/ 0 w 335757"/>
                <a:gd name="connsiteY15" fmla="*/ 87938 h 440532"/>
                <a:gd name="connsiteX16" fmla="*/ 87938 w 335757"/>
                <a:gd name="connsiteY16" fmla="*/ 0 h 440532"/>
                <a:gd name="connsiteX0" fmla="*/ 167878 w 335757"/>
                <a:gd name="connsiteY0" fmla="*/ 46434 h 440532"/>
                <a:gd name="connsiteX1" fmla="*/ 85129 w 335757"/>
                <a:gd name="connsiteY1" fmla="*/ 129183 h 440532"/>
                <a:gd name="connsiteX2" fmla="*/ 167878 w 335757"/>
                <a:gd name="connsiteY2" fmla="*/ 211932 h 440532"/>
                <a:gd name="connsiteX3" fmla="*/ 250627 w 335757"/>
                <a:gd name="connsiteY3" fmla="*/ 129183 h 440532"/>
                <a:gd name="connsiteX4" fmla="*/ 167878 w 335757"/>
                <a:gd name="connsiteY4" fmla="*/ 46434 h 440532"/>
                <a:gd name="connsiteX5" fmla="*/ 87938 w 335757"/>
                <a:gd name="connsiteY5" fmla="*/ 0 h 440532"/>
                <a:gd name="connsiteX6" fmla="*/ 247819 w 335757"/>
                <a:gd name="connsiteY6" fmla="*/ 0 h 440532"/>
                <a:gd name="connsiteX7" fmla="*/ 335757 w 335757"/>
                <a:gd name="connsiteY7" fmla="*/ 87938 h 440532"/>
                <a:gd name="connsiteX8" fmla="*/ 247819 w 335757"/>
                <a:gd name="connsiteY8" fmla="*/ 440532 h 440532"/>
                <a:gd name="connsiteX9" fmla="*/ 216693 w 335757"/>
                <a:gd name="connsiteY9" fmla="*/ 440532 h 440532"/>
                <a:gd name="connsiteX10" fmla="*/ 216693 w 335757"/>
                <a:gd name="connsiteY10" fmla="*/ 259556 h 440532"/>
                <a:gd name="connsiteX11" fmla="*/ 119061 w 335757"/>
                <a:gd name="connsiteY11" fmla="*/ 259556 h 440532"/>
                <a:gd name="connsiteX12" fmla="*/ 119061 w 335757"/>
                <a:gd name="connsiteY12" fmla="*/ 440532 h 440532"/>
                <a:gd name="connsiteX13" fmla="*/ 87938 w 335757"/>
                <a:gd name="connsiteY13" fmla="*/ 440532 h 440532"/>
                <a:gd name="connsiteX14" fmla="*/ 0 w 335757"/>
                <a:gd name="connsiteY14" fmla="*/ 87938 h 440532"/>
                <a:gd name="connsiteX15" fmla="*/ 87938 w 335757"/>
                <a:gd name="connsiteY15" fmla="*/ 0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440532">
                  <a:moveTo>
                    <a:pt x="167878" y="46434"/>
                  </a:moveTo>
                  <a:cubicBezTo>
                    <a:pt x="122177" y="46434"/>
                    <a:pt x="85129" y="83482"/>
                    <a:pt x="85129" y="129183"/>
                  </a:cubicBezTo>
                  <a:cubicBezTo>
                    <a:pt x="85129" y="174884"/>
                    <a:pt x="122177" y="211932"/>
                    <a:pt x="167878" y="211932"/>
                  </a:cubicBezTo>
                  <a:cubicBezTo>
                    <a:pt x="213579" y="211932"/>
                    <a:pt x="250627" y="174884"/>
                    <a:pt x="250627" y="129183"/>
                  </a:cubicBezTo>
                  <a:cubicBezTo>
                    <a:pt x="250627" y="83482"/>
                    <a:pt x="213579" y="46434"/>
                    <a:pt x="167878" y="46434"/>
                  </a:cubicBezTo>
                  <a:close/>
                  <a:moveTo>
                    <a:pt x="87938" y="0"/>
                  </a:moveTo>
                  <a:lnTo>
                    <a:pt x="247819" y="0"/>
                  </a:lnTo>
                  <a:cubicBezTo>
                    <a:pt x="296386" y="0"/>
                    <a:pt x="335757" y="39371"/>
                    <a:pt x="335757" y="87938"/>
                  </a:cubicBezTo>
                  <a:lnTo>
                    <a:pt x="247819" y="440532"/>
                  </a:lnTo>
                  <a:lnTo>
                    <a:pt x="216693" y="440532"/>
                  </a:lnTo>
                  <a:lnTo>
                    <a:pt x="216693" y="259556"/>
                  </a:lnTo>
                  <a:lnTo>
                    <a:pt x="119061" y="259556"/>
                  </a:lnTo>
                  <a:lnTo>
                    <a:pt x="119061" y="440532"/>
                  </a:lnTo>
                  <a:lnTo>
                    <a:pt x="87938" y="440532"/>
                  </a:lnTo>
                  <a:cubicBezTo>
                    <a:pt x="68095" y="381766"/>
                    <a:pt x="0" y="161360"/>
                    <a:pt x="0" y="87938"/>
                  </a:cubicBezTo>
                  <a:cubicBezTo>
                    <a:pt x="0" y="39371"/>
                    <a:pt x="39371" y="0"/>
                    <a:pt x="8793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C0DD1B1-2BF3-4A18-BF46-60C82F98D969}"/>
                </a:ext>
              </a:extLst>
            </p:cNvPr>
            <p:cNvSpPr/>
            <p:nvPr/>
          </p:nvSpPr>
          <p:spPr>
            <a:xfrm flipH="1">
              <a:off x="8730728" y="1864299"/>
              <a:ext cx="1458122" cy="285530"/>
            </a:xfrm>
            <a:custGeom>
              <a:avLst/>
              <a:gdLst>
                <a:gd name="connsiteX0" fmla="*/ 1311743 w 1458122"/>
                <a:gd name="connsiteY0" fmla="*/ 0 h 285530"/>
                <a:gd name="connsiteX1" fmla="*/ 953219 w 1458122"/>
                <a:gd name="connsiteY1" fmla="*/ 0 h 285530"/>
                <a:gd name="connsiteX2" fmla="*/ 505273 w 1458122"/>
                <a:gd name="connsiteY2" fmla="*/ 0 h 285530"/>
                <a:gd name="connsiteX3" fmla="*/ 146427 w 1458122"/>
                <a:gd name="connsiteY3" fmla="*/ 0 h 285530"/>
                <a:gd name="connsiteX4" fmla="*/ 125686 w 1458122"/>
                <a:gd name="connsiteY4" fmla="*/ 85126 h 285530"/>
                <a:gd name="connsiteX5" fmla="*/ 69959 w 1458122"/>
                <a:gd name="connsiteY5" fmla="*/ 196486 h 285530"/>
                <a:gd name="connsiteX6" fmla="*/ 0 w 1458122"/>
                <a:gd name="connsiteY6" fmla="*/ 285516 h 285530"/>
                <a:gd name="connsiteX7" fmla="*/ 54726 w 1458122"/>
                <a:gd name="connsiteY7" fmla="*/ 248619 h 285530"/>
                <a:gd name="connsiteX8" fmla="*/ 164586 w 1458122"/>
                <a:gd name="connsiteY8" fmla="*/ 226439 h 285530"/>
                <a:gd name="connsiteX9" fmla="*/ 1293515 w 1458122"/>
                <a:gd name="connsiteY9" fmla="*/ 226439 h 285530"/>
                <a:gd name="connsiteX10" fmla="*/ 1403376 w 1458122"/>
                <a:gd name="connsiteY10" fmla="*/ 248619 h 285530"/>
                <a:gd name="connsiteX11" fmla="*/ 1458122 w 1458122"/>
                <a:gd name="connsiteY11" fmla="*/ 285530 h 285530"/>
                <a:gd name="connsiteX12" fmla="*/ 1388181 w 1458122"/>
                <a:gd name="connsiteY12" fmla="*/ 196486 h 285530"/>
                <a:gd name="connsiteX13" fmla="*/ 1332476 w 1458122"/>
                <a:gd name="connsiteY13" fmla="*/ 85126 h 28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8122" h="285530">
                  <a:moveTo>
                    <a:pt x="1311743" y="0"/>
                  </a:moveTo>
                  <a:lnTo>
                    <a:pt x="953219" y="0"/>
                  </a:lnTo>
                  <a:lnTo>
                    <a:pt x="505273" y="0"/>
                  </a:lnTo>
                  <a:lnTo>
                    <a:pt x="146427" y="0"/>
                  </a:lnTo>
                  <a:lnTo>
                    <a:pt x="125686" y="85126"/>
                  </a:lnTo>
                  <a:cubicBezTo>
                    <a:pt x="110178" y="125405"/>
                    <a:pt x="91302" y="162746"/>
                    <a:pt x="69959" y="196486"/>
                  </a:cubicBezTo>
                  <a:lnTo>
                    <a:pt x="0" y="285516"/>
                  </a:lnTo>
                  <a:lnTo>
                    <a:pt x="54726" y="248619"/>
                  </a:lnTo>
                  <a:cubicBezTo>
                    <a:pt x="88492" y="234337"/>
                    <a:pt x="125617" y="226439"/>
                    <a:pt x="164586" y="226439"/>
                  </a:cubicBezTo>
                  <a:lnTo>
                    <a:pt x="1293515" y="226439"/>
                  </a:lnTo>
                  <a:cubicBezTo>
                    <a:pt x="1332484" y="226439"/>
                    <a:pt x="1369609" y="234337"/>
                    <a:pt x="1403376" y="248619"/>
                  </a:cubicBezTo>
                  <a:lnTo>
                    <a:pt x="1458122" y="285530"/>
                  </a:lnTo>
                  <a:lnTo>
                    <a:pt x="1388181" y="196486"/>
                  </a:lnTo>
                  <a:cubicBezTo>
                    <a:pt x="1366846" y="162746"/>
                    <a:pt x="1347978" y="125405"/>
                    <a:pt x="1332476" y="851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09FF390F-03AB-4F6F-8C18-D1F37E80E342}"/>
                </a:ext>
              </a:extLst>
            </p:cNvPr>
            <p:cNvSpPr/>
            <p:nvPr/>
          </p:nvSpPr>
          <p:spPr>
            <a:xfrm>
              <a:off x="8775920" y="1810511"/>
              <a:ext cx="1367758" cy="10757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5DF25B9-1CDF-409D-A829-EC3CDE046B7A}"/>
                </a:ext>
              </a:extLst>
            </p:cNvPr>
            <p:cNvSpPr/>
            <p:nvPr/>
          </p:nvSpPr>
          <p:spPr>
            <a:xfrm>
              <a:off x="8712240" y="4988181"/>
              <a:ext cx="1495118" cy="171569"/>
            </a:xfrm>
            <a:custGeom>
              <a:avLst/>
              <a:gdLst>
                <a:gd name="connsiteX0" fmla="*/ 0 w 1495118"/>
                <a:gd name="connsiteY0" fmla="*/ 0 h 171569"/>
                <a:gd name="connsiteX1" fmla="*/ 73235 w 1495118"/>
                <a:gd name="connsiteY1" fmla="*/ 49376 h 171569"/>
                <a:gd name="connsiteX2" fmla="*/ 183095 w 1495118"/>
                <a:gd name="connsiteY2" fmla="*/ 71556 h 171569"/>
                <a:gd name="connsiteX3" fmla="*/ 1312024 w 1495118"/>
                <a:gd name="connsiteY3" fmla="*/ 71556 h 171569"/>
                <a:gd name="connsiteX4" fmla="*/ 1421885 w 1495118"/>
                <a:gd name="connsiteY4" fmla="*/ 49376 h 171569"/>
                <a:gd name="connsiteX5" fmla="*/ 1495118 w 1495118"/>
                <a:gd name="connsiteY5" fmla="*/ 1 h 171569"/>
                <a:gd name="connsiteX6" fmla="*/ 1488210 w 1495118"/>
                <a:gd name="connsiteY6" fmla="*/ 22255 h 171569"/>
                <a:gd name="connsiteX7" fmla="*/ 1262948 w 1495118"/>
                <a:gd name="connsiteY7" fmla="*/ 171569 h 171569"/>
                <a:gd name="connsiteX8" fmla="*/ 232170 w 1495118"/>
                <a:gd name="connsiteY8" fmla="*/ 171569 h 171569"/>
                <a:gd name="connsiteX9" fmla="*/ 6908 w 1495118"/>
                <a:gd name="connsiteY9" fmla="*/ 22255 h 17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5118" h="171569">
                  <a:moveTo>
                    <a:pt x="0" y="0"/>
                  </a:moveTo>
                  <a:lnTo>
                    <a:pt x="73235" y="49376"/>
                  </a:lnTo>
                  <a:cubicBezTo>
                    <a:pt x="107001" y="63659"/>
                    <a:pt x="144126" y="71556"/>
                    <a:pt x="183095" y="71556"/>
                  </a:cubicBezTo>
                  <a:lnTo>
                    <a:pt x="1312024" y="71556"/>
                  </a:lnTo>
                  <a:cubicBezTo>
                    <a:pt x="1350993" y="71556"/>
                    <a:pt x="1388118" y="63659"/>
                    <a:pt x="1421885" y="49376"/>
                  </a:cubicBezTo>
                  <a:lnTo>
                    <a:pt x="1495118" y="1"/>
                  </a:lnTo>
                  <a:lnTo>
                    <a:pt x="1488210" y="22255"/>
                  </a:lnTo>
                  <a:cubicBezTo>
                    <a:pt x="1451097" y="110001"/>
                    <a:pt x="1364212" y="171569"/>
                    <a:pt x="1262948" y="171569"/>
                  </a:cubicBezTo>
                  <a:lnTo>
                    <a:pt x="232170" y="171569"/>
                  </a:lnTo>
                  <a:cubicBezTo>
                    <a:pt x="130906" y="171569"/>
                    <a:pt x="44021" y="110001"/>
                    <a:pt x="6908" y="2225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5A52BFA-FFF4-4EA9-AAAD-938DA41A9F50}"/>
              </a:ext>
            </a:extLst>
          </p:cNvPr>
          <p:cNvSpPr/>
          <p:nvPr/>
        </p:nvSpPr>
        <p:spPr>
          <a:xfrm>
            <a:off x="390367" y="2621280"/>
            <a:ext cx="236220" cy="236220"/>
          </a:xfrm>
          <a:prstGeom prst="rect">
            <a:avLst/>
          </a:prstGeom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8EE88C-7987-4900-9B1E-7BEC520CB6FE}"/>
              </a:ext>
            </a:extLst>
          </p:cNvPr>
          <p:cNvSpPr/>
          <p:nvPr/>
        </p:nvSpPr>
        <p:spPr>
          <a:xfrm>
            <a:off x="390367" y="3017520"/>
            <a:ext cx="236220" cy="236220"/>
          </a:xfrm>
          <a:prstGeom prst="rect">
            <a:avLst/>
          </a:prstGeom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007C010-899A-4DA3-87C2-8E017E3B45DE}"/>
              </a:ext>
            </a:extLst>
          </p:cNvPr>
          <p:cNvSpPr/>
          <p:nvPr/>
        </p:nvSpPr>
        <p:spPr>
          <a:xfrm>
            <a:off x="390367" y="3413760"/>
            <a:ext cx="236220" cy="236220"/>
          </a:xfrm>
          <a:prstGeom prst="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3B1089E-8072-42A4-BCA6-81D50160B590}"/>
              </a:ext>
            </a:extLst>
          </p:cNvPr>
          <p:cNvSpPr/>
          <p:nvPr/>
        </p:nvSpPr>
        <p:spPr>
          <a:xfrm>
            <a:off x="390367" y="3810000"/>
            <a:ext cx="236220" cy="236220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A347D4-0C50-4918-8115-3B13B7FF74E1}"/>
              </a:ext>
            </a:extLst>
          </p:cNvPr>
          <p:cNvSpPr/>
          <p:nvPr/>
        </p:nvSpPr>
        <p:spPr>
          <a:xfrm>
            <a:off x="390367" y="4206240"/>
            <a:ext cx="236220" cy="236220"/>
          </a:xfrm>
          <a:prstGeom prst="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7ABEA-13B8-4C2C-9578-1FCD4323C302}"/>
              </a:ext>
            </a:extLst>
          </p:cNvPr>
          <p:cNvSpPr txBox="1"/>
          <p:nvPr/>
        </p:nvSpPr>
        <p:spPr>
          <a:xfrm>
            <a:off x="720824" y="255472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6098EB-1617-4D0C-8F10-5BF34B7918E3}"/>
              </a:ext>
            </a:extLst>
          </p:cNvPr>
          <p:cNvSpPr txBox="1"/>
          <p:nvPr/>
        </p:nvSpPr>
        <p:spPr>
          <a:xfrm>
            <a:off x="720824" y="295096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D77F372-BA1F-4A37-AD4E-B3B5B0805C46}"/>
              </a:ext>
            </a:extLst>
          </p:cNvPr>
          <p:cNvSpPr txBox="1"/>
          <p:nvPr/>
        </p:nvSpPr>
        <p:spPr>
          <a:xfrm>
            <a:off x="720824" y="334720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7525F0F-2E03-47B5-BFB2-05DF7CD4A9EF}"/>
              </a:ext>
            </a:extLst>
          </p:cNvPr>
          <p:cNvSpPr txBox="1"/>
          <p:nvPr/>
        </p:nvSpPr>
        <p:spPr>
          <a:xfrm>
            <a:off x="720824" y="374344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CBC019-7C95-4E99-A657-D5BA41AD5253}"/>
              </a:ext>
            </a:extLst>
          </p:cNvPr>
          <p:cNvSpPr txBox="1"/>
          <p:nvPr/>
        </p:nvSpPr>
        <p:spPr>
          <a:xfrm>
            <a:off x="720824" y="413968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577301C-8DCF-4F55-8DB7-17327B81B6F5}"/>
              </a:ext>
            </a:extLst>
          </p:cNvPr>
          <p:cNvGrpSpPr/>
          <p:nvPr/>
        </p:nvGrpSpPr>
        <p:grpSpPr>
          <a:xfrm>
            <a:off x="2982041" y="4919479"/>
            <a:ext cx="2374108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07378CD-94D6-47C5-8457-468B0429235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A88A3F6-9E32-47F3-B38B-157D1275E12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DE9DDE3-1BE0-4BEE-A367-1AF2D3439D3A}"/>
              </a:ext>
            </a:extLst>
          </p:cNvPr>
          <p:cNvGrpSpPr/>
          <p:nvPr/>
        </p:nvGrpSpPr>
        <p:grpSpPr>
          <a:xfrm>
            <a:off x="5881524" y="4919479"/>
            <a:ext cx="2374108" cy="1290153"/>
            <a:chOff x="332936" y="262776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8895158-6970-42B2-B154-D4FD2A64EF4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4949FA0-6321-4F93-8F2D-E67E567CB6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CF6CCE-E60C-4430-B977-BED38B403260}"/>
              </a:ext>
            </a:extLst>
          </p:cNvPr>
          <p:cNvGrpSpPr/>
          <p:nvPr/>
        </p:nvGrpSpPr>
        <p:grpSpPr>
          <a:xfrm>
            <a:off x="8787387" y="4919479"/>
            <a:ext cx="2374108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9358DE-5877-437D-9C2D-343C1BD3B32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81F5085-6F24-4CC8-89D7-55CC998AD57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566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267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Can Chart – Slide Template</vt:lpstr>
      <vt:lpstr>Can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Chart</dc:title>
  <dc:creator>PresentationGO.com</dc:creator>
  <dc:description>© Copyright PresentationGO.com</dc:description>
  <dcterms:created xsi:type="dcterms:W3CDTF">2014-11-26T05:14:11Z</dcterms:created>
  <dcterms:modified xsi:type="dcterms:W3CDTF">2019-08-30T22:11:02Z</dcterms:modified>
  <cp:category>Charts &amp; Diagrams</cp:category>
</cp:coreProperties>
</file>