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92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">
            <a:extLst>
              <a:ext uri="{FF2B5EF4-FFF2-40B4-BE49-F238E27FC236}">
                <a16:creationId xmlns:a16="http://schemas.microsoft.com/office/drawing/2014/main" id="{4901ED48-F32A-439F-A42F-630AF4D724BC}"/>
              </a:ext>
            </a:extLst>
          </p:cNvPr>
          <p:cNvSpPr/>
          <p:nvPr/>
        </p:nvSpPr>
        <p:spPr>
          <a:xfrm>
            <a:off x="1453318" y="1693469"/>
            <a:ext cx="1728112" cy="1681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563" y="0"/>
                </a:moveTo>
                <a:lnTo>
                  <a:pt x="7070" y="0"/>
                </a:lnTo>
                <a:cubicBezTo>
                  <a:pt x="3160" y="0"/>
                  <a:pt x="0" y="3248"/>
                  <a:pt x="0" y="7267"/>
                </a:cubicBezTo>
                <a:lnTo>
                  <a:pt x="0" y="14433"/>
                </a:lnTo>
                <a:lnTo>
                  <a:pt x="0" y="21600"/>
                </a:lnTo>
                <a:cubicBezTo>
                  <a:pt x="0" y="17916"/>
                  <a:pt x="2704" y="14869"/>
                  <a:pt x="6190" y="14433"/>
                </a:cubicBezTo>
                <a:cubicBezTo>
                  <a:pt x="6451" y="14400"/>
                  <a:pt x="6744" y="14367"/>
                  <a:pt x="7037" y="14367"/>
                </a:cubicBezTo>
                <a:lnTo>
                  <a:pt x="15410" y="14367"/>
                </a:lnTo>
                <a:cubicBezTo>
                  <a:pt x="18896" y="13931"/>
                  <a:pt x="21600" y="10917"/>
                  <a:pt x="21600" y="7233"/>
                </a:cubicBezTo>
                <a:cubicBezTo>
                  <a:pt x="21567" y="3215"/>
                  <a:pt x="18440" y="0"/>
                  <a:pt x="1456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9075C27F-ED81-4496-B88F-BE14C5128057}"/>
              </a:ext>
            </a:extLst>
          </p:cNvPr>
          <p:cNvSpPr/>
          <p:nvPr/>
        </p:nvSpPr>
        <p:spPr>
          <a:xfrm>
            <a:off x="3590652" y="1693469"/>
            <a:ext cx="1728112" cy="1681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563" y="0"/>
                </a:moveTo>
                <a:lnTo>
                  <a:pt x="7070" y="0"/>
                </a:lnTo>
                <a:cubicBezTo>
                  <a:pt x="3160" y="0"/>
                  <a:pt x="0" y="3248"/>
                  <a:pt x="0" y="7267"/>
                </a:cubicBezTo>
                <a:lnTo>
                  <a:pt x="0" y="14433"/>
                </a:lnTo>
                <a:lnTo>
                  <a:pt x="0" y="21600"/>
                </a:lnTo>
                <a:cubicBezTo>
                  <a:pt x="0" y="17916"/>
                  <a:pt x="2704" y="14869"/>
                  <a:pt x="6190" y="14433"/>
                </a:cubicBezTo>
                <a:cubicBezTo>
                  <a:pt x="6451" y="14400"/>
                  <a:pt x="6744" y="14367"/>
                  <a:pt x="7037" y="14367"/>
                </a:cubicBezTo>
                <a:lnTo>
                  <a:pt x="15410" y="14367"/>
                </a:lnTo>
                <a:cubicBezTo>
                  <a:pt x="18896" y="13931"/>
                  <a:pt x="21600" y="10917"/>
                  <a:pt x="21600" y="7233"/>
                </a:cubicBezTo>
                <a:cubicBezTo>
                  <a:pt x="21600" y="3215"/>
                  <a:pt x="18472" y="0"/>
                  <a:pt x="1456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D5B915F-62E6-4222-A843-7AB7BF518DA8}"/>
              </a:ext>
            </a:extLst>
          </p:cNvPr>
          <p:cNvSpPr/>
          <p:nvPr/>
        </p:nvSpPr>
        <p:spPr>
          <a:xfrm>
            <a:off x="5910440" y="1693469"/>
            <a:ext cx="1728112" cy="1681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563" y="0"/>
                </a:moveTo>
                <a:lnTo>
                  <a:pt x="7070" y="0"/>
                </a:lnTo>
                <a:cubicBezTo>
                  <a:pt x="3160" y="0"/>
                  <a:pt x="0" y="3248"/>
                  <a:pt x="0" y="7267"/>
                </a:cubicBezTo>
                <a:lnTo>
                  <a:pt x="0" y="14433"/>
                </a:lnTo>
                <a:lnTo>
                  <a:pt x="0" y="21600"/>
                </a:lnTo>
                <a:cubicBezTo>
                  <a:pt x="0" y="17916"/>
                  <a:pt x="2704" y="14869"/>
                  <a:pt x="6190" y="14433"/>
                </a:cubicBezTo>
                <a:cubicBezTo>
                  <a:pt x="6451" y="14400"/>
                  <a:pt x="6744" y="14367"/>
                  <a:pt x="7037" y="14367"/>
                </a:cubicBezTo>
                <a:lnTo>
                  <a:pt x="15410" y="14367"/>
                </a:lnTo>
                <a:cubicBezTo>
                  <a:pt x="18896" y="13931"/>
                  <a:pt x="21600" y="10917"/>
                  <a:pt x="21600" y="7233"/>
                </a:cubicBezTo>
                <a:cubicBezTo>
                  <a:pt x="21567" y="3215"/>
                  <a:pt x="18440" y="0"/>
                  <a:pt x="1456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Capsule Text Boxes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EBC2826-46F6-45FB-8439-080564D80EC8}"/>
              </a:ext>
            </a:extLst>
          </p:cNvPr>
          <p:cNvSpPr/>
          <p:nvPr/>
        </p:nvSpPr>
        <p:spPr>
          <a:xfrm>
            <a:off x="1505448" y="2328555"/>
            <a:ext cx="1728112" cy="2864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1600" y="2162"/>
                  <a:pt x="18896" y="3950"/>
                  <a:pt x="15410" y="4186"/>
                </a:cubicBezTo>
                <a:cubicBezTo>
                  <a:pt x="15149" y="4206"/>
                  <a:pt x="14856" y="4226"/>
                  <a:pt x="14563" y="4226"/>
                </a:cubicBezTo>
                <a:lnTo>
                  <a:pt x="6190" y="4226"/>
                </a:lnTo>
                <a:cubicBezTo>
                  <a:pt x="2704" y="4481"/>
                  <a:pt x="0" y="6250"/>
                  <a:pt x="0" y="8432"/>
                </a:cubicBezTo>
                <a:lnTo>
                  <a:pt x="0" y="17335"/>
                </a:lnTo>
                <a:cubicBezTo>
                  <a:pt x="0" y="19694"/>
                  <a:pt x="3160" y="21600"/>
                  <a:pt x="7070" y="21600"/>
                </a:cubicBezTo>
                <a:lnTo>
                  <a:pt x="14498" y="21600"/>
                </a:lnTo>
                <a:cubicBezTo>
                  <a:pt x="18407" y="21600"/>
                  <a:pt x="21567" y="19694"/>
                  <a:pt x="21567" y="17335"/>
                </a:cubicBezTo>
                <a:lnTo>
                  <a:pt x="21567" y="4206"/>
                </a:lnTo>
                <a:lnTo>
                  <a:pt x="21600" y="0"/>
                </a:lnTo>
                <a:cubicBezTo>
                  <a:pt x="21600" y="0"/>
                  <a:pt x="21600" y="0"/>
                  <a:pt x="2160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365EC16-E405-4462-BF9A-5A3526DDB07D}"/>
              </a:ext>
            </a:extLst>
          </p:cNvPr>
          <p:cNvSpPr/>
          <p:nvPr/>
        </p:nvSpPr>
        <p:spPr>
          <a:xfrm>
            <a:off x="3668847" y="2328555"/>
            <a:ext cx="1728112" cy="2864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1600" y="2162"/>
                  <a:pt x="18896" y="3950"/>
                  <a:pt x="15410" y="4186"/>
                </a:cubicBezTo>
                <a:cubicBezTo>
                  <a:pt x="15149" y="4206"/>
                  <a:pt x="14856" y="4226"/>
                  <a:pt x="14563" y="4226"/>
                </a:cubicBezTo>
                <a:lnTo>
                  <a:pt x="6190" y="4226"/>
                </a:lnTo>
                <a:cubicBezTo>
                  <a:pt x="2704" y="4481"/>
                  <a:pt x="0" y="6250"/>
                  <a:pt x="0" y="8432"/>
                </a:cubicBezTo>
                <a:lnTo>
                  <a:pt x="0" y="17335"/>
                </a:lnTo>
                <a:cubicBezTo>
                  <a:pt x="0" y="19694"/>
                  <a:pt x="3160" y="21600"/>
                  <a:pt x="7070" y="21600"/>
                </a:cubicBezTo>
                <a:lnTo>
                  <a:pt x="14498" y="21600"/>
                </a:lnTo>
                <a:cubicBezTo>
                  <a:pt x="18407" y="21600"/>
                  <a:pt x="21567" y="19694"/>
                  <a:pt x="21567" y="17335"/>
                </a:cubicBezTo>
                <a:lnTo>
                  <a:pt x="21567" y="4206"/>
                </a:lnTo>
                <a:lnTo>
                  <a:pt x="21600" y="0"/>
                </a:lnTo>
                <a:cubicBezTo>
                  <a:pt x="21600" y="0"/>
                  <a:pt x="21600" y="0"/>
                  <a:pt x="2160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DA4AFBD-EF3F-462F-B517-69BC15CCC559}"/>
              </a:ext>
            </a:extLst>
          </p:cNvPr>
          <p:cNvSpPr/>
          <p:nvPr/>
        </p:nvSpPr>
        <p:spPr>
          <a:xfrm>
            <a:off x="5962570" y="2328555"/>
            <a:ext cx="1728112" cy="2864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1600" y="2162"/>
                  <a:pt x="18896" y="3950"/>
                  <a:pt x="15410" y="4186"/>
                </a:cubicBezTo>
                <a:cubicBezTo>
                  <a:pt x="15149" y="4206"/>
                  <a:pt x="14856" y="4226"/>
                  <a:pt x="14563" y="4226"/>
                </a:cubicBezTo>
                <a:lnTo>
                  <a:pt x="6190" y="4226"/>
                </a:lnTo>
                <a:cubicBezTo>
                  <a:pt x="2704" y="4481"/>
                  <a:pt x="0" y="6250"/>
                  <a:pt x="0" y="8432"/>
                </a:cubicBezTo>
                <a:lnTo>
                  <a:pt x="0" y="17335"/>
                </a:lnTo>
                <a:cubicBezTo>
                  <a:pt x="0" y="19694"/>
                  <a:pt x="3160" y="21600"/>
                  <a:pt x="7070" y="21600"/>
                </a:cubicBezTo>
                <a:lnTo>
                  <a:pt x="14498" y="21600"/>
                </a:lnTo>
                <a:cubicBezTo>
                  <a:pt x="18407" y="21600"/>
                  <a:pt x="21567" y="19694"/>
                  <a:pt x="21567" y="17335"/>
                </a:cubicBezTo>
                <a:lnTo>
                  <a:pt x="21567" y="4206"/>
                </a:lnTo>
                <a:lnTo>
                  <a:pt x="21600" y="0"/>
                </a:lnTo>
                <a:cubicBezTo>
                  <a:pt x="21600" y="0"/>
                  <a:pt x="21600" y="0"/>
                  <a:pt x="216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447E8E3-7ED2-4324-AD95-0ABF6F19BB60}"/>
              </a:ext>
            </a:extLst>
          </p:cNvPr>
          <p:cNvGrpSpPr/>
          <p:nvPr/>
        </p:nvGrpSpPr>
        <p:grpSpPr>
          <a:xfrm>
            <a:off x="1733957" y="3226923"/>
            <a:ext cx="1263862" cy="1565665"/>
            <a:chOff x="8921977" y="1696465"/>
            <a:chExt cx="2926080" cy="98317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1ED5C6F-3029-43F1-A219-D8CBBB57E89F}"/>
                </a:ext>
              </a:extLst>
            </p:cNvPr>
            <p:cNvSpPr txBox="1"/>
            <p:nvPr/>
          </p:nvSpPr>
          <p:spPr>
            <a:xfrm>
              <a:off x="8921977" y="1696465"/>
              <a:ext cx="2926080" cy="23192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FFB2C9A-D1DC-41A4-88CC-034617CC4FC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5375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4A5D58A-8E70-4E5A-A2BC-8ECD3D763944}"/>
              </a:ext>
            </a:extLst>
          </p:cNvPr>
          <p:cNvGrpSpPr/>
          <p:nvPr/>
        </p:nvGrpSpPr>
        <p:grpSpPr>
          <a:xfrm>
            <a:off x="3886202" y="3226923"/>
            <a:ext cx="1263862" cy="1565665"/>
            <a:chOff x="8921977" y="1696465"/>
            <a:chExt cx="2926080" cy="98317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A23F7BD-F962-4795-8515-4AA60212D682}"/>
                </a:ext>
              </a:extLst>
            </p:cNvPr>
            <p:cNvSpPr txBox="1"/>
            <p:nvPr/>
          </p:nvSpPr>
          <p:spPr>
            <a:xfrm>
              <a:off x="8921977" y="1696465"/>
              <a:ext cx="2926080" cy="23192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CA70D10-3D8F-48DB-A01A-6755EFE61B7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5375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DE69764-450D-4DE9-9703-48DFD77B7E1D}"/>
              </a:ext>
            </a:extLst>
          </p:cNvPr>
          <p:cNvGrpSpPr/>
          <p:nvPr/>
        </p:nvGrpSpPr>
        <p:grpSpPr>
          <a:xfrm>
            <a:off x="6177066" y="3226923"/>
            <a:ext cx="1263862" cy="1565665"/>
            <a:chOff x="8921977" y="1696465"/>
            <a:chExt cx="2926080" cy="98317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1B741F7-1294-46EC-8254-794AED7AAE70}"/>
                </a:ext>
              </a:extLst>
            </p:cNvPr>
            <p:cNvSpPr txBox="1"/>
            <p:nvPr/>
          </p:nvSpPr>
          <p:spPr>
            <a:xfrm>
              <a:off x="8921977" y="1696465"/>
              <a:ext cx="2926080" cy="23192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26CE4B2-E7A8-4190-80AA-7F1AFFA6C8E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5375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9" name="Graphic 18" descr="Lightbulb">
            <a:extLst>
              <a:ext uri="{FF2B5EF4-FFF2-40B4-BE49-F238E27FC236}">
                <a16:creationId xmlns:a16="http://schemas.microsoft.com/office/drawing/2014/main" id="{344E6B42-625A-49F3-9C4A-FF793BBA9D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10124" y="1827362"/>
            <a:ext cx="844763" cy="844763"/>
          </a:xfrm>
          <a:prstGeom prst="rect">
            <a:avLst/>
          </a:prstGeom>
        </p:spPr>
      </p:pic>
      <p:pic>
        <p:nvPicPr>
          <p:cNvPr id="20" name="Graphic 19" descr="Stopwatch">
            <a:extLst>
              <a:ext uri="{FF2B5EF4-FFF2-40B4-BE49-F238E27FC236}">
                <a16:creationId xmlns:a16="http://schemas.microsoft.com/office/drawing/2014/main" id="{388B3F81-8C84-4F12-8023-55C777310F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60489" y="1865500"/>
            <a:ext cx="844763" cy="844763"/>
          </a:xfrm>
          <a:prstGeom prst="rect">
            <a:avLst/>
          </a:prstGeom>
        </p:spPr>
      </p:pic>
      <p:pic>
        <p:nvPicPr>
          <p:cNvPr id="21" name="Graphic 20" descr="Gears">
            <a:extLst>
              <a:ext uri="{FF2B5EF4-FFF2-40B4-BE49-F238E27FC236}">
                <a16:creationId xmlns:a16="http://schemas.microsoft.com/office/drawing/2014/main" id="{785040F2-B389-40FC-967A-1721378726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28404" y="1865500"/>
            <a:ext cx="844763" cy="844763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90039CF-7340-4DD3-BE52-799003642198}"/>
              </a:ext>
            </a:extLst>
          </p:cNvPr>
          <p:cNvSpPr txBox="1"/>
          <p:nvPr/>
        </p:nvSpPr>
        <p:spPr>
          <a:xfrm>
            <a:off x="1505449" y="1919632"/>
            <a:ext cx="76815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b="1" dirty="0">
                <a:solidFill>
                  <a:srgbClr val="F0EF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2A4591-D191-46A4-B7A8-4490F63F1504}"/>
              </a:ext>
            </a:extLst>
          </p:cNvPr>
          <p:cNvSpPr txBox="1"/>
          <p:nvPr/>
        </p:nvSpPr>
        <p:spPr>
          <a:xfrm>
            <a:off x="3642782" y="1919632"/>
            <a:ext cx="76815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b="1" dirty="0">
                <a:solidFill>
                  <a:srgbClr val="F0EF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8B31FE7-B627-413D-86EC-0D8E957827E2}"/>
              </a:ext>
            </a:extLst>
          </p:cNvPr>
          <p:cNvSpPr txBox="1"/>
          <p:nvPr/>
        </p:nvSpPr>
        <p:spPr>
          <a:xfrm>
            <a:off x="5962570" y="1919632"/>
            <a:ext cx="76815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b="1" dirty="0">
                <a:solidFill>
                  <a:srgbClr val="F0EF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0314462-15C5-43C1-94A2-E1043A246C60}"/>
              </a:ext>
            </a:extLst>
          </p:cNvPr>
          <p:cNvSpPr/>
          <p:nvPr/>
        </p:nvSpPr>
        <p:spPr>
          <a:xfrm>
            <a:off x="1373492" y="5261047"/>
            <a:ext cx="1984790" cy="22331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37000">
                <a:schemeClr val="bg1">
                  <a:lumMod val="75000"/>
                </a:schemeClr>
              </a:gs>
              <a:gs pos="100000">
                <a:srgbClr val="F0EEEF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5D3E712-2576-4B04-81C4-7EC76E0CD0DD}"/>
              </a:ext>
            </a:extLst>
          </p:cNvPr>
          <p:cNvSpPr/>
          <p:nvPr/>
        </p:nvSpPr>
        <p:spPr>
          <a:xfrm>
            <a:off x="3540507" y="5261047"/>
            <a:ext cx="1984790" cy="22331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37000">
                <a:schemeClr val="bg1">
                  <a:lumMod val="75000"/>
                </a:schemeClr>
              </a:gs>
              <a:gs pos="100000">
                <a:srgbClr val="F0EEEF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C313730-3B86-4825-BE20-621D1BF8B2B8}"/>
              </a:ext>
            </a:extLst>
          </p:cNvPr>
          <p:cNvSpPr/>
          <p:nvPr/>
        </p:nvSpPr>
        <p:spPr>
          <a:xfrm>
            <a:off x="5834230" y="5261047"/>
            <a:ext cx="1984790" cy="22331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37000">
                <a:schemeClr val="bg1">
                  <a:lumMod val="75000"/>
                </a:schemeClr>
              </a:gs>
              <a:gs pos="100000">
                <a:srgbClr val="F0EEEF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">
            <a:extLst>
              <a:ext uri="{FF2B5EF4-FFF2-40B4-BE49-F238E27FC236}">
                <a16:creationId xmlns:a16="http://schemas.microsoft.com/office/drawing/2014/main" id="{4901ED48-F32A-439F-A42F-630AF4D724BC}"/>
              </a:ext>
            </a:extLst>
          </p:cNvPr>
          <p:cNvSpPr/>
          <p:nvPr/>
        </p:nvSpPr>
        <p:spPr>
          <a:xfrm>
            <a:off x="1453318" y="1693469"/>
            <a:ext cx="1728112" cy="1681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563" y="0"/>
                </a:moveTo>
                <a:lnTo>
                  <a:pt x="7070" y="0"/>
                </a:lnTo>
                <a:cubicBezTo>
                  <a:pt x="3160" y="0"/>
                  <a:pt x="0" y="3248"/>
                  <a:pt x="0" y="7267"/>
                </a:cubicBezTo>
                <a:lnTo>
                  <a:pt x="0" y="14433"/>
                </a:lnTo>
                <a:lnTo>
                  <a:pt x="0" y="21600"/>
                </a:lnTo>
                <a:cubicBezTo>
                  <a:pt x="0" y="17916"/>
                  <a:pt x="2704" y="14869"/>
                  <a:pt x="6190" y="14433"/>
                </a:cubicBezTo>
                <a:cubicBezTo>
                  <a:pt x="6451" y="14400"/>
                  <a:pt x="6744" y="14367"/>
                  <a:pt x="7037" y="14367"/>
                </a:cubicBezTo>
                <a:lnTo>
                  <a:pt x="15410" y="14367"/>
                </a:lnTo>
                <a:cubicBezTo>
                  <a:pt x="18896" y="13931"/>
                  <a:pt x="21600" y="10917"/>
                  <a:pt x="21600" y="7233"/>
                </a:cubicBezTo>
                <a:cubicBezTo>
                  <a:pt x="21567" y="3215"/>
                  <a:pt x="18440" y="0"/>
                  <a:pt x="1456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9075C27F-ED81-4496-B88F-BE14C5128057}"/>
              </a:ext>
            </a:extLst>
          </p:cNvPr>
          <p:cNvSpPr/>
          <p:nvPr/>
        </p:nvSpPr>
        <p:spPr>
          <a:xfrm>
            <a:off x="3590652" y="1693469"/>
            <a:ext cx="1728112" cy="1681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563" y="0"/>
                </a:moveTo>
                <a:lnTo>
                  <a:pt x="7070" y="0"/>
                </a:lnTo>
                <a:cubicBezTo>
                  <a:pt x="3160" y="0"/>
                  <a:pt x="0" y="3248"/>
                  <a:pt x="0" y="7267"/>
                </a:cubicBezTo>
                <a:lnTo>
                  <a:pt x="0" y="14433"/>
                </a:lnTo>
                <a:lnTo>
                  <a:pt x="0" y="21600"/>
                </a:lnTo>
                <a:cubicBezTo>
                  <a:pt x="0" y="17916"/>
                  <a:pt x="2704" y="14869"/>
                  <a:pt x="6190" y="14433"/>
                </a:cubicBezTo>
                <a:cubicBezTo>
                  <a:pt x="6451" y="14400"/>
                  <a:pt x="6744" y="14367"/>
                  <a:pt x="7037" y="14367"/>
                </a:cubicBezTo>
                <a:lnTo>
                  <a:pt x="15410" y="14367"/>
                </a:lnTo>
                <a:cubicBezTo>
                  <a:pt x="18896" y="13931"/>
                  <a:pt x="21600" y="10917"/>
                  <a:pt x="21600" y="7233"/>
                </a:cubicBezTo>
                <a:cubicBezTo>
                  <a:pt x="21600" y="3215"/>
                  <a:pt x="18472" y="0"/>
                  <a:pt x="1456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D5B915F-62E6-4222-A843-7AB7BF518DA8}"/>
              </a:ext>
            </a:extLst>
          </p:cNvPr>
          <p:cNvSpPr/>
          <p:nvPr/>
        </p:nvSpPr>
        <p:spPr>
          <a:xfrm>
            <a:off x="5910440" y="1693469"/>
            <a:ext cx="1728112" cy="1681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563" y="0"/>
                </a:moveTo>
                <a:lnTo>
                  <a:pt x="7070" y="0"/>
                </a:lnTo>
                <a:cubicBezTo>
                  <a:pt x="3160" y="0"/>
                  <a:pt x="0" y="3248"/>
                  <a:pt x="0" y="7267"/>
                </a:cubicBezTo>
                <a:lnTo>
                  <a:pt x="0" y="14433"/>
                </a:lnTo>
                <a:lnTo>
                  <a:pt x="0" y="21600"/>
                </a:lnTo>
                <a:cubicBezTo>
                  <a:pt x="0" y="17916"/>
                  <a:pt x="2704" y="14869"/>
                  <a:pt x="6190" y="14433"/>
                </a:cubicBezTo>
                <a:cubicBezTo>
                  <a:pt x="6451" y="14400"/>
                  <a:pt x="6744" y="14367"/>
                  <a:pt x="7037" y="14367"/>
                </a:cubicBezTo>
                <a:lnTo>
                  <a:pt x="15410" y="14367"/>
                </a:lnTo>
                <a:cubicBezTo>
                  <a:pt x="18896" y="13931"/>
                  <a:pt x="21600" y="10917"/>
                  <a:pt x="21600" y="7233"/>
                </a:cubicBezTo>
                <a:cubicBezTo>
                  <a:pt x="21567" y="3215"/>
                  <a:pt x="18440" y="0"/>
                  <a:pt x="1456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Capsule Text Boxes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EBC2826-46F6-45FB-8439-080564D80EC8}"/>
              </a:ext>
            </a:extLst>
          </p:cNvPr>
          <p:cNvSpPr/>
          <p:nvPr/>
        </p:nvSpPr>
        <p:spPr>
          <a:xfrm>
            <a:off x="1505448" y="2328555"/>
            <a:ext cx="1728112" cy="2864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1600" y="2162"/>
                  <a:pt x="18896" y="3950"/>
                  <a:pt x="15410" y="4186"/>
                </a:cubicBezTo>
                <a:cubicBezTo>
                  <a:pt x="15149" y="4206"/>
                  <a:pt x="14856" y="4226"/>
                  <a:pt x="14563" y="4226"/>
                </a:cubicBezTo>
                <a:lnTo>
                  <a:pt x="6190" y="4226"/>
                </a:lnTo>
                <a:cubicBezTo>
                  <a:pt x="2704" y="4481"/>
                  <a:pt x="0" y="6250"/>
                  <a:pt x="0" y="8432"/>
                </a:cubicBezTo>
                <a:lnTo>
                  <a:pt x="0" y="17335"/>
                </a:lnTo>
                <a:cubicBezTo>
                  <a:pt x="0" y="19694"/>
                  <a:pt x="3160" y="21600"/>
                  <a:pt x="7070" y="21600"/>
                </a:cubicBezTo>
                <a:lnTo>
                  <a:pt x="14498" y="21600"/>
                </a:lnTo>
                <a:cubicBezTo>
                  <a:pt x="18407" y="21600"/>
                  <a:pt x="21567" y="19694"/>
                  <a:pt x="21567" y="17335"/>
                </a:cubicBezTo>
                <a:lnTo>
                  <a:pt x="21567" y="4206"/>
                </a:lnTo>
                <a:lnTo>
                  <a:pt x="21600" y="0"/>
                </a:lnTo>
                <a:cubicBezTo>
                  <a:pt x="21600" y="0"/>
                  <a:pt x="21600" y="0"/>
                  <a:pt x="2160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365EC16-E405-4462-BF9A-5A3526DDB07D}"/>
              </a:ext>
            </a:extLst>
          </p:cNvPr>
          <p:cNvSpPr/>
          <p:nvPr/>
        </p:nvSpPr>
        <p:spPr>
          <a:xfrm>
            <a:off x="3668847" y="2328555"/>
            <a:ext cx="1728112" cy="2864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1600" y="2162"/>
                  <a:pt x="18896" y="3950"/>
                  <a:pt x="15410" y="4186"/>
                </a:cubicBezTo>
                <a:cubicBezTo>
                  <a:pt x="15149" y="4206"/>
                  <a:pt x="14856" y="4226"/>
                  <a:pt x="14563" y="4226"/>
                </a:cubicBezTo>
                <a:lnTo>
                  <a:pt x="6190" y="4226"/>
                </a:lnTo>
                <a:cubicBezTo>
                  <a:pt x="2704" y="4481"/>
                  <a:pt x="0" y="6250"/>
                  <a:pt x="0" y="8432"/>
                </a:cubicBezTo>
                <a:lnTo>
                  <a:pt x="0" y="17335"/>
                </a:lnTo>
                <a:cubicBezTo>
                  <a:pt x="0" y="19694"/>
                  <a:pt x="3160" y="21600"/>
                  <a:pt x="7070" y="21600"/>
                </a:cubicBezTo>
                <a:lnTo>
                  <a:pt x="14498" y="21600"/>
                </a:lnTo>
                <a:cubicBezTo>
                  <a:pt x="18407" y="21600"/>
                  <a:pt x="21567" y="19694"/>
                  <a:pt x="21567" y="17335"/>
                </a:cubicBezTo>
                <a:lnTo>
                  <a:pt x="21567" y="4206"/>
                </a:lnTo>
                <a:lnTo>
                  <a:pt x="21600" y="0"/>
                </a:lnTo>
                <a:cubicBezTo>
                  <a:pt x="21600" y="0"/>
                  <a:pt x="21600" y="0"/>
                  <a:pt x="2160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DA4AFBD-EF3F-462F-B517-69BC15CCC559}"/>
              </a:ext>
            </a:extLst>
          </p:cNvPr>
          <p:cNvSpPr/>
          <p:nvPr/>
        </p:nvSpPr>
        <p:spPr>
          <a:xfrm>
            <a:off x="5962570" y="2328555"/>
            <a:ext cx="1728112" cy="2864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1600" y="2162"/>
                  <a:pt x="18896" y="3950"/>
                  <a:pt x="15410" y="4186"/>
                </a:cubicBezTo>
                <a:cubicBezTo>
                  <a:pt x="15149" y="4206"/>
                  <a:pt x="14856" y="4226"/>
                  <a:pt x="14563" y="4226"/>
                </a:cubicBezTo>
                <a:lnTo>
                  <a:pt x="6190" y="4226"/>
                </a:lnTo>
                <a:cubicBezTo>
                  <a:pt x="2704" y="4481"/>
                  <a:pt x="0" y="6250"/>
                  <a:pt x="0" y="8432"/>
                </a:cubicBezTo>
                <a:lnTo>
                  <a:pt x="0" y="17335"/>
                </a:lnTo>
                <a:cubicBezTo>
                  <a:pt x="0" y="19694"/>
                  <a:pt x="3160" y="21600"/>
                  <a:pt x="7070" y="21600"/>
                </a:cubicBezTo>
                <a:lnTo>
                  <a:pt x="14498" y="21600"/>
                </a:lnTo>
                <a:cubicBezTo>
                  <a:pt x="18407" y="21600"/>
                  <a:pt x="21567" y="19694"/>
                  <a:pt x="21567" y="17335"/>
                </a:cubicBezTo>
                <a:lnTo>
                  <a:pt x="21567" y="4206"/>
                </a:lnTo>
                <a:lnTo>
                  <a:pt x="21600" y="0"/>
                </a:lnTo>
                <a:cubicBezTo>
                  <a:pt x="21600" y="0"/>
                  <a:pt x="21600" y="0"/>
                  <a:pt x="216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447E8E3-7ED2-4324-AD95-0ABF6F19BB60}"/>
              </a:ext>
            </a:extLst>
          </p:cNvPr>
          <p:cNvGrpSpPr/>
          <p:nvPr/>
        </p:nvGrpSpPr>
        <p:grpSpPr>
          <a:xfrm>
            <a:off x="1733957" y="3226923"/>
            <a:ext cx="1263862" cy="1565665"/>
            <a:chOff x="8921977" y="1696465"/>
            <a:chExt cx="2926080" cy="98317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1ED5C6F-3029-43F1-A219-D8CBBB57E89F}"/>
                </a:ext>
              </a:extLst>
            </p:cNvPr>
            <p:cNvSpPr txBox="1"/>
            <p:nvPr/>
          </p:nvSpPr>
          <p:spPr>
            <a:xfrm>
              <a:off x="8921977" y="1696465"/>
              <a:ext cx="2926080" cy="23192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FFB2C9A-D1DC-41A4-88CC-034617CC4FC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5375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4A5D58A-8E70-4E5A-A2BC-8ECD3D763944}"/>
              </a:ext>
            </a:extLst>
          </p:cNvPr>
          <p:cNvGrpSpPr/>
          <p:nvPr/>
        </p:nvGrpSpPr>
        <p:grpSpPr>
          <a:xfrm>
            <a:off x="3886202" y="3226923"/>
            <a:ext cx="1263862" cy="1565665"/>
            <a:chOff x="8921977" y="1696465"/>
            <a:chExt cx="2926080" cy="98317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A23F7BD-F962-4795-8515-4AA60212D682}"/>
                </a:ext>
              </a:extLst>
            </p:cNvPr>
            <p:cNvSpPr txBox="1"/>
            <p:nvPr/>
          </p:nvSpPr>
          <p:spPr>
            <a:xfrm>
              <a:off x="8921977" y="1696465"/>
              <a:ext cx="2926080" cy="23192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CA70D10-3D8F-48DB-A01A-6755EFE61B7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5375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DE69764-450D-4DE9-9703-48DFD77B7E1D}"/>
              </a:ext>
            </a:extLst>
          </p:cNvPr>
          <p:cNvGrpSpPr/>
          <p:nvPr/>
        </p:nvGrpSpPr>
        <p:grpSpPr>
          <a:xfrm>
            <a:off x="6177066" y="3226923"/>
            <a:ext cx="1263862" cy="1565665"/>
            <a:chOff x="8921977" y="1696465"/>
            <a:chExt cx="2926080" cy="98317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1B741F7-1294-46EC-8254-794AED7AAE70}"/>
                </a:ext>
              </a:extLst>
            </p:cNvPr>
            <p:cNvSpPr txBox="1"/>
            <p:nvPr/>
          </p:nvSpPr>
          <p:spPr>
            <a:xfrm>
              <a:off x="8921977" y="1696465"/>
              <a:ext cx="2926080" cy="23192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26CE4B2-E7A8-4190-80AA-7F1AFFA6C8E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5375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9" name="Graphic 18" descr="Lightbulb">
            <a:extLst>
              <a:ext uri="{FF2B5EF4-FFF2-40B4-BE49-F238E27FC236}">
                <a16:creationId xmlns:a16="http://schemas.microsoft.com/office/drawing/2014/main" id="{344E6B42-625A-49F3-9C4A-FF793BBA9D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10124" y="1827362"/>
            <a:ext cx="844763" cy="844763"/>
          </a:xfrm>
          <a:prstGeom prst="rect">
            <a:avLst/>
          </a:prstGeom>
        </p:spPr>
      </p:pic>
      <p:pic>
        <p:nvPicPr>
          <p:cNvPr id="20" name="Graphic 19" descr="Stopwatch">
            <a:extLst>
              <a:ext uri="{FF2B5EF4-FFF2-40B4-BE49-F238E27FC236}">
                <a16:creationId xmlns:a16="http://schemas.microsoft.com/office/drawing/2014/main" id="{388B3F81-8C84-4F12-8023-55C777310F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60489" y="1865500"/>
            <a:ext cx="844763" cy="844763"/>
          </a:xfrm>
          <a:prstGeom prst="rect">
            <a:avLst/>
          </a:prstGeom>
        </p:spPr>
      </p:pic>
      <p:pic>
        <p:nvPicPr>
          <p:cNvPr id="21" name="Graphic 20" descr="Gears">
            <a:extLst>
              <a:ext uri="{FF2B5EF4-FFF2-40B4-BE49-F238E27FC236}">
                <a16:creationId xmlns:a16="http://schemas.microsoft.com/office/drawing/2014/main" id="{785040F2-B389-40FC-967A-1721378726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28404" y="1865500"/>
            <a:ext cx="844763" cy="844763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90039CF-7340-4DD3-BE52-799003642198}"/>
              </a:ext>
            </a:extLst>
          </p:cNvPr>
          <p:cNvSpPr txBox="1"/>
          <p:nvPr/>
        </p:nvSpPr>
        <p:spPr>
          <a:xfrm>
            <a:off x="1505449" y="1919632"/>
            <a:ext cx="76815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b="1" dirty="0">
                <a:solidFill>
                  <a:srgbClr val="F0EF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2A4591-D191-46A4-B7A8-4490F63F1504}"/>
              </a:ext>
            </a:extLst>
          </p:cNvPr>
          <p:cNvSpPr txBox="1"/>
          <p:nvPr/>
        </p:nvSpPr>
        <p:spPr>
          <a:xfrm>
            <a:off x="3642782" y="1919632"/>
            <a:ext cx="76815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b="1" dirty="0">
                <a:solidFill>
                  <a:srgbClr val="F0EF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8B31FE7-B627-413D-86EC-0D8E957827E2}"/>
              </a:ext>
            </a:extLst>
          </p:cNvPr>
          <p:cNvSpPr txBox="1"/>
          <p:nvPr/>
        </p:nvSpPr>
        <p:spPr>
          <a:xfrm>
            <a:off x="5962570" y="1919632"/>
            <a:ext cx="76815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b="1" dirty="0">
                <a:solidFill>
                  <a:srgbClr val="F0EF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0314462-15C5-43C1-94A2-E1043A246C60}"/>
              </a:ext>
            </a:extLst>
          </p:cNvPr>
          <p:cNvSpPr/>
          <p:nvPr/>
        </p:nvSpPr>
        <p:spPr>
          <a:xfrm>
            <a:off x="1373492" y="5261047"/>
            <a:ext cx="1984790" cy="22331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37000">
                <a:schemeClr val="tx1"/>
              </a:gs>
              <a:gs pos="100000">
                <a:srgbClr val="21262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5D3E712-2576-4B04-81C4-7EC76E0CD0DD}"/>
              </a:ext>
            </a:extLst>
          </p:cNvPr>
          <p:cNvSpPr/>
          <p:nvPr/>
        </p:nvSpPr>
        <p:spPr>
          <a:xfrm>
            <a:off x="3540507" y="5261047"/>
            <a:ext cx="1984790" cy="22331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37000">
                <a:schemeClr val="tx1"/>
              </a:gs>
              <a:gs pos="100000">
                <a:srgbClr val="21262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C313730-3B86-4825-BE20-621D1BF8B2B8}"/>
              </a:ext>
            </a:extLst>
          </p:cNvPr>
          <p:cNvSpPr/>
          <p:nvPr/>
        </p:nvSpPr>
        <p:spPr>
          <a:xfrm>
            <a:off x="5834230" y="5261047"/>
            <a:ext cx="1984790" cy="22331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37000">
                <a:schemeClr val="tx1"/>
              </a:gs>
              <a:gs pos="100000">
                <a:srgbClr val="21262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056969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297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Capsule Text Boxes – Slide Template</vt:lpstr>
      <vt:lpstr>Capsule Text 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Capsule Text Boxes</dc:title>
  <dc:creator>PresentationGO.com</dc:creator>
  <dc:description>© Copyright PresentationGO.com</dc:description>
  <dcterms:created xsi:type="dcterms:W3CDTF">2014-11-26T05:14:11Z</dcterms:created>
  <dcterms:modified xsi:type="dcterms:W3CDTF">2021-03-25T18:28:26Z</dcterms:modified>
  <cp:category>Text &amp; Tables</cp:category>
</cp:coreProperties>
</file>