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62D"/>
    <a:srgbClr val="2B323B"/>
    <a:srgbClr val="F0EEEF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4901ED48-F32A-439F-A42F-630AF4D724BC}"/>
              </a:ext>
            </a:extLst>
          </p:cNvPr>
          <p:cNvSpPr/>
          <p:nvPr/>
        </p:nvSpPr>
        <p:spPr>
          <a:xfrm>
            <a:off x="1937757" y="1114959"/>
            <a:ext cx="2304149" cy="224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75C27F-ED81-4496-B88F-BE14C5128057}"/>
              </a:ext>
            </a:extLst>
          </p:cNvPr>
          <p:cNvSpPr/>
          <p:nvPr/>
        </p:nvSpPr>
        <p:spPr>
          <a:xfrm>
            <a:off x="4787535" y="1114959"/>
            <a:ext cx="2304149" cy="224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600" y="3215"/>
                  <a:pt x="18472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5B915F-62E6-4222-A843-7AB7BF518DA8}"/>
              </a:ext>
            </a:extLst>
          </p:cNvPr>
          <p:cNvSpPr/>
          <p:nvPr/>
        </p:nvSpPr>
        <p:spPr>
          <a:xfrm>
            <a:off x="7880586" y="1114959"/>
            <a:ext cx="2304149" cy="224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BC2826-46F6-45FB-8439-080564D80EC8}"/>
              </a:ext>
            </a:extLst>
          </p:cNvPr>
          <p:cNvSpPr/>
          <p:nvPr/>
        </p:nvSpPr>
        <p:spPr>
          <a:xfrm>
            <a:off x="2007264" y="1961740"/>
            <a:ext cx="2304149" cy="381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365EC16-E405-4462-BF9A-5A3526DDB07D}"/>
              </a:ext>
            </a:extLst>
          </p:cNvPr>
          <p:cNvSpPr/>
          <p:nvPr/>
        </p:nvSpPr>
        <p:spPr>
          <a:xfrm>
            <a:off x="4891795" y="1961740"/>
            <a:ext cx="2304149" cy="381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DA4AFBD-EF3F-462F-B517-69BC15CCC559}"/>
              </a:ext>
            </a:extLst>
          </p:cNvPr>
          <p:cNvSpPr/>
          <p:nvPr/>
        </p:nvSpPr>
        <p:spPr>
          <a:xfrm>
            <a:off x="7950093" y="1961740"/>
            <a:ext cx="2304149" cy="381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47E8E3-7ED2-4324-AD95-0ABF6F19BB60}"/>
              </a:ext>
            </a:extLst>
          </p:cNvPr>
          <p:cNvGrpSpPr/>
          <p:nvPr/>
        </p:nvGrpSpPr>
        <p:grpSpPr>
          <a:xfrm>
            <a:off x="2311942" y="3190343"/>
            <a:ext cx="1685149" cy="2025997"/>
            <a:chOff x="8921977" y="1710960"/>
            <a:chExt cx="2926080" cy="95418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ED5C6F-3029-43F1-A219-D8CBBB57E89F}"/>
                </a:ext>
              </a:extLst>
            </p:cNvPr>
            <p:cNvSpPr txBox="1"/>
            <p:nvPr/>
          </p:nvSpPr>
          <p:spPr>
            <a:xfrm>
              <a:off x="8921977" y="1710960"/>
              <a:ext cx="2926080" cy="2174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FB2C9A-D1DC-41A4-88CC-034617CC4F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92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A5D58A-8E70-4E5A-A2BC-8ECD3D763944}"/>
              </a:ext>
            </a:extLst>
          </p:cNvPr>
          <p:cNvGrpSpPr/>
          <p:nvPr/>
        </p:nvGrpSpPr>
        <p:grpSpPr>
          <a:xfrm>
            <a:off x="5181602" y="3190343"/>
            <a:ext cx="1685149" cy="2025997"/>
            <a:chOff x="8921977" y="1710960"/>
            <a:chExt cx="2926080" cy="95418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23F7BD-F962-4795-8515-4AA60212D682}"/>
                </a:ext>
              </a:extLst>
            </p:cNvPr>
            <p:cNvSpPr txBox="1"/>
            <p:nvPr/>
          </p:nvSpPr>
          <p:spPr>
            <a:xfrm>
              <a:off x="8921977" y="1710960"/>
              <a:ext cx="2926080" cy="2174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A70D10-3D8F-48DB-A01A-6755EFE61B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92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69764-450D-4DE9-9703-48DFD77B7E1D}"/>
              </a:ext>
            </a:extLst>
          </p:cNvPr>
          <p:cNvGrpSpPr/>
          <p:nvPr/>
        </p:nvGrpSpPr>
        <p:grpSpPr>
          <a:xfrm>
            <a:off x="8236087" y="3190343"/>
            <a:ext cx="1685149" cy="2025997"/>
            <a:chOff x="8921977" y="1710960"/>
            <a:chExt cx="2926080" cy="95418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1B741F7-1294-46EC-8254-794AED7AAE70}"/>
                </a:ext>
              </a:extLst>
            </p:cNvPr>
            <p:cNvSpPr txBox="1"/>
            <p:nvPr/>
          </p:nvSpPr>
          <p:spPr>
            <a:xfrm>
              <a:off x="8921977" y="1710960"/>
              <a:ext cx="2926080" cy="2174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6CE4B2-E7A8-4190-80AA-7F1AFFA6C8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92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344E6B42-625A-49F3-9C4A-FF793BBA9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6831" y="1293482"/>
            <a:ext cx="1126351" cy="1126351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388B3F81-8C84-4F12-8023-55C777310F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3985" y="1344333"/>
            <a:ext cx="1126351" cy="1126351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785040F2-B389-40FC-967A-1721378726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37871" y="1344332"/>
            <a:ext cx="1126351" cy="11263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90039CF-7340-4DD3-BE52-799003642198}"/>
              </a:ext>
            </a:extLst>
          </p:cNvPr>
          <p:cNvSpPr txBox="1"/>
          <p:nvPr/>
        </p:nvSpPr>
        <p:spPr>
          <a:xfrm>
            <a:off x="2007264" y="141651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2A4591-D191-46A4-B7A8-4490F63F1504}"/>
              </a:ext>
            </a:extLst>
          </p:cNvPr>
          <p:cNvSpPr txBox="1"/>
          <p:nvPr/>
        </p:nvSpPr>
        <p:spPr>
          <a:xfrm>
            <a:off x="4857042" y="141651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B31FE7-B627-413D-86EC-0D8E957827E2}"/>
              </a:ext>
            </a:extLst>
          </p:cNvPr>
          <p:cNvSpPr txBox="1"/>
          <p:nvPr/>
        </p:nvSpPr>
        <p:spPr>
          <a:xfrm>
            <a:off x="7950093" y="141651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0314462-15C5-43C1-94A2-E1043A246C60}"/>
              </a:ext>
            </a:extLst>
          </p:cNvPr>
          <p:cNvSpPr/>
          <p:nvPr/>
        </p:nvSpPr>
        <p:spPr>
          <a:xfrm>
            <a:off x="1831323" y="5871730"/>
            <a:ext cx="2646386" cy="29774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100000">
                <a:srgbClr val="F0EEE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D3E712-2576-4B04-81C4-7EC76E0CD0DD}"/>
              </a:ext>
            </a:extLst>
          </p:cNvPr>
          <p:cNvSpPr/>
          <p:nvPr/>
        </p:nvSpPr>
        <p:spPr>
          <a:xfrm>
            <a:off x="4720676" y="5871730"/>
            <a:ext cx="2646386" cy="29774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100000">
                <a:srgbClr val="F0EEE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C313730-3B86-4825-BE20-621D1BF8B2B8}"/>
              </a:ext>
            </a:extLst>
          </p:cNvPr>
          <p:cNvSpPr/>
          <p:nvPr/>
        </p:nvSpPr>
        <p:spPr>
          <a:xfrm>
            <a:off x="7778974" y="5871730"/>
            <a:ext cx="2646386" cy="29774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100000">
                <a:srgbClr val="F0EEE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4901ED48-F32A-439F-A42F-630AF4D724BC}"/>
              </a:ext>
            </a:extLst>
          </p:cNvPr>
          <p:cNvSpPr/>
          <p:nvPr/>
        </p:nvSpPr>
        <p:spPr>
          <a:xfrm>
            <a:off x="1937757" y="1114959"/>
            <a:ext cx="2304149" cy="224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75C27F-ED81-4496-B88F-BE14C5128057}"/>
              </a:ext>
            </a:extLst>
          </p:cNvPr>
          <p:cNvSpPr/>
          <p:nvPr/>
        </p:nvSpPr>
        <p:spPr>
          <a:xfrm>
            <a:off x="4787535" y="1114959"/>
            <a:ext cx="2304149" cy="224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600" y="3215"/>
                  <a:pt x="18472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5B915F-62E6-4222-A843-7AB7BF518DA8}"/>
              </a:ext>
            </a:extLst>
          </p:cNvPr>
          <p:cNvSpPr/>
          <p:nvPr/>
        </p:nvSpPr>
        <p:spPr>
          <a:xfrm>
            <a:off x="7880586" y="1114959"/>
            <a:ext cx="2304149" cy="224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BC2826-46F6-45FB-8439-080564D80EC8}"/>
              </a:ext>
            </a:extLst>
          </p:cNvPr>
          <p:cNvSpPr/>
          <p:nvPr/>
        </p:nvSpPr>
        <p:spPr>
          <a:xfrm>
            <a:off x="2007264" y="1961740"/>
            <a:ext cx="2304149" cy="381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365EC16-E405-4462-BF9A-5A3526DDB07D}"/>
              </a:ext>
            </a:extLst>
          </p:cNvPr>
          <p:cNvSpPr/>
          <p:nvPr/>
        </p:nvSpPr>
        <p:spPr>
          <a:xfrm>
            <a:off x="4891795" y="1961740"/>
            <a:ext cx="2304149" cy="381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DA4AFBD-EF3F-462F-B517-69BC15CCC559}"/>
              </a:ext>
            </a:extLst>
          </p:cNvPr>
          <p:cNvSpPr/>
          <p:nvPr/>
        </p:nvSpPr>
        <p:spPr>
          <a:xfrm>
            <a:off x="7950093" y="1961740"/>
            <a:ext cx="2304149" cy="381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47E8E3-7ED2-4324-AD95-0ABF6F19BB60}"/>
              </a:ext>
            </a:extLst>
          </p:cNvPr>
          <p:cNvGrpSpPr/>
          <p:nvPr/>
        </p:nvGrpSpPr>
        <p:grpSpPr>
          <a:xfrm>
            <a:off x="2311942" y="3190343"/>
            <a:ext cx="1685149" cy="2025997"/>
            <a:chOff x="8921977" y="1710960"/>
            <a:chExt cx="2926080" cy="95418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ED5C6F-3029-43F1-A219-D8CBBB57E89F}"/>
                </a:ext>
              </a:extLst>
            </p:cNvPr>
            <p:cNvSpPr txBox="1"/>
            <p:nvPr/>
          </p:nvSpPr>
          <p:spPr>
            <a:xfrm>
              <a:off x="8921977" y="1710960"/>
              <a:ext cx="2926080" cy="2174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FB2C9A-D1DC-41A4-88CC-034617CC4F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92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A5D58A-8E70-4E5A-A2BC-8ECD3D763944}"/>
              </a:ext>
            </a:extLst>
          </p:cNvPr>
          <p:cNvGrpSpPr/>
          <p:nvPr/>
        </p:nvGrpSpPr>
        <p:grpSpPr>
          <a:xfrm>
            <a:off x="5181602" y="3190343"/>
            <a:ext cx="1685149" cy="2025997"/>
            <a:chOff x="8921977" y="1710960"/>
            <a:chExt cx="2926080" cy="95418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23F7BD-F962-4795-8515-4AA60212D682}"/>
                </a:ext>
              </a:extLst>
            </p:cNvPr>
            <p:cNvSpPr txBox="1"/>
            <p:nvPr/>
          </p:nvSpPr>
          <p:spPr>
            <a:xfrm>
              <a:off x="8921977" y="1710960"/>
              <a:ext cx="2926080" cy="2174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A70D10-3D8F-48DB-A01A-6755EFE61B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92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69764-450D-4DE9-9703-48DFD77B7E1D}"/>
              </a:ext>
            </a:extLst>
          </p:cNvPr>
          <p:cNvGrpSpPr/>
          <p:nvPr/>
        </p:nvGrpSpPr>
        <p:grpSpPr>
          <a:xfrm>
            <a:off x="8236087" y="3190343"/>
            <a:ext cx="1685149" cy="2025997"/>
            <a:chOff x="8921977" y="1710960"/>
            <a:chExt cx="2926080" cy="95418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1B741F7-1294-46EC-8254-794AED7AAE70}"/>
                </a:ext>
              </a:extLst>
            </p:cNvPr>
            <p:cNvSpPr txBox="1"/>
            <p:nvPr/>
          </p:nvSpPr>
          <p:spPr>
            <a:xfrm>
              <a:off x="8921977" y="1710960"/>
              <a:ext cx="2926080" cy="2174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6CE4B2-E7A8-4190-80AA-7F1AFFA6C8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92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344E6B42-625A-49F3-9C4A-FF793BBA9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6831" y="1293482"/>
            <a:ext cx="1126351" cy="1126351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388B3F81-8C84-4F12-8023-55C777310F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3985" y="1344333"/>
            <a:ext cx="1126351" cy="1126351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785040F2-B389-40FC-967A-1721378726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37871" y="1344332"/>
            <a:ext cx="1126351" cy="11263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90039CF-7340-4DD3-BE52-799003642198}"/>
              </a:ext>
            </a:extLst>
          </p:cNvPr>
          <p:cNvSpPr txBox="1"/>
          <p:nvPr/>
        </p:nvSpPr>
        <p:spPr>
          <a:xfrm>
            <a:off x="2007264" y="141651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2A4591-D191-46A4-B7A8-4490F63F1504}"/>
              </a:ext>
            </a:extLst>
          </p:cNvPr>
          <p:cNvSpPr txBox="1"/>
          <p:nvPr/>
        </p:nvSpPr>
        <p:spPr>
          <a:xfrm>
            <a:off x="4857042" y="141651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B31FE7-B627-413D-86EC-0D8E957827E2}"/>
              </a:ext>
            </a:extLst>
          </p:cNvPr>
          <p:cNvSpPr txBox="1"/>
          <p:nvPr/>
        </p:nvSpPr>
        <p:spPr>
          <a:xfrm>
            <a:off x="7950093" y="141651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0314462-15C5-43C1-94A2-E1043A246C60}"/>
              </a:ext>
            </a:extLst>
          </p:cNvPr>
          <p:cNvSpPr/>
          <p:nvPr/>
        </p:nvSpPr>
        <p:spPr>
          <a:xfrm>
            <a:off x="1831323" y="5871730"/>
            <a:ext cx="2646386" cy="297746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37000">
                <a:schemeClr val="tx1"/>
              </a:gs>
              <a:gs pos="100000">
                <a:srgbClr val="21262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D3E712-2576-4B04-81C4-7EC76E0CD0DD}"/>
              </a:ext>
            </a:extLst>
          </p:cNvPr>
          <p:cNvSpPr/>
          <p:nvPr/>
        </p:nvSpPr>
        <p:spPr>
          <a:xfrm>
            <a:off x="4720676" y="5871730"/>
            <a:ext cx="2646386" cy="297746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37000">
                <a:schemeClr val="tx1"/>
              </a:gs>
              <a:gs pos="100000">
                <a:srgbClr val="21262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C313730-3B86-4825-BE20-621D1BF8B2B8}"/>
              </a:ext>
            </a:extLst>
          </p:cNvPr>
          <p:cNvSpPr/>
          <p:nvPr/>
        </p:nvSpPr>
        <p:spPr>
          <a:xfrm>
            <a:off x="7778974" y="5871730"/>
            <a:ext cx="2646386" cy="297746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37000">
                <a:schemeClr val="tx1"/>
              </a:gs>
              <a:gs pos="100000">
                <a:srgbClr val="21262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Capsule Text Boxes – Slide Template</vt:lpstr>
      <vt:lpstr>Capsule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Capsule Text Boxes</dc:title>
  <dc:creator>PresentationGO.com</dc:creator>
  <dc:description>© Copyright PresentationGO.com</dc:description>
  <dcterms:created xsi:type="dcterms:W3CDTF">2014-11-26T05:14:11Z</dcterms:created>
  <dcterms:modified xsi:type="dcterms:W3CDTF">2021-03-25T18:28:30Z</dcterms:modified>
  <cp:category>Text &amp; Tables</cp:category>
</cp:coreProperties>
</file>