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73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Capsule Textboxes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4E14722-AE3B-49AB-2E96-7EA0DE4E8FE4}"/>
              </a:ext>
            </a:extLst>
          </p:cNvPr>
          <p:cNvSpPr/>
          <p:nvPr/>
        </p:nvSpPr>
        <p:spPr>
          <a:xfrm>
            <a:off x="995679" y="1154092"/>
            <a:ext cx="2339341" cy="1681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6721"/>
                  <a:pt x="0" y="15025"/>
                </a:cubicBezTo>
                <a:lnTo>
                  <a:pt x="2990" y="15025"/>
                </a:lnTo>
                <a:cubicBezTo>
                  <a:pt x="4515" y="15025"/>
                  <a:pt x="5910" y="16200"/>
                  <a:pt x="6614" y="18076"/>
                </a:cubicBezTo>
                <a:cubicBezTo>
                  <a:pt x="7399" y="20164"/>
                  <a:pt x="8982" y="21600"/>
                  <a:pt x="10800" y="21600"/>
                </a:cubicBezTo>
                <a:cubicBezTo>
                  <a:pt x="12618" y="21600"/>
                  <a:pt x="14201" y="20164"/>
                  <a:pt x="14986" y="18076"/>
                </a:cubicBezTo>
                <a:cubicBezTo>
                  <a:pt x="15690" y="16200"/>
                  <a:pt x="17097" y="15025"/>
                  <a:pt x="18610" y="15025"/>
                </a:cubicBezTo>
                <a:lnTo>
                  <a:pt x="21600" y="15025"/>
                </a:lnTo>
                <a:cubicBezTo>
                  <a:pt x="21600" y="6738"/>
                  <a:pt x="16769" y="0"/>
                  <a:pt x="1080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0ED0FF1-DBEA-37D8-8583-4BEEB9BA4949}"/>
              </a:ext>
            </a:extLst>
          </p:cNvPr>
          <p:cNvSpPr/>
          <p:nvPr/>
        </p:nvSpPr>
        <p:spPr>
          <a:xfrm>
            <a:off x="995679" y="2424092"/>
            <a:ext cx="2339341" cy="3552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7915" y="21600"/>
                  <a:pt x="5207" y="20859"/>
                  <a:pt x="3166" y="19515"/>
                </a:cubicBezTo>
                <a:cubicBezTo>
                  <a:pt x="1126" y="18171"/>
                  <a:pt x="0" y="16387"/>
                  <a:pt x="0" y="14488"/>
                </a:cubicBezTo>
                <a:lnTo>
                  <a:pt x="0" y="139"/>
                </a:lnTo>
                <a:cubicBezTo>
                  <a:pt x="0" y="62"/>
                  <a:pt x="94" y="0"/>
                  <a:pt x="211" y="0"/>
                </a:cubicBezTo>
                <a:cubicBezTo>
                  <a:pt x="328" y="0"/>
                  <a:pt x="422" y="62"/>
                  <a:pt x="422" y="139"/>
                </a:cubicBezTo>
                <a:lnTo>
                  <a:pt x="422" y="14480"/>
                </a:lnTo>
                <a:cubicBezTo>
                  <a:pt x="422" y="16302"/>
                  <a:pt x="1501" y="18024"/>
                  <a:pt x="3459" y="19314"/>
                </a:cubicBezTo>
                <a:cubicBezTo>
                  <a:pt x="5418" y="20604"/>
                  <a:pt x="8021" y="21314"/>
                  <a:pt x="10800" y="21314"/>
                </a:cubicBezTo>
                <a:cubicBezTo>
                  <a:pt x="13579" y="21314"/>
                  <a:pt x="16182" y="20604"/>
                  <a:pt x="18141" y="19314"/>
                </a:cubicBezTo>
                <a:cubicBezTo>
                  <a:pt x="20099" y="18024"/>
                  <a:pt x="21178" y="16310"/>
                  <a:pt x="21178" y="14480"/>
                </a:cubicBezTo>
                <a:lnTo>
                  <a:pt x="21178" y="139"/>
                </a:lnTo>
                <a:cubicBezTo>
                  <a:pt x="21178" y="62"/>
                  <a:pt x="21272" y="0"/>
                  <a:pt x="21389" y="0"/>
                </a:cubicBezTo>
                <a:cubicBezTo>
                  <a:pt x="21506" y="0"/>
                  <a:pt x="21600" y="62"/>
                  <a:pt x="21600" y="139"/>
                </a:cubicBezTo>
                <a:lnTo>
                  <a:pt x="21600" y="14480"/>
                </a:lnTo>
                <a:cubicBezTo>
                  <a:pt x="21600" y="16380"/>
                  <a:pt x="20474" y="18163"/>
                  <a:pt x="18434" y="19507"/>
                </a:cubicBezTo>
                <a:cubicBezTo>
                  <a:pt x="16405" y="20859"/>
                  <a:pt x="13685" y="21600"/>
                  <a:pt x="10800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2C9E40B-9F75-27B7-C1A3-7F1ED752FAA3}"/>
              </a:ext>
            </a:extLst>
          </p:cNvPr>
          <p:cNvSpPr/>
          <p:nvPr/>
        </p:nvSpPr>
        <p:spPr>
          <a:xfrm>
            <a:off x="3625212" y="1154092"/>
            <a:ext cx="2338074" cy="1681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10800" y="0"/>
                </a:moveTo>
                <a:cubicBezTo>
                  <a:pt x="4831" y="0"/>
                  <a:pt x="0" y="6721"/>
                  <a:pt x="0" y="15025"/>
                </a:cubicBezTo>
                <a:lnTo>
                  <a:pt x="2979" y="15025"/>
                </a:lnTo>
                <a:cubicBezTo>
                  <a:pt x="4503" y="15025"/>
                  <a:pt x="5898" y="16200"/>
                  <a:pt x="6602" y="18076"/>
                </a:cubicBezTo>
                <a:cubicBezTo>
                  <a:pt x="7388" y="20164"/>
                  <a:pt x="8971" y="21600"/>
                  <a:pt x="10788" y="21600"/>
                </a:cubicBezTo>
                <a:cubicBezTo>
                  <a:pt x="12606" y="21600"/>
                  <a:pt x="14189" y="20164"/>
                  <a:pt x="14975" y="18076"/>
                </a:cubicBezTo>
                <a:cubicBezTo>
                  <a:pt x="15678" y="16200"/>
                  <a:pt x="17085" y="15025"/>
                  <a:pt x="18598" y="15025"/>
                </a:cubicBezTo>
                <a:lnTo>
                  <a:pt x="21588" y="15025"/>
                </a:lnTo>
                <a:cubicBezTo>
                  <a:pt x="21600" y="6738"/>
                  <a:pt x="16757" y="0"/>
                  <a:pt x="1080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D9910D2-78C6-9DB1-67F9-42BEA095B96C}"/>
              </a:ext>
            </a:extLst>
          </p:cNvPr>
          <p:cNvSpPr/>
          <p:nvPr/>
        </p:nvSpPr>
        <p:spPr>
          <a:xfrm>
            <a:off x="3624579" y="2424092"/>
            <a:ext cx="2339341" cy="3552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7915" y="21600"/>
                  <a:pt x="5207" y="20859"/>
                  <a:pt x="3166" y="19515"/>
                </a:cubicBezTo>
                <a:cubicBezTo>
                  <a:pt x="1126" y="18171"/>
                  <a:pt x="0" y="16387"/>
                  <a:pt x="0" y="14488"/>
                </a:cubicBezTo>
                <a:lnTo>
                  <a:pt x="0" y="139"/>
                </a:lnTo>
                <a:cubicBezTo>
                  <a:pt x="0" y="62"/>
                  <a:pt x="94" y="0"/>
                  <a:pt x="211" y="0"/>
                </a:cubicBezTo>
                <a:cubicBezTo>
                  <a:pt x="328" y="0"/>
                  <a:pt x="422" y="62"/>
                  <a:pt x="422" y="139"/>
                </a:cubicBezTo>
                <a:lnTo>
                  <a:pt x="422" y="14480"/>
                </a:lnTo>
                <a:cubicBezTo>
                  <a:pt x="422" y="16302"/>
                  <a:pt x="1501" y="18024"/>
                  <a:pt x="3459" y="19314"/>
                </a:cubicBezTo>
                <a:cubicBezTo>
                  <a:pt x="5418" y="20604"/>
                  <a:pt x="8021" y="21314"/>
                  <a:pt x="10800" y="21314"/>
                </a:cubicBezTo>
                <a:cubicBezTo>
                  <a:pt x="13579" y="21314"/>
                  <a:pt x="16182" y="20604"/>
                  <a:pt x="18141" y="19314"/>
                </a:cubicBezTo>
                <a:cubicBezTo>
                  <a:pt x="20099" y="18024"/>
                  <a:pt x="21178" y="16310"/>
                  <a:pt x="21178" y="14480"/>
                </a:cubicBezTo>
                <a:lnTo>
                  <a:pt x="21178" y="139"/>
                </a:lnTo>
                <a:cubicBezTo>
                  <a:pt x="21178" y="62"/>
                  <a:pt x="21272" y="0"/>
                  <a:pt x="21389" y="0"/>
                </a:cubicBezTo>
                <a:cubicBezTo>
                  <a:pt x="21506" y="0"/>
                  <a:pt x="21600" y="62"/>
                  <a:pt x="21600" y="139"/>
                </a:cubicBezTo>
                <a:lnTo>
                  <a:pt x="21600" y="14480"/>
                </a:lnTo>
                <a:cubicBezTo>
                  <a:pt x="21600" y="16380"/>
                  <a:pt x="20474" y="18163"/>
                  <a:pt x="18434" y="19507"/>
                </a:cubicBezTo>
                <a:cubicBezTo>
                  <a:pt x="16393" y="20859"/>
                  <a:pt x="13685" y="21600"/>
                  <a:pt x="10800" y="216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8CAF99A-513D-AFDB-37D0-EB9F2E9E180F}"/>
              </a:ext>
            </a:extLst>
          </p:cNvPr>
          <p:cNvSpPr/>
          <p:nvPr/>
        </p:nvSpPr>
        <p:spPr>
          <a:xfrm>
            <a:off x="6240779" y="1154092"/>
            <a:ext cx="2339343" cy="1681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6721"/>
                  <a:pt x="0" y="15025"/>
                </a:cubicBezTo>
                <a:lnTo>
                  <a:pt x="2990" y="15025"/>
                </a:lnTo>
                <a:cubicBezTo>
                  <a:pt x="4515" y="15025"/>
                  <a:pt x="5910" y="16200"/>
                  <a:pt x="6614" y="18076"/>
                </a:cubicBezTo>
                <a:cubicBezTo>
                  <a:pt x="7399" y="20164"/>
                  <a:pt x="8982" y="21600"/>
                  <a:pt x="10800" y="21600"/>
                </a:cubicBezTo>
                <a:cubicBezTo>
                  <a:pt x="12618" y="21600"/>
                  <a:pt x="14201" y="20164"/>
                  <a:pt x="14986" y="18076"/>
                </a:cubicBezTo>
                <a:cubicBezTo>
                  <a:pt x="15690" y="16200"/>
                  <a:pt x="17097" y="15025"/>
                  <a:pt x="18610" y="15025"/>
                </a:cubicBezTo>
                <a:lnTo>
                  <a:pt x="21600" y="15025"/>
                </a:lnTo>
                <a:cubicBezTo>
                  <a:pt x="21600" y="6738"/>
                  <a:pt x="16769" y="0"/>
                  <a:pt x="108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FB6D980-1E68-9A1B-2D5C-2FC29C0DFC5E}"/>
              </a:ext>
            </a:extLst>
          </p:cNvPr>
          <p:cNvSpPr/>
          <p:nvPr/>
        </p:nvSpPr>
        <p:spPr>
          <a:xfrm>
            <a:off x="6240780" y="2424092"/>
            <a:ext cx="2339341" cy="3552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7915" y="21600"/>
                  <a:pt x="5207" y="20859"/>
                  <a:pt x="3166" y="19515"/>
                </a:cubicBezTo>
                <a:cubicBezTo>
                  <a:pt x="1126" y="18171"/>
                  <a:pt x="0" y="16387"/>
                  <a:pt x="0" y="14488"/>
                </a:cubicBezTo>
                <a:lnTo>
                  <a:pt x="0" y="139"/>
                </a:lnTo>
                <a:cubicBezTo>
                  <a:pt x="0" y="62"/>
                  <a:pt x="94" y="0"/>
                  <a:pt x="211" y="0"/>
                </a:cubicBezTo>
                <a:cubicBezTo>
                  <a:pt x="328" y="0"/>
                  <a:pt x="422" y="62"/>
                  <a:pt x="422" y="139"/>
                </a:cubicBezTo>
                <a:lnTo>
                  <a:pt x="422" y="14480"/>
                </a:lnTo>
                <a:cubicBezTo>
                  <a:pt x="422" y="16302"/>
                  <a:pt x="1501" y="18024"/>
                  <a:pt x="3459" y="19314"/>
                </a:cubicBezTo>
                <a:cubicBezTo>
                  <a:pt x="5418" y="20604"/>
                  <a:pt x="8021" y="21314"/>
                  <a:pt x="10800" y="21314"/>
                </a:cubicBezTo>
                <a:cubicBezTo>
                  <a:pt x="13579" y="21314"/>
                  <a:pt x="16182" y="20604"/>
                  <a:pt x="18141" y="19314"/>
                </a:cubicBezTo>
                <a:cubicBezTo>
                  <a:pt x="20099" y="18024"/>
                  <a:pt x="21178" y="16310"/>
                  <a:pt x="21178" y="14480"/>
                </a:cubicBezTo>
                <a:lnTo>
                  <a:pt x="21178" y="139"/>
                </a:lnTo>
                <a:cubicBezTo>
                  <a:pt x="21178" y="62"/>
                  <a:pt x="21272" y="0"/>
                  <a:pt x="21389" y="0"/>
                </a:cubicBezTo>
                <a:cubicBezTo>
                  <a:pt x="21506" y="0"/>
                  <a:pt x="21600" y="62"/>
                  <a:pt x="21600" y="139"/>
                </a:cubicBezTo>
                <a:lnTo>
                  <a:pt x="21600" y="14480"/>
                </a:lnTo>
                <a:cubicBezTo>
                  <a:pt x="21600" y="16380"/>
                  <a:pt x="20474" y="18163"/>
                  <a:pt x="18434" y="19507"/>
                </a:cubicBezTo>
                <a:cubicBezTo>
                  <a:pt x="16405" y="20859"/>
                  <a:pt x="13685" y="21600"/>
                  <a:pt x="10800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5AE48F5-8D3E-AC65-BA25-616D6B98F92E}"/>
              </a:ext>
            </a:extLst>
          </p:cNvPr>
          <p:cNvSpPr/>
          <p:nvPr/>
        </p:nvSpPr>
        <p:spPr>
          <a:xfrm>
            <a:off x="8856979" y="1154092"/>
            <a:ext cx="2339343" cy="1681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6721"/>
                  <a:pt x="0" y="15025"/>
                </a:cubicBezTo>
                <a:lnTo>
                  <a:pt x="2990" y="15025"/>
                </a:lnTo>
                <a:cubicBezTo>
                  <a:pt x="4515" y="15025"/>
                  <a:pt x="5910" y="16200"/>
                  <a:pt x="6614" y="18076"/>
                </a:cubicBezTo>
                <a:cubicBezTo>
                  <a:pt x="7399" y="20164"/>
                  <a:pt x="8982" y="21600"/>
                  <a:pt x="10800" y="21600"/>
                </a:cubicBezTo>
                <a:cubicBezTo>
                  <a:pt x="12618" y="21600"/>
                  <a:pt x="14201" y="20164"/>
                  <a:pt x="14986" y="18076"/>
                </a:cubicBezTo>
                <a:cubicBezTo>
                  <a:pt x="15690" y="16200"/>
                  <a:pt x="17097" y="15025"/>
                  <a:pt x="18610" y="15025"/>
                </a:cubicBezTo>
                <a:lnTo>
                  <a:pt x="21600" y="15025"/>
                </a:lnTo>
                <a:cubicBezTo>
                  <a:pt x="21600" y="6738"/>
                  <a:pt x="16757" y="0"/>
                  <a:pt x="1080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FC14DC76-B4B9-FF94-11E0-B43912BC09CC}"/>
              </a:ext>
            </a:extLst>
          </p:cNvPr>
          <p:cNvSpPr/>
          <p:nvPr/>
        </p:nvSpPr>
        <p:spPr>
          <a:xfrm>
            <a:off x="8856980" y="2424092"/>
            <a:ext cx="2339341" cy="3552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7915" y="21600"/>
                  <a:pt x="5207" y="20859"/>
                  <a:pt x="3166" y="19515"/>
                </a:cubicBezTo>
                <a:cubicBezTo>
                  <a:pt x="1126" y="18171"/>
                  <a:pt x="0" y="16387"/>
                  <a:pt x="0" y="14488"/>
                </a:cubicBezTo>
                <a:lnTo>
                  <a:pt x="0" y="139"/>
                </a:lnTo>
                <a:cubicBezTo>
                  <a:pt x="0" y="62"/>
                  <a:pt x="94" y="0"/>
                  <a:pt x="211" y="0"/>
                </a:cubicBezTo>
                <a:cubicBezTo>
                  <a:pt x="328" y="0"/>
                  <a:pt x="422" y="62"/>
                  <a:pt x="422" y="139"/>
                </a:cubicBezTo>
                <a:lnTo>
                  <a:pt x="422" y="14480"/>
                </a:lnTo>
                <a:cubicBezTo>
                  <a:pt x="422" y="16302"/>
                  <a:pt x="1501" y="18024"/>
                  <a:pt x="3459" y="19314"/>
                </a:cubicBezTo>
                <a:cubicBezTo>
                  <a:pt x="5418" y="20604"/>
                  <a:pt x="8021" y="21314"/>
                  <a:pt x="10800" y="21314"/>
                </a:cubicBezTo>
                <a:cubicBezTo>
                  <a:pt x="13579" y="21314"/>
                  <a:pt x="16182" y="20604"/>
                  <a:pt x="18141" y="19314"/>
                </a:cubicBezTo>
                <a:cubicBezTo>
                  <a:pt x="20099" y="18024"/>
                  <a:pt x="21178" y="16310"/>
                  <a:pt x="21178" y="14480"/>
                </a:cubicBezTo>
                <a:lnTo>
                  <a:pt x="21178" y="139"/>
                </a:lnTo>
                <a:cubicBezTo>
                  <a:pt x="21178" y="62"/>
                  <a:pt x="21272" y="0"/>
                  <a:pt x="21389" y="0"/>
                </a:cubicBezTo>
                <a:cubicBezTo>
                  <a:pt x="21506" y="0"/>
                  <a:pt x="21600" y="62"/>
                  <a:pt x="21600" y="139"/>
                </a:cubicBezTo>
                <a:lnTo>
                  <a:pt x="21600" y="14480"/>
                </a:lnTo>
                <a:cubicBezTo>
                  <a:pt x="21600" y="16380"/>
                  <a:pt x="20474" y="18163"/>
                  <a:pt x="18434" y="19507"/>
                </a:cubicBezTo>
                <a:cubicBezTo>
                  <a:pt x="16393" y="20859"/>
                  <a:pt x="13685" y="21600"/>
                  <a:pt x="10800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Graphic 10" descr="Bullseye with solid fill">
            <a:extLst>
              <a:ext uri="{FF2B5EF4-FFF2-40B4-BE49-F238E27FC236}">
                <a16:creationId xmlns:a16="http://schemas.microsoft.com/office/drawing/2014/main" id="{8AD4E1B2-237E-5DA4-DDBB-59095695D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68679" y="1988581"/>
            <a:ext cx="683542" cy="6835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Gears with solid fill">
            <a:extLst>
              <a:ext uri="{FF2B5EF4-FFF2-40B4-BE49-F238E27FC236}">
                <a16:creationId xmlns:a16="http://schemas.microsoft.com/office/drawing/2014/main" id="{25257F40-C9B4-C1F9-0C69-15103CDAD1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2478" y="1988581"/>
            <a:ext cx="683542" cy="6835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Hourglass 30% with solid fill">
            <a:extLst>
              <a:ext uri="{FF2B5EF4-FFF2-40B4-BE49-F238E27FC236}">
                <a16:creationId xmlns:a16="http://schemas.microsoft.com/office/drawing/2014/main" id="{2E3AD6C3-EECD-C459-189F-323A99F5D16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684879" y="1988581"/>
            <a:ext cx="683542" cy="6835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Lightbulb with solid fill">
            <a:extLst>
              <a:ext uri="{FF2B5EF4-FFF2-40B4-BE49-F238E27FC236}">
                <a16:creationId xmlns:a16="http://schemas.microsoft.com/office/drawing/2014/main" id="{D04F8F36-A546-083C-B782-3678A86A7A1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23578" y="1988581"/>
            <a:ext cx="683542" cy="6835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EFCC8342-FA48-A844-1F16-3E89310B97CC}"/>
              </a:ext>
            </a:extLst>
          </p:cNvPr>
          <p:cNvGrpSpPr/>
          <p:nvPr/>
        </p:nvGrpSpPr>
        <p:grpSpPr>
          <a:xfrm>
            <a:off x="1305488" y="3132011"/>
            <a:ext cx="1719723" cy="1844151"/>
            <a:chOff x="8921977" y="1466725"/>
            <a:chExt cx="2926080" cy="184415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3C178D8-C959-F32F-BF34-20D24736CAE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5F3FC33-4201-D3AC-5040-7187F7CC57B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CF00F96-EBE0-929E-9762-68F6B1FB76DC}"/>
              </a:ext>
            </a:extLst>
          </p:cNvPr>
          <p:cNvGrpSpPr/>
          <p:nvPr/>
        </p:nvGrpSpPr>
        <p:grpSpPr>
          <a:xfrm>
            <a:off x="3934388" y="3132011"/>
            <a:ext cx="1719723" cy="1844151"/>
            <a:chOff x="8921977" y="1466725"/>
            <a:chExt cx="2926080" cy="184415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D900783-8EFE-B924-5936-E79EB18139F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BDFEB16-46C7-8407-ECA9-F35C7390ACB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874CBD1-E1EF-2A49-3FD7-2BEB35FC99E3}"/>
              </a:ext>
            </a:extLst>
          </p:cNvPr>
          <p:cNvGrpSpPr/>
          <p:nvPr/>
        </p:nvGrpSpPr>
        <p:grpSpPr>
          <a:xfrm>
            <a:off x="6550589" y="3132011"/>
            <a:ext cx="1719723" cy="1844151"/>
            <a:chOff x="8921977" y="1466725"/>
            <a:chExt cx="2926080" cy="184415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44144C5-068F-1402-8CF6-C2B7A23E3C5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88F343D-178F-0069-2941-79A90AEC849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D409F26-EDCB-5E22-6879-AAED010C460D}"/>
              </a:ext>
            </a:extLst>
          </p:cNvPr>
          <p:cNvGrpSpPr/>
          <p:nvPr/>
        </p:nvGrpSpPr>
        <p:grpSpPr>
          <a:xfrm>
            <a:off x="9166789" y="3132011"/>
            <a:ext cx="1719723" cy="1844151"/>
            <a:chOff x="8921977" y="1466725"/>
            <a:chExt cx="2926080" cy="184415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0300224-8966-F006-D135-BEB61833889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B9E4664-18EB-103E-B864-29C4D986A41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F0F8BEDA-DEA9-B269-56C5-068DA4B97DF5}"/>
              </a:ext>
            </a:extLst>
          </p:cNvPr>
          <p:cNvSpPr txBox="1"/>
          <p:nvPr/>
        </p:nvSpPr>
        <p:spPr>
          <a:xfrm>
            <a:off x="1867540" y="1450531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19A9F47-58D0-49F1-A5A4-52B38630B79B}"/>
              </a:ext>
            </a:extLst>
          </p:cNvPr>
          <p:cNvSpPr txBox="1"/>
          <p:nvPr/>
        </p:nvSpPr>
        <p:spPr>
          <a:xfrm>
            <a:off x="4496440" y="1450531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0B875D-E403-DB66-A807-7E3304AE4532}"/>
              </a:ext>
            </a:extLst>
          </p:cNvPr>
          <p:cNvSpPr txBox="1"/>
          <p:nvPr/>
        </p:nvSpPr>
        <p:spPr>
          <a:xfrm>
            <a:off x="7112641" y="1450531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0E127D-8B0B-D2A3-D350-337A6E969FC2}"/>
              </a:ext>
            </a:extLst>
          </p:cNvPr>
          <p:cNvSpPr txBox="1"/>
          <p:nvPr/>
        </p:nvSpPr>
        <p:spPr>
          <a:xfrm>
            <a:off x="9728841" y="1450531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Capsule Textboxes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4E14722-AE3B-49AB-2E96-7EA0DE4E8FE4}"/>
              </a:ext>
            </a:extLst>
          </p:cNvPr>
          <p:cNvSpPr/>
          <p:nvPr/>
        </p:nvSpPr>
        <p:spPr>
          <a:xfrm>
            <a:off x="995679" y="1154092"/>
            <a:ext cx="2339341" cy="1681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6721"/>
                  <a:pt x="0" y="15025"/>
                </a:cubicBezTo>
                <a:lnTo>
                  <a:pt x="2990" y="15025"/>
                </a:lnTo>
                <a:cubicBezTo>
                  <a:pt x="4515" y="15025"/>
                  <a:pt x="5910" y="16200"/>
                  <a:pt x="6614" y="18076"/>
                </a:cubicBezTo>
                <a:cubicBezTo>
                  <a:pt x="7399" y="20164"/>
                  <a:pt x="8982" y="21600"/>
                  <a:pt x="10800" y="21600"/>
                </a:cubicBezTo>
                <a:cubicBezTo>
                  <a:pt x="12618" y="21600"/>
                  <a:pt x="14201" y="20164"/>
                  <a:pt x="14986" y="18076"/>
                </a:cubicBezTo>
                <a:cubicBezTo>
                  <a:pt x="15690" y="16200"/>
                  <a:pt x="17097" y="15025"/>
                  <a:pt x="18610" y="15025"/>
                </a:cubicBezTo>
                <a:lnTo>
                  <a:pt x="21600" y="15025"/>
                </a:lnTo>
                <a:cubicBezTo>
                  <a:pt x="21600" y="6738"/>
                  <a:pt x="16769" y="0"/>
                  <a:pt x="108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0ED0FF1-DBEA-37D8-8583-4BEEB9BA4949}"/>
              </a:ext>
            </a:extLst>
          </p:cNvPr>
          <p:cNvSpPr/>
          <p:nvPr/>
        </p:nvSpPr>
        <p:spPr>
          <a:xfrm>
            <a:off x="995679" y="2424092"/>
            <a:ext cx="2339341" cy="3552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7915" y="21600"/>
                  <a:pt x="5207" y="20859"/>
                  <a:pt x="3166" y="19515"/>
                </a:cubicBezTo>
                <a:cubicBezTo>
                  <a:pt x="1126" y="18171"/>
                  <a:pt x="0" y="16387"/>
                  <a:pt x="0" y="14488"/>
                </a:cubicBezTo>
                <a:lnTo>
                  <a:pt x="0" y="139"/>
                </a:lnTo>
                <a:cubicBezTo>
                  <a:pt x="0" y="62"/>
                  <a:pt x="94" y="0"/>
                  <a:pt x="211" y="0"/>
                </a:cubicBezTo>
                <a:cubicBezTo>
                  <a:pt x="328" y="0"/>
                  <a:pt x="422" y="62"/>
                  <a:pt x="422" y="139"/>
                </a:cubicBezTo>
                <a:lnTo>
                  <a:pt x="422" y="14480"/>
                </a:lnTo>
                <a:cubicBezTo>
                  <a:pt x="422" y="16302"/>
                  <a:pt x="1501" y="18024"/>
                  <a:pt x="3459" y="19314"/>
                </a:cubicBezTo>
                <a:cubicBezTo>
                  <a:pt x="5418" y="20604"/>
                  <a:pt x="8021" y="21314"/>
                  <a:pt x="10800" y="21314"/>
                </a:cubicBezTo>
                <a:cubicBezTo>
                  <a:pt x="13579" y="21314"/>
                  <a:pt x="16182" y="20604"/>
                  <a:pt x="18141" y="19314"/>
                </a:cubicBezTo>
                <a:cubicBezTo>
                  <a:pt x="20099" y="18024"/>
                  <a:pt x="21178" y="16310"/>
                  <a:pt x="21178" y="14480"/>
                </a:cubicBezTo>
                <a:lnTo>
                  <a:pt x="21178" y="139"/>
                </a:lnTo>
                <a:cubicBezTo>
                  <a:pt x="21178" y="62"/>
                  <a:pt x="21272" y="0"/>
                  <a:pt x="21389" y="0"/>
                </a:cubicBezTo>
                <a:cubicBezTo>
                  <a:pt x="21506" y="0"/>
                  <a:pt x="21600" y="62"/>
                  <a:pt x="21600" y="139"/>
                </a:cubicBezTo>
                <a:lnTo>
                  <a:pt x="21600" y="14480"/>
                </a:lnTo>
                <a:cubicBezTo>
                  <a:pt x="21600" y="16380"/>
                  <a:pt x="20474" y="18163"/>
                  <a:pt x="18434" y="19507"/>
                </a:cubicBezTo>
                <a:cubicBezTo>
                  <a:pt x="16405" y="20859"/>
                  <a:pt x="13685" y="21600"/>
                  <a:pt x="10800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2C9E40B-9F75-27B7-C1A3-7F1ED752FAA3}"/>
              </a:ext>
            </a:extLst>
          </p:cNvPr>
          <p:cNvSpPr/>
          <p:nvPr/>
        </p:nvSpPr>
        <p:spPr>
          <a:xfrm>
            <a:off x="3625212" y="1154092"/>
            <a:ext cx="2338074" cy="1681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10800" y="0"/>
                </a:moveTo>
                <a:cubicBezTo>
                  <a:pt x="4831" y="0"/>
                  <a:pt x="0" y="6721"/>
                  <a:pt x="0" y="15025"/>
                </a:cubicBezTo>
                <a:lnTo>
                  <a:pt x="2979" y="15025"/>
                </a:lnTo>
                <a:cubicBezTo>
                  <a:pt x="4503" y="15025"/>
                  <a:pt x="5898" y="16200"/>
                  <a:pt x="6602" y="18076"/>
                </a:cubicBezTo>
                <a:cubicBezTo>
                  <a:pt x="7388" y="20164"/>
                  <a:pt x="8971" y="21600"/>
                  <a:pt x="10788" y="21600"/>
                </a:cubicBezTo>
                <a:cubicBezTo>
                  <a:pt x="12606" y="21600"/>
                  <a:pt x="14189" y="20164"/>
                  <a:pt x="14975" y="18076"/>
                </a:cubicBezTo>
                <a:cubicBezTo>
                  <a:pt x="15678" y="16200"/>
                  <a:pt x="17085" y="15025"/>
                  <a:pt x="18598" y="15025"/>
                </a:cubicBezTo>
                <a:lnTo>
                  <a:pt x="21588" y="15025"/>
                </a:lnTo>
                <a:cubicBezTo>
                  <a:pt x="21600" y="6738"/>
                  <a:pt x="16757" y="0"/>
                  <a:pt x="108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D9910D2-78C6-9DB1-67F9-42BEA095B96C}"/>
              </a:ext>
            </a:extLst>
          </p:cNvPr>
          <p:cNvSpPr/>
          <p:nvPr/>
        </p:nvSpPr>
        <p:spPr>
          <a:xfrm>
            <a:off x="3624579" y="2424092"/>
            <a:ext cx="2339341" cy="3552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7915" y="21600"/>
                  <a:pt x="5207" y="20859"/>
                  <a:pt x="3166" y="19515"/>
                </a:cubicBezTo>
                <a:cubicBezTo>
                  <a:pt x="1126" y="18171"/>
                  <a:pt x="0" y="16387"/>
                  <a:pt x="0" y="14488"/>
                </a:cubicBezTo>
                <a:lnTo>
                  <a:pt x="0" y="139"/>
                </a:lnTo>
                <a:cubicBezTo>
                  <a:pt x="0" y="62"/>
                  <a:pt x="94" y="0"/>
                  <a:pt x="211" y="0"/>
                </a:cubicBezTo>
                <a:cubicBezTo>
                  <a:pt x="328" y="0"/>
                  <a:pt x="422" y="62"/>
                  <a:pt x="422" y="139"/>
                </a:cubicBezTo>
                <a:lnTo>
                  <a:pt x="422" y="14480"/>
                </a:lnTo>
                <a:cubicBezTo>
                  <a:pt x="422" y="16302"/>
                  <a:pt x="1501" y="18024"/>
                  <a:pt x="3459" y="19314"/>
                </a:cubicBezTo>
                <a:cubicBezTo>
                  <a:pt x="5418" y="20604"/>
                  <a:pt x="8021" y="21314"/>
                  <a:pt x="10800" y="21314"/>
                </a:cubicBezTo>
                <a:cubicBezTo>
                  <a:pt x="13579" y="21314"/>
                  <a:pt x="16182" y="20604"/>
                  <a:pt x="18141" y="19314"/>
                </a:cubicBezTo>
                <a:cubicBezTo>
                  <a:pt x="20099" y="18024"/>
                  <a:pt x="21178" y="16310"/>
                  <a:pt x="21178" y="14480"/>
                </a:cubicBezTo>
                <a:lnTo>
                  <a:pt x="21178" y="139"/>
                </a:lnTo>
                <a:cubicBezTo>
                  <a:pt x="21178" y="62"/>
                  <a:pt x="21272" y="0"/>
                  <a:pt x="21389" y="0"/>
                </a:cubicBezTo>
                <a:cubicBezTo>
                  <a:pt x="21506" y="0"/>
                  <a:pt x="21600" y="62"/>
                  <a:pt x="21600" y="139"/>
                </a:cubicBezTo>
                <a:lnTo>
                  <a:pt x="21600" y="14480"/>
                </a:lnTo>
                <a:cubicBezTo>
                  <a:pt x="21600" y="16380"/>
                  <a:pt x="20474" y="18163"/>
                  <a:pt x="18434" y="19507"/>
                </a:cubicBezTo>
                <a:cubicBezTo>
                  <a:pt x="16393" y="20859"/>
                  <a:pt x="13685" y="21600"/>
                  <a:pt x="10800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8CAF99A-513D-AFDB-37D0-EB9F2E9E180F}"/>
              </a:ext>
            </a:extLst>
          </p:cNvPr>
          <p:cNvSpPr/>
          <p:nvPr/>
        </p:nvSpPr>
        <p:spPr>
          <a:xfrm>
            <a:off x="6240779" y="1154092"/>
            <a:ext cx="2339343" cy="1681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6721"/>
                  <a:pt x="0" y="15025"/>
                </a:cubicBezTo>
                <a:lnTo>
                  <a:pt x="2990" y="15025"/>
                </a:lnTo>
                <a:cubicBezTo>
                  <a:pt x="4515" y="15025"/>
                  <a:pt x="5910" y="16200"/>
                  <a:pt x="6614" y="18076"/>
                </a:cubicBezTo>
                <a:cubicBezTo>
                  <a:pt x="7399" y="20164"/>
                  <a:pt x="8982" y="21600"/>
                  <a:pt x="10800" y="21600"/>
                </a:cubicBezTo>
                <a:cubicBezTo>
                  <a:pt x="12618" y="21600"/>
                  <a:pt x="14201" y="20164"/>
                  <a:pt x="14986" y="18076"/>
                </a:cubicBezTo>
                <a:cubicBezTo>
                  <a:pt x="15690" y="16200"/>
                  <a:pt x="17097" y="15025"/>
                  <a:pt x="18610" y="15025"/>
                </a:cubicBezTo>
                <a:lnTo>
                  <a:pt x="21600" y="15025"/>
                </a:lnTo>
                <a:cubicBezTo>
                  <a:pt x="21600" y="6738"/>
                  <a:pt x="16769" y="0"/>
                  <a:pt x="1080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FB6D980-1E68-9A1B-2D5C-2FC29C0DFC5E}"/>
              </a:ext>
            </a:extLst>
          </p:cNvPr>
          <p:cNvSpPr/>
          <p:nvPr/>
        </p:nvSpPr>
        <p:spPr>
          <a:xfrm>
            <a:off x="6240780" y="2424092"/>
            <a:ext cx="2339341" cy="3552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7915" y="21600"/>
                  <a:pt x="5207" y="20859"/>
                  <a:pt x="3166" y="19515"/>
                </a:cubicBezTo>
                <a:cubicBezTo>
                  <a:pt x="1126" y="18171"/>
                  <a:pt x="0" y="16387"/>
                  <a:pt x="0" y="14488"/>
                </a:cubicBezTo>
                <a:lnTo>
                  <a:pt x="0" y="139"/>
                </a:lnTo>
                <a:cubicBezTo>
                  <a:pt x="0" y="62"/>
                  <a:pt x="94" y="0"/>
                  <a:pt x="211" y="0"/>
                </a:cubicBezTo>
                <a:cubicBezTo>
                  <a:pt x="328" y="0"/>
                  <a:pt x="422" y="62"/>
                  <a:pt x="422" y="139"/>
                </a:cubicBezTo>
                <a:lnTo>
                  <a:pt x="422" y="14480"/>
                </a:lnTo>
                <a:cubicBezTo>
                  <a:pt x="422" y="16302"/>
                  <a:pt x="1501" y="18024"/>
                  <a:pt x="3459" y="19314"/>
                </a:cubicBezTo>
                <a:cubicBezTo>
                  <a:pt x="5418" y="20604"/>
                  <a:pt x="8021" y="21314"/>
                  <a:pt x="10800" y="21314"/>
                </a:cubicBezTo>
                <a:cubicBezTo>
                  <a:pt x="13579" y="21314"/>
                  <a:pt x="16182" y="20604"/>
                  <a:pt x="18141" y="19314"/>
                </a:cubicBezTo>
                <a:cubicBezTo>
                  <a:pt x="20099" y="18024"/>
                  <a:pt x="21178" y="16310"/>
                  <a:pt x="21178" y="14480"/>
                </a:cubicBezTo>
                <a:lnTo>
                  <a:pt x="21178" y="139"/>
                </a:lnTo>
                <a:cubicBezTo>
                  <a:pt x="21178" y="62"/>
                  <a:pt x="21272" y="0"/>
                  <a:pt x="21389" y="0"/>
                </a:cubicBezTo>
                <a:cubicBezTo>
                  <a:pt x="21506" y="0"/>
                  <a:pt x="21600" y="62"/>
                  <a:pt x="21600" y="139"/>
                </a:cubicBezTo>
                <a:lnTo>
                  <a:pt x="21600" y="14480"/>
                </a:lnTo>
                <a:cubicBezTo>
                  <a:pt x="21600" y="16380"/>
                  <a:pt x="20474" y="18163"/>
                  <a:pt x="18434" y="19507"/>
                </a:cubicBezTo>
                <a:cubicBezTo>
                  <a:pt x="16405" y="20859"/>
                  <a:pt x="13685" y="21600"/>
                  <a:pt x="1080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5AE48F5-8D3E-AC65-BA25-616D6B98F92E}"/>
              </a:ext>
            </a:extLst>
          </p:cNvPr>
          <p:cNvSpPr/>
          <p:nvPr/>
        </p:nvSpPr>
        <p:spPr>
          <a:xfrm>
            <a:off x="8856979" y="1154092"/>
            <a:ext cx="2339343" cy="1681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6721"/>
                  <a:pt x="0" y="15025"/>
                </a:cubicBezTo>
                <a:lnTo>
                  <a:pt x="2990" y="15025"/>
                </a:lnTo>
                <a:cubicBezTo>
                  <a:pt x="4515" y="15025"/>
                  <a:pt x="5910" y="16200"/>
                  <a:pt x="6614" y="18076"/>
                </a:cubicBezTo>
                <a:cubicBezTo>
                  <a:pt x="7399" y="20164"/>
                  <a:pt x="8982" y="21600"/>
                  <a:pt x="10800" y="21600"/>
                </a:cubicBezTo>
                <a:cubicBezTo>
                  <a:pt x="12618" y="21600"/>
                  <a:pt x="14201" y="20164"/>
                  <a:pt x="14986" y="18076"/>
                </a:cubicBezTo>
                <a:cubicBezTo>
                  <a:pt x="15690" y="16200"/>
                  <a:pt x="17097" y="15025"/>
                  <a:pt x="18610" y="15025"/>
                </a:cubicBezTo>
                <a:lnTo>
                  <a:pt x="21600" y="15025"/>
                </a:lnTo>
                <a:cubicBezTo>
                  <a:pt x="21600" y="6738"/>
                  <a:pt x="16757" y="0"/>
                  <a:pt x="1080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FC14DC76-B4B9-FF94-11E0-B43912BC09CC}"/>
              </a:ext>
            </a:extLst>
          </p:cNvPr>
          <p:cNvSpPr/>
          <p:nvPr/>
        </p:nvSpPr>
        <p:spPr>
          <a:xfrm>
            <a:off x="8856980" y="2424092"/>
            <a:ext cx="2339341" cy="3552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7915" y="21600"/>
                  <a:pt x="5207" y="20859"/>
                  <a:pt x="3166" y="19515"/>
                </a:cubicBezTo>
                <a:cubicBezTo>
                  <a:pt x="1126" y="18171"/>
                  <a:pt x="0" y="16387"/>
                  <a:pt x="0" y="14488"/>
                </a:cubicBezTo>
                <a:lnTo>
                  <a:pt x="0" y="139"/>
                </a:lnTo>
                <a:cubicBezTo>
                  <a:pt x="0" y="62"/>
                  <a:pt x="94" y="0"/>
                  <a:pt x="211" y="0"/>
                </a:cubicBezTo>
                <a:cubicBezTo>
                  <a:pt x="328" y="0"/>
                  <a:pt x="422" y="62"/>
                  <a:pt x="422" y="139"/>
                </a:cubicBezTo>
                <a:lnTo>
                  <a:pt x="422" y="14480"/>
                </a:lnTo>
                <a:cubicBezTo>
                  <a:pt x="422" y="16302"/>
                  <a:pt x="1501" y="18024"/>
                  <a:pt x="3459" y="19314"/>
                </a:cubicBezTo>
                <a:cubicBezTo>
                  <a:pt x="5418" y="20604"/>
                  <a:pt x="8021" y="21314"/>
                  <a:pt x="10800" y="21314"/>
                </a:cubicBezTo>
                <a:cubicBezTo>
                  <a:pt x="13579" y="21314"/>
                  <a:pt x="16182" y="20604"/>
                  <a:pt x="18141" y="19314"/>
                </a:cubicBezTo>
                <a:cubicBezTo>
                  <a:pt x="20099" y="18024"/>
                  <a:pt x="21178" y="16310"/>
                  <a:pt x="21178" y="14480"/>
                </a:cubicBezTo>
                <a:lnTo>
                  <a:pt x="21178" y="139"/>
                </a:lnTo>
                <a:cubicBezTo>
                  <a:pt x="21178" y="62"/>
                  <a:pt x="21272" y="0"/>
                  <a:pt x="21389" y="0"/>
                </a:cubicBezTo>
                <a:cubicBezTo>
                  <a:pt x="21506" y="0"/>
                  <a:pt x="21600" y="62"/>
                  <a:pt x="21600" y="139"/>
                </a:cubicBezTo>
                <a:lnTo>
                  <a:pt x="21600" y="14480"/>
                </a:lnTo>
                <a:cubicBezTo>
                  <a:pt x="21600" y="16380"/>
                  <a:pt x="20474" y="18163"/>
                  <a:pt x="18434" y="19507"/>
                </a:cubicBezTo>
                <a:cubicBezTo>
                  <a:pt x="16393" y="20859"/>
                  <a:pt x="13685" y="21600"/>
                  <a:pt x="1080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Graphic 10" descr="Bullseye with solid fill">
            <a:extLst>
              <a:ext uri="{FF2B5EF4-FFF2-40B4-BE49-F238E27FC236}">
                <a16:creationId xmlns:a16="http://schemas.microsoft.com/office/drawing/2014/main" id="{8AD4E1B2-237E-5DA4-DDBB-59095695D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68679" y="1988581"/>
            <a:ext cx="683542" cy="6835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Gears with solid fill">
            <a:extLst>
              <a:ext uri="{FF2B5EF4-FFF2-40B4-BE49-F238E27FC236}">
                <a16:creationId xmlns:a16="http://schemas.microsoft.com/office/drawing/2014/main" id="{25257F40-C9B4-C1F9-0C69-15103CDAD1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2478" y="1988581"/>
            <a:ext cx="683542" cy="6835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Hourglass 30% with solid fill">
            <a:extLst>
              <a:ext uri="{FF2B5EF4-FFF2-40B4-BE49-F238E27FC236}">
                <a16:creationId xmlns:a16="http://schemas.microsoft.com/office/drawing/2014/main" id="{2E3AD6C3-EECD-C459-189F-323A99F5D16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684879" y="1988581"/>
            <a:ext cx="683542" cy="6835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Lightbulb with solid fill">
            <a:extLst>
              <a:ext uri="{FF2B5EF4-FFF2-40B4-BE49-F238E27FC236}">
                <a16:creationId xmlns:a16="http://schemas.microsoft.com/office/drawing/2014/main" id="{D04F8F36-A546-083C-B782-3678A86A7A1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23578" y="1988581"/>
            <a:ext cx="683542" cy="6835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EFCC8342-FA48-A844-1F16-3E89310B97CC}"/>
              </a:ext>
            </a:extLst>
          </p:cNvPr>
          <p:cNvGrpSpPr/>
          <p:nvPr/>
        </p:nvGrpSpPr>
        <p:grpSpPr>
          <a:xfrm>
            <a:off x="1305488" y="3132011"/>
            <a:ext cx="1719723" cy="1844151"/>
            <a:chOff x="8921977" y="1466725"/>
            <a:chExt cx="2926080" cy="184415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3C178D8-C959-F32F-BF34-20D24736CAE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5F3FC33-4201-D3AC-5040-7187F7CC57B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CF00F96-EBE0-929E-9762-68F6B1FB76DC}"/>
              </a:ext>
            </a:extLst>
          </p:cNvPr>
          <p:cNvGrpSpPr/>
          <p:nvPr/>
        </p:nvGrpSpPr>
        <p:grpSpPr>
          <a:xfrm>
            <a:off x="3934388" y="3132011"/>
            <a:ext cx="1719723" cy="1844151"/>
            <a:chOff x="8921977" y="1466725"/>
            <a:chExt cx="2926080" cy="184415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D900783-8EFE-B924-5936-E79EB18139F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BDFEB16-46C7-8407-ECA9-F35C7390ACB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874CBD1-E1EF-2A49-3FD7-2BEB35FC99E3}"/>
              </a:ext>
            </a:extLst>
          </p:cNvPr>
          <p:cNvGrpSpPr/>
          <p:nvPr/>
        </p:nvGrpSpPr>
        <p:grpSpPr>
          <a:xfrm>
            <a:off x="6550589" y="3132011"/>
            <a:ext cx="1719723" cy="1844151"/>
            <a:chOff x="8921977" y="1466725"/>
            <a:chExt cx="2926080" cy="184415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44144C5-068F-1402-8CF6-C2B7A23E3C5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88F343D-178F-0069-2941-79A90AEC849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D409F26-EDCB-5E22-6879-AAED010C460D}"/>
              </a:ext>
            </a:extLst>
          </p:cNvPr>
          <p:cNvGrpSpPr/>
          <p:nvPr/>
        </p:nvGrpSpPr>
        <p:grpSpPr>
          <a:xfrm>
            <a:off x="9166789" y="3132011"/>
            <a:ext cx="1719723" cy="1844151"/>
            <a:chOff x="8921977" y="1466725"/>
            <a:chExt cx="2926080" cy="184415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0300224-8966-F006-D135-BEB61833889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B9E4664-18EB-103E-B864-29C4D986A41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F0F8BEDA-DEA9-B269-56C5-068DA4B97DF5}"/>
              </a:ext>
            </a:extLst>
          </p:cNvPr>
          <p:cNvSpPr txBox="1"/>
          <p:nvPr/>
        </p:nvSpPr>
        <p:spPr>
          <a:xfrm>
            <a:off x="1867540" y="1450531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19A9F47-58D0-49F1-A5A4-52B38630B79B}"/>
              </a:ext>
            </a:extLst>
          </p:cNvPr>
          <p:cNvSpPr txBox="1"/>
          <p:nvPr/>
        </p:nvSpPr>
        <p:spPr>
          <a:xfrm>
            <a:off x="4496440" y="1450531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0B875D-E403-DB66-A807-7E3304AE4532}"/>
              </a:ext>
            </a:extLst>
          </p:cNvPr>
          <p:cNvSpPr txBox="1"/>
          <p:nvPr/>
        </p:nvSpPr>
        <p:spPr>
          <a:xfrm>
            <a:off x="7112641" y="1450531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0E127D-8B0B-D2A3-D350-337A6E969FC2}"/>
              </a:ext>
            </a:extLst>
          </p:cNvPr>
          <p:cNvSpPr txBox="1"/>
          <p:nvPr/>
        </p:nvSpPr>
        <p:spPr>
          <a:xfrm>
            <a:off x="9728841" y="1450531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4238595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367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Capsule Textboxes – Slide Template</vt:lpstr>
      <vt:lpstr>Capsule Textboxes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Capsule Textboxes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2023-01-19T03:53:24Z</dcterms:modified>
  <cp:category>Text &amp; Tables</cp:category>
</cp:coreProperties>
</file>