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12" y="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24FE50E-1D3A-A54F-AE7F-3335E90FFCFB}"/>
              </a:ext>
            </a:extLst>
          </p:cNvPr>
          <p:cNvSpPr/>
          <p:nvPr/>
        </p:nvSpPr>
        <p:spPr>
          <a:xfrm>
            <a:off x="706540" y="2316286"/>
            <a:ext cx="1739693" cy="222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0" h="21439" extrusionOk="0">
                <a:moveTo>
                  <a:pt x="17155" y="594"/>
                </a:moveTo>
                <a:lnTo>
                  <a:pt x="11175" y="594"/>
                </a:lnTo>
                <a:lnTo>
                  <a:pt x="15232" y="24"/>
                </a:lnTo>
                <a:cubicBezTo>
                  <a:pt x="15978" y="-77"/>
                  <a:pt x="16701" y="153"/>
                  <a:pt x="17155" y="594"/>
                </a:cubicBezTo>
                <a:close/>
                <a:moveTo>
                  <a:pt x="32" y="3773"/>
                </a:moveTo>
                <a:lnTo>
                  <a:pt x="1442" y="10048"/>
                </a:lnTo>
                <a:lnTo>
                  <a:pt x="1442" y="2422"/>
                </a:lnTo>
                <a:cubicBezTo>
                  <a:pt x="1442" y="2257"/>
                  <a:pt x="1477" y="2100"/>
                  <a:pt x="1524" y="1953"/>
                </a:cubicBezTo>
                <a:cubicBezTo>
                  <a:pt x="498" y="2156"/>
                  <a:pt x="-155" y="2946"/>
                  <a:pt x="32" y="3773"/>
                </a:cubicBezTo>
                <a:close/>
                <a:moveTo>
                  <a:pt x="6058" y="21413"/>
                </a:moveTo>
                <a:lnTo>
                  <a:pt x="10115" y="20843"/>
                </a:lnTo>
                <a:lnTo>
                  <a:pt x="4135" y="20843"/>
                </a:lnTo>
                <a:cubicBezTo>
                  <a:pt x="4578" y="21284"/>
                  <a:pt x="5312" y="21523"/>
                  <a:pt x="6058" y="21413"/>
                </a:cubicBezTo>
                <a:close/>
                <a:moveTo>
                  <a:pt x="21258" y="17664"/>
                </a:moveTo>
                <a:lnTo>
                  <a:pt x="19848" y="11389"/>
                </a:lnTo>
                <a:lnTo>
                  <a:pt x="19848" y="19015"/>
                </a:lnTo>
                <a:cubicBezTo>
                  <a:pt x="19848" y="19180"/>
                  <a:pt x="19813" y="19336"/>
                  <a:pt x="19766" y="19483"/>
                </a:cubicBezTo>
                <a:cubicBezTo>
                  <a:pt x="20792" y="19290"/>
                  <a:pt x="21445" y="18491"/>
                  <a:pt x="21258" y="176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AE20DB2-C2DD-8A4E-AD9A-E6E12CDEA6FD}"/>
              </a:ext>
            </a:extLst>
          </p:cNvPr>
          <p:cNvSpPr/>
          <p:nvPr/>
        </p:nvSpPr>
        <p:spPr>
          <a:xfrm>
            <a:off x="2550142" y="2240086"/>
            <a:ext cx="2045954" cy="2357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8" h="21194" extrusionOk="0">
                <a:moveTo>
                  <a:pt x="1031" y="4130"/>
                </a:moveTo>
                <a:lnTo>
                  <a:pt x="2801" y="3462"/>
                </a:lnTo>
                <a:lnTo>
                  <a:pt x="2801" y="11450"/>
                </a:lnTo>
                <a:lnTo>
                  <a:pt x="146" y="6082"/>
                </a:lnTo>
                <a:cubicBezTo>
                  <a:pt x="-238" y="5329"/>
                  <a:pt x="165" y="4455"/>
                  <a:pt x="1031" y="4130"/>
                </a:cubicBezTo>
                <a:close/>
                <a:moveTo>
                  <a:pt x="11703" y="123"/>
                </a:moveTo>
                <a:lnTo>
                  <a:pt x="8782" y="1219"/>
                </a:lnTo>
                <a:lnTo>
                  <a:pt x="14113" y="1219"/>
                </a:lnTo>
                <a:lnTo>
                  <a:pt x="13955" y="894"/>
                </a:lnTo>
                <a:cubicBezTo>
                  <a:pt x="13572" y="140"/>
                  <a:pt x="12569" y="-202"/>
                  <a:pt x="11703" y="123"/>
                </a:cubicBezTo>
                <a:close/>
                <a:moveTo>
                  <a:pt x="20988" y="15105"/>
                </a:moveTo>
                <a:lnTo>
                  <a:pt x="18333" y="9738"/>
                </a:lnTo>
                <a:lnTo>
                  <a:pt x="18333" y="17725"/>
                </a:lnTo>
                <a:lnTo>
                  <a:pt x="20103" y="17057"/>
                </a:lnTo>
                <a:cubicBezTo>
                  <a:pt x="20959" y="16732"/>
                  <a:pt x="21362" y="15859"/>
                  <a:pt x="20988" y="15105"/>
                </a:cubicBezTo>
                <a:close/>
                <a:moveTo>
                  <a:pt x="7178" y="20294"/>
                </a:moveTo>
                <a:cubicBezTo>
                  <a:pt x="7552" y="21047"/>
                  <a:pt x="8555" y="21398"/>
                  <a:pt x="9421" y="21073"/>
                </a:cubicBezTo>
                <a:lnTo>
                  <a:pt x="12008" y="20097"/>
                </a:lnTo>
                <a:lnTo>
                  <a:pt x="7080" y="20097"/>
                </a:lnTo>
                <a:lnTo>
                  <a:pt x="7178" y="2029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9F81B3F-D611-E84C-8026-ABD885D15997}"/>
              </a:ext>
            </a:extLst>
          </p:cNvPr>
          <p:cNvSpPr/>
          <p:nvPr/>
        </p:nvSpPr>
        <p:spPr>
          <a:xfrm>
            <a:off x="4703056" y="2316286"/>
            <a:ext cx="1727832" cy="2217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6" h="21451" extrusionOk="0">
                <a:moveTo>
                  <a:pt x="4034" y="565"/>
                </a:moveTo>
                <a:cubicBezTo>
                  <a:pt x="4481" y="150"/>
                  <a:pt x="5197" y="-71"/>
                  <a:pt x="5925" y="21"/>
                </a:cubicBezTo>
                <a:lnTo>
                  <a:pt x="9989" y="565"/>
                </a:lnTo>
                <a:lnTo>
                  <a:pt x="4034" y="565"/>
                </a:lnTo>
                <a:close/>
                <a:moveTo>
                  <a:pt x="1380" y="19050"/>
                </a:moveTo>
                <a:lnTo>
                  <a:pt x="1380" y="11485"/>
                </a:lnTo>
                <a:lnTo>
                  <a:pt x="29" y="17751"/>
                </a:lnTo>
                <a:cubicBezTo>
                  <a:pt x="-147" y="18562"/>
                  <a:pt x="487" y="19336"/>
                  <a:pt x="1474" y="19557"/>
                </a:cubicBezTo>
                <a:cubicBezTo>
                  <a:pt x="1403" y="19400"/>
                  <a:pt x="1380" y="19225"/>
                  <a:pt x="1380" y="19050"/>
                </a:cubicBezTo>
                <a:close/>
                <a:moveTo>
                  <a:pt x="19832" y="1883"/>
                </a:moveTo>
                <a:cubicBezTo>
                  <a:pt x="19891" y="2048"/>
                  <a:pt x="19926" y="2214"/>
                  <a:pt x="19926" y="2389"/>
                </a:cubicBezTo>
                <a:lnTo>
                  <a:pt x="19926" y="9955"/>
                </a:lnTo>
                <a:lnTo>
                  <a:pt x="21277" y="3689"/>
                </a:lnTo>
                <a:cubicBezTo>
                  <a:pt x="21453" y="2878"/>
                  <a:pt x="20819" y="2104"/>
                  <a:pt x="19832" y="1883"/>
                </a:cubicBezTo>
                <a:close/>
                <a:moveTo>
                  <a:pt x="11317" y="20884"/>
                </a:moveTo>
                <a:lnTo>
                  <a:pt x="15381" y="21428"/>
                </a:lnTo>
                <a:cubicBezTo>
                  <a:pt x="16109" y="21529"/>
                  <a:pt x="16825" y="21299"/>
                  <a:pt x="17272" y="20884"/>
                </a:cubicBezTo>
                <a:lnTo>
                  <a:pt x="11317" y="20884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470D9C7-C7F3-BF4A-A668-1EB397C43822}"/>
              </a:ext>
            </a:extLst>
          </p:cNvPr>
          <p:cNvSpPr/>
          <p:nvPr/>
        </p:nvSpPr>
        <p:spPr>
          <a:xfrm>
            <a:off x="6569707" y="2240086"/>
            <a:ext cx="2125836" cy="2377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5" h="21188" extrusionOk="0">
                <a:moveTo>
                  <a:pt x="2398" y="17082"/>
                </a:moveTo>
                <a:lnTo>
                  <a:pt x="882" y="16370"/>
                </a:lnTo>
                <a:cubicBezTo>
                  <a:pt x="77" y="15996"/>
                  <a:pt x="-235" y="15105"/>
                  <a:pt x="191" y="14384"/>
                </a:cubicBezTo>
                <a:lnTo>
                  <a:pt x="2407" y="10598"/>
                </a:lnTo>
                <a:lnTo>
                  <a:pt x="2407" y="17082"/>
                </a:lnTo>
                <a:close/>
                <a:moveTo>
                  <a:pt x="12625" y="1237"/>
                </a:moveTo>
                <a:lnTo>
                  <a:pt x="10342" y="167"/>
                </a:lnTo>
                <a:cubicBezTo>
                  <a:pt x="9538" y="-206"/>
                  <a:pt x="8543" y="66"/>
                  <a:pt x="8127" y="787"/>
                </a:cubicBezTo>
                <a:lnTo>
                  <a:pt x="7861" y="1237"/>
                </a:lnTo>
                <a:lnTo>
                  <a:pt x="12625" y="1237"/>
                </a:lnTo>
                <a:close/>
                <a:moveTo>
                  <a:pt x="8515" y="19951"/>
                </a:moveTo>
                <a:lnTo>
                  <a:pt x="10797" y="21021"/>
                </a:lnTo>
                <a:cubicBezTo>
                  <a:pt x="11602" y="21394"/>
                  <a:pt x="12596" y="21122"/>
                  <a:pt x="13013" y="20401"/>
                </a:cubicBezTo>
                <a:lnTo>
                  <a:pt x="13278" y="19951"/>
                </a:lnTo>
                <a:lnTo>
                  <a:pt x="8515" y="19951"/>
                </a:lnTo>
                <a:close/>
                <a:moveTo>
                  <a:pt x="20257" y="4818"/>
                </a:moveTo>
                <a:lnTo>
                  <a:pt x="17350" y="3460"/>
                </a:lnTo>
                <a:lnTo>
                  <a:pt x="17350" y="12975"/>
                </a:lnTo>
                <a:lnTo>
                  <a:pt x="20948" y="6813"/>
                </a:lnTo>
                <a:cubicBezTo>
                  <a:pt x="21365" y="6083"/>
                  <a:pt x="21062" y="5192"/>
                  <a:pt x="20257" y="48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0904B71-CAA6-6344-80FC-50AA27D9133B}"/>
              </a:ext>
            </a:extLst>
          </p:cNvPr>
          <p:cNvSpPr/>
          <p:nvPr/>
        </p:nvSpPr>
        <p:spPr>
          <a:xfrm>
            <a:off x="847726" y="2402011"/>
            <a:ext cx="1457324" cy="205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1016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802E1D-5A8B-E54B-A51E-6701B8D1AE61}"/>
              </a:ext>
            </a:extLst>
          </p:cNvPr>
          <p:cNvSpPr/>
          <p:nvPr/>
        </p:nvSpPr>
        <p:spPr>
          <a:xfrm>
            <a:off x="2841714" y="2402011"/>
            <a:ext cx="1457325" cy="205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586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C695CA4-BBA9-AE45-BC62-D30C8FC6747B}"/>
              </a:ext>
            </a:extLst>
          </p:cNvPr>
          <p:cNvSpPr/>
          <p:nvPr/>
        </p:nvSpPr>
        <p:spPr>
          <a:xfrm>
            <a:off x="4841875" y="2402011"/>
            <a:ext cx="1457325" cy="205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7EF482C-81A4-754E-BE2C-DDC42B394C59}"/>
              </a:ext>
            </a:extLst>
          </p:cNvPr>
          <p:cNvSpPr/>
          <p:nvPr/>
        </p:nvSpPr>
        <p:spPr>
          <a:xfrm>
            <a:off x="6838951" y="2402011"/>
            <a:ext cx="1457325" cy="205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3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3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3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7B50993B-1CBD-D841-AA9D-D5579A4BC58F}"/>
              </a:ext>
            </a:extLst>
          </p:cNvPr>
          <p:cNvSpPr txBox="1"/>
          <p:nvPr/>
        </p:nvSpPr>
        <p:spPr>
          <a:xfrm>
            <a:off x="6998910" y="2484341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D904AE89-4741-2748-AF68-7E5365CDA941}"/>
              </a:ext>
            </a:extLst>
          </p:cNvPr>
          <p:cNvSpPr txBox="1"/>
          <p:nvPr/>
        </p:nvSpPr>
        <p:spPr>
          <a:xfrm>
            <a:off x="5001834" y="2484341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546A0EB7-034E-A444-A749-38C5CD41D52D}"/>
              </a:ext>
            </a:extLst>
          </p:cNvPr>
          <p:cNvSpPr txBox="1"/>
          <p:nvPr/>
        </p:nvSpPr>
        <p:spPr>
          <a:xfrm>
            <a:off x="3001673" y="2484341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7D8B5714-1389-C644-A287-2DCD706FE18A}"/>
              </a:ext>
            </a:extLst>
          </p:cNvPr>
          <p:cNvSpPr txBox="1"/>
          <p:nvPr/>
        </p:nvSpPr>
        <p:spPr>
          <a:xfrm>
            <a:off x="1007683" y="2484341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 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4E106799-CA4E-E149-9DFD-FDF70BA9EEE4}"/>
              </a:ext>
            </a:extLst>
          </p:cNvPr>
          <p:cNvSpPr txBox="1"/>
          <p:nvPr/>
        </p:nvSpPr>
        <p:spPr>
          <a:xfrm>
            <a:off x="997404" y="2811623"/>
            <a:ext cx="1157966" cy="10623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5EF55198-FDEC-6F4D-B123-16CB8AFEE0A4}"/>
              </a:ext>
            </a:extLst>
          </p:cNvPr>
          <p:cNvSpPr txBox="1"/>
          <p:nvPr/>
        </p:nvSpPr>
        <p:spPr>
          <a:xfrm>
            <a:off x="2991394" y="2811623"/>
            <a:ext cx="1157966" cy="10623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961DABC8-085C-554E-BF4F-F8283B4896FB}"/>
              </a:ext>
            </a:extLst>
          </p:cNvPr>
          <p:cNvSpPr txBox="1"/>
          <p:nvPr/>
        </p:nvSpPr>
        <p:spPr>
          <a:xfrm>
            <a:off x="4991554" y="2811623"/>
            <a:ext cx="1157966" cy="10623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2906893D-4B07-1942-8C7B-940828C959C8}"/>
              </a:ext>
            </a:extLst>
          </p:cNvPr>
          <p:cNvSpPr txBox="1"/>
          <p:nvPr/>
        </p:nvSpPr>
        <p:spPr>
          <a:xfrm>
            <a:off x="6988630" y="2811623"/>
            <a:ext cx="1157966" cy="10623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19" name="Graphic 21" descr="Board Of Directors with solid fill">
            <a:extLst>
              <a:ext uri="{FF2B5EF4-FFF2-40B4-BE49-F238E27FC236}">
                <a16:creationId xmlns:a16="http://schemas.microsoft.com/office/drawing/2014/main" id="{6F143699-3436-7440-BEDD-EC09DB9EF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7118" y="3853280"/>
            <a:ext cx="526517" cy="526517"/>
          </a:xfrm>
          <a:prstGeom prst="rect">
            <a:avLst/>
          </a:prstGeom>
        </p:spPr>
      </p:pic>
      <p:pic>
        <p:nvPicPr>
          <p:cNvPr id="20" name="Graphic 22" descr="Briefcase with solid fill">
            <a:extLst>
              <a:ext uri="{FF2B5EF4-FFF2-40B4-BE49-F238E27FC236}">
                <a16:creationId xmlns:a16="http://schemas.microsoft.com/office/drawing/2014/main" id="{ACC25B1E-FD2A-1644-9F28-B9896366D1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13128" y="3853280"/>
            <a:ext cx="526517" cy="526517"/>
          </a:xfrm>
          <a:prstGeom prst="rect">
            <a:avLst/>
          </a:prstGeom>
        </p:spPr>
      </p:pic>
      <p:pic>
        <p:nvPicPr>
          <p:cNvPr id="21" name="Graphic 23" descr="Customer review with solid fill">
            <a:extLst>
              <a:ext uri="{FF2B5EF4-FFF2-40B4-BE49-F238E27FC236}">
                <a16:creationId xmlns:a16="http://schemas.microsoft.com/office/drawing/2014/main" id="{EEA3E305-76C9-5343-8D6A-11B9D9B4E5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7279" y="3853280"/>
            <a:ext cx="526517" cy="526517"/>
          </a:xfrm>
          <a:prstGeom prst="rect">
            <a:avLst/>
          </a:prstGeom>
        </p:spPr>
      </p:pic>
      <p:pic>
        <p:nvPicPr>
          <p:cNvPr id="22" name="Graphic 25" descr="Target Audience with solid fill">
            <a:extLst>
              <a:ext uri="{FF2B5EF4-FFF2-40B4-BE49-F238E27FC236}">
                <a16:creationId xmlns:a16="http://schemas.microsoft.com/office/drawing/2014/main" id="{007664BD-B351-1540-8DCF-A60BAECD1F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04355" y="3853280"/>
            <a:ext cx="526517" cy="52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24FE50E-1D3A-A54F-AE7F-3335E90FFCFB}"/>
              </a:ext>
            </a:extLst>
          </p:cNvPr>
          <p:cNvSpPr/>
          <p:nvPr/>
        </p:nvSpPr>
        <p:spPr>
          <a:xfrm>
            <a:off x="706540" y="2316286"/>
            <a:ext cx="1739693" cy="222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0" h="21439" extrusionOk="0">
                <a:moveTo>
                  <a:pt x="17155" y="594"/>
                </a:moveTo>
                <a:lnTo>
                  <a:pt x="11175" y="594"/>
                </a:lnTo>
                <a:lnTo>
                  <a:pt x="15232" y="24"/>
                </a:lnTo>
                <a:cubicBezTo>
                  <a:pt x="15978" y="-77"/>
                  <a:pt x="16701" y="153"/>
                  <a:pt x="17155" y="594"/>
                </a:cubicBezTo>
                <a:close/>
                <a:moveTo>
                  <a:pt x="32" y="3773"/>
                </a:moveTo>
                <a:lnTo>
                  <a:pt x="1442" y="10048"/>
                </a:lnTo>
                <a:lnTo>
                  <a:pt x="1442" y="2422"/>
                </a:lnTo>
                <a:cubicBezTo>
                  <a:pt x="1442" y="2257"/>
                  <a:pt x="1477" y="2100"/>
                  <a:pt x="1524" y="1953"/>
                </a:cubicBezTo>
                <a:cubicBezTo>
                  <a:pt x="498" y="2156"/>
                  <a:pt x="-155" y="2946"/>
                  <a:pt x="32" y="3773"/>
                </a:cubicBezTo>
                <a:close/>
                <a:moveTo>
                  <a:pt x="6058" y="21413"/>
                </a:moveTo>
                <a:lnTo>
                  <a:pt x="10115" y="20843"/>
                </a:lnTo>
                <a:lnTo>
                  <a:pt x="4135" y="20843"/>
                </a:lnTo>
                <a:cubicBezTo>
                  <a:pt x="4578" y="21284"/>
                  <a:pt x="5312" y="21523"/>
                  <a:pt x="6058" y="21413"/>
                </a:cubicBezTo>
                <a:close/>
                <a:moveTo>
                  <a:pt x="21258" y="17664"/>
                </a:moveTo>
                <a:lnTo>
                  <a:pt x="19848" y="11389"/>
                </a:lnTo>
                <a:lnTo>
                  <a:pt x="19848" y="19015"/>
                </a:lnTo>
                <a:cubicBezTo>
                  <a:pt x="19848" y="19180"/>
                  <a:pt x="19813" y="19336"/>
                  <a:pt x="19766" y="19483"/>
                </a:cubicBezTo>
                <a:cubicBezTo>
                  <a:pt x="20792" y="19290"/>
                  <a:pt x="21445" y="18491"/>
                  <a:pt x="21258" y="176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AE20DB2-C2DD-8A4E-AD9A-E6E12CDEA6FD}"/>
              </a:ext>
            </a:extLst>
          </p:cNvPr>
          <p:cNvSpPr/>
          <p:nvPr/>
        </p:nvSpPr>
        <p:spPr>
          <a:xfrm>
            <a:off x="2550142" y="2240086"/>
            <a:ext cx="2045954" cy="2357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8" h="21194" extrusionOk="0">
                <a:moveTo>
                  <a:pt x="1031" y="4130"/>
                </a:moveTo>
                <a:lnTo>
                  <a:pt x="2801" y="3462"/>
                </a:lnTo>
                <a:lnTo>
                  <a:pt x="2801" y="11450"/>
                </a:lnTo>
                <a:lnTo>
                  <a:pt x="146" y="6082"/>
                </a:lnTo>
                <a:cubicBezTo>
                  <a:pt x="-238" y="5329"/>
                  <a:pt x="165" y="4455"/>
                  <a:pt x="1031" y="4130"/>
                </a:cubicBezTo>
                <a:close/>
                <a:moveTo>
                  <a:pt x="11703" y="123"/>
                </a:moveTo>
                <a:lnTo>
                  <a:pt x="8782" y="1219"/>
                </a:lnTo>
                <a:lnTo>
                  <a:pt x="14113" y="1219"/>
                </a:lnTo>
                <a:lnTo>
                  <a:pt x="13955" y="894"/>
                </a:lnTo>
                <a:cubicBezTo>
                  <a:pt x="13572" y="140"/>
                  <a:pt x="12569" y="-202"/>
                  <a:pt x="11703" y="123"/>
                </a:cubicBezTo>
                <a:close/>
                <a:moveTo>
                  <a:pt x="20988" y="15105"/>
                </a:moveTo>
                <a:lnTo>
                  <a:pt x="18333" y="9738"/>
                </a:lnTo>
                <a:lnTo>
                  <a:pt x="18333" y="17725"/>
                </a:lnTo>
                <a:lnTo>
                  <a:pt x="20103" y="17057"/>
                </a:lnTo>
                <a:cubicBezTo>
                  <a:pt x="20959" y="16732"/>
                  <a:pt x="21362" y="15859"/>
                  <a:pt x="20988" y="15105"/>
                </a:cubicBezTo>
                <a:close/>
                <a:moveTo>
                  <a:pt x="7178" y="20294"/>
                </a:moveTo>
                <a:cubicBezTo>
                  <a:pt x="7552" y="21047"/>
                  <a:pt x="8555" y="21398"/>
                  <a:pt x="9421" y="21073"/>
                </a:cubicBezTo>
                <a:lnTo>
                  <a:pt x="12008" y="20097"/>
                </a:lnTo>
                <a:lnTo>
                  <a:pt x="7080" y="20097"/>
                </a:lnTo>
                <a:lnTo>
                  <a:pt x="7178" y="2029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9F81B3F-D611-E84C-8026-ABD885D15997}"/>
              </a:ext>
            </a:extLst>
          </p:cNvPr>
          <p:cNvSpPr/>
          <p:nvPr/>
        </p:nvSpPr>
        <p:spPr>
          <a:xfrm>
            <a:off x="4703056" y="2316286"/>
            <a:ext cx="1727832" cy="2217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6" h="21451" extrusionOk="0">
                <a:moveTo>
                  <a:pt x="4034" y="565"/>
                </a:moveTo>
                <a:cubicBezTo>
                  <a:pt x="4481" y="150"/>
                  <a:pt x="5197" y="-71"/>
                  <a:pt x="5925" y="21"/>
                </a:cubicBezTo>
                <a:lnTo>
                  <a:pt x="9989" y="565"/>
                </a:lnTo>
                <a:lnTo>
                  <a:pt x="4034" y="565"/>
                </a:lnTo>
                <a:close/>
                <a:moveTo>
                  <a:pt x="1380" y="19050"/>
                </a:moveTo>
                <a:lnTo>
                  <a:pt x="1380" y="11485"/>
                </a:lnTo>
                <a:lnTo>
                  <a:pt x="29" y="17751"/>
                </a:lnTo>
                <a:cubicBezTo>
                  <a:pt x="-147" y="18562"/>
                  <a:pt x="487" y="19336"/>
                  <a:pt x="1474" y="19557"/>
                </a:cubicBezTo>
                <a:cubicBezTo>
                  <a:pt x="1403" y="19400"/>
                  <a:pt x="1380" y="19225"/>
                  <a:pt x="1380" y="19050"/>
                </a:cubicBezTo>
                <a:close/>
                <a:moveTo>
                  <a:pt x="19832" y="1883"/>
                </a:moveTo>
                <a:cubicBezTo>
                  <a:pt x="19891" y="2048"/>
                  <a:pt x="19926" y="2214"/>
                  <a:pt x="19926" y="2389"/>
                </a:cubicBezTo>
                <a:lnTo>
                  <a:pt x="19926" y="9955"/>
                </a:lnTo>
                <a:lnTo>
                  <a:pt x="21277" y="3689"/>
                </a:lnTo>
                <a:cubicBezTo>
                  <a:pt x="21453" y="2878"/>
                  <a:pt x="20819" y="2104"/>
                  <a:pt x="19832" y="1883"/>
                </a:cubicBezTo>
                <a:close/>
                <a:moveTo>
                  <a:pt x="11317" y="20884"/>
                </a:moveTo>
                <a:lnTo>
                  <a:pt x="15381" y="21428"/>
                </a:lnTo>
                <a:cubicBezTo>
                  <a:pt x="16109" y="21529"/>
                  <a:pt x="16825" y="21299"/>
                  <a:pt x="17272" y="20884"/>
                </a:cubicBezTo>
                <a:lnTo>
                  <a:pt x="11317" y="20884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470D9C7-C7F3-BF4A-A668-1EB397C43822}"/>
              </a:ext>
            </a:extLst>
          </p:cNvPr>
          <p:cNvSpPr/>
          <p:nvPr/>
        </p:nvSpPr>
        <p:spPr>
          <a:xfrm>
            <a:off x="6569707" y="2240086"/>
            <a:ext cx="2125836" cy="2377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5" h="21188" extrusionOk="0">
                <a:moveTo>
                  <a:pt x="2398" y="17082"/>
                </a:moveTo>
                <a:lnTo>
                  <a:pt x="882" y="16370"/>
                </a:lnTo>
                <a:cubicBezTo>
                  <a:pt x="77" y="15996"/>
                  <a:pt x="-235" y="15105"/>
                  <a:pt x="191" y="14384"/>
                </a:cubicBezTo>
                <a:lnTo>
                  <a:pt x="2407" y="10598"/>
                </a:lnTo>
                <a:lnTo>
                  <a:pt x="2407" y="17082"/>
                </a:lnTo>
                <a:close/>
                <a:moveTo>
                  <a:pt x="12625" y="1237"/>
                </a:moveTo>
                <a:lnTo>
                  <a:pt x="10342" y="167"/>
                </a:lnTo>
                <a:cubicBezTo>
                  <a:pt x="9538" y="-206"/>
                  <a:pt x="8543" y="66"/>
                  <a:pt x="8127" y="787"/>
                </a:cubicBezTo>
                <a:lnTo>
                  <a:pt x="7861" y="1237"/>
                </a:lnTo>
                <a:lnTo>
                  <a:pt x="12625" y="1237"/>
                </a:lnTo>
                <a:close/>
                <a:moveTo>
                  <a:pt x="8515" y="19951"/>
                </a:moveTo>
                <a:lnTo>
                  <a:pt x="10797" y="21021"/>
                </a:lnTo>
                <a:cubicBezTo>
                  <a:pt x="11602" y="21394"/>
                  <a:pt x="12596" y="21122"/>
                  <a:pt x="13013" y="20401"/>
                </a:cubicBezTo>
                <a:lnTo>
                  <a:pt x="13278" y="19951"/>
                </a:lnTo>
                <a:lnTo>
                  <a:pt x="8515" y="19951"/>
                </a:lnTo>
                <a:close/>
                <a:moveTo>
                  <a:pt x="20257" y="4818"/>
                </a:moveTo>
                <a:lnTo>
                  <a:pt x="17350" y="3460"/>
                </a:lnTo>
                <a:lnTo>
                  <a:pt x="17350" y="12975"/>
                </a:lnTo>
                <a:lnTo>
                  <a:pt x="20948" y="6813"/>
                </a:lnTo>
                <a:cubicBezTo>
                  <a:pt x="21365" y="6083"/>
                  <a:pt x="21062" y="5192"/>
                  <a:pt x="20257" y="48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0904B71-CAA6-6344-80FC-50AA27D9133B}"/>
              </a:ext>
            </a:extLst>
          </p:cNvPr>
          <p:cNvSpPr/>
          <p:nvPr/>
        </p:nvSpPr>
        <p:spPr>
          <a:xfrm>
            <a:off x="847726" y="2402011"/>
            <a:ext cx="1457324" cy="205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1016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802E1D-5A8B-E54B-A51E-6701B8D1AE61}"/>
              </a:ext>
            </a:extLst>
          </p:cNvPr>
          <p:cNvSpPr/>
          <p:nvPr/>
        </p:nvSpPr>
        <p:spPr>
          <a:xfrm>
            <a:off x="2841714" y="2402011"/>
            <a:ext cx="1457325" cy="205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586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C695CA4-BBA9-AE45-BC62-D30C8FC6747B}"/>
              </a:ext>
            </a:extLst>
          </p:cNvPr>
          <p:cNvSpPr/>
          <p:nvPr/>
        </p:nvSpPr>
        <p:spPr>
          <a:xfrm>
            <a:off x="4841875" y="2402011"/>
            <a:ext cx="1457325" cy="205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7EF482C-81A4-754E-BE2C-DDC42B394C59}"/>
              </a:ext>
            </a:extLst>
          </p:cNvPr>
          <p:cNvSpPr/>
          <p:nvPr/>
        </p:nvSpPr>
        <p:spPr>
          <a:xfrm>
            <a:off x="6838951" y="2402011"/>
            <a:ext cx="1457325" cy="205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3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3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3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7B50993B-1CBD-D841-AA9D-D5579A4BC58F}"/>
              </a:ext>
            </a:extLst>
          </p:cNvPr>
          <p:cNvSpPr txBox="1"/>
          <p:nvPr/>
        </p:nvSpPr>
        <p:spPr>
          <a:xfrm>
            <a:off x="6998910" y="2484341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D904AE89-4741-2748-AF68-7E5365CDA941}"/>
              </a:ext>
            </a:extLst>
          </p:cNvPr>
          <p:cNvSpPr txBox="1"/>
          <p:nvPr/>
        </p:nvSpPr>
        <p:spPr>
          <a:xfrm>
            <a:off x="5001834" y="2484341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546A0EB7-034E-A444-A749-38C5CD41D52D}"/>
              </a:ext>
            </a:extLst>
          </p:cNvPr>
          <p:cNvSpPr txBox="1"/>
          <p:nvPr/>
        </p:nvSpPr>
        <p:spPr>
          <a:xfrm>
            <a:off x="3001673" y="2484341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7D8B5714-1389-C644-A287-2DCD706FE18A}"/>
              </a:ext>
            </a:extLst>
          </p:cNvPr>
          <p:cNvSpPr txBox="1"/>
          <p:nvPr/>
        </p:nvSpPr>
        <p:spPr>
          <a:xfrm>
            <a:off x="1007683" y="2484341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 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4E106799-CA4E-E149-9DFD-FDF70BA9EEE4}"/>
              </a:ext>
            </a:extLst>
          </p:cNvPr>
          <p:cNvSpPr txBox="1"/>
          <p:nvPr/>
        </p:nvSpPr>
        <p:spPr>
          <a:xfrm>
            <a:off x="997404" y="2811623"/>
            <a:ext cx="1157966" cy="10623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5EF55198-FDEC-6F4D-B123-16CB8AFEE0A4}"/>
              </a:ext>
            </a:extLst>
          </p:cNvPr>
          <p:cNvSpPr txBox="1"/>
          <p:nvPr/>
        </p:nvSpPr>
        <p:spPr>
          <a:xfrm>
            <a:off x="2991394" y="2811623"/>
            <a:ext cx="1157966" cy="10623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961DABC8-085C-554E-BF4F-F8283B4896FB}"/>
              </a:ext>
            </a:extLst>
          </p:cNvPr>
          <p:cNvSpPr txBox="1"/>
          <p:nvPr/>
        </p:nvSpPr>
        <p:spPr>
          <a:xfrm>
            <a:off x="4991554" y="2811623"/>
            <a:ext cx="1157966" cy="10623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2906893D-4B07-1942-8C7B-940828C959C8}"/>
              </a:ext>
            </a:extLst>
          </p:cNvPr>
          <p:cNvSpPr txBox="1"/>
          <p:nvPr/>
        </p:nvSpPr>
        <p:spPr>
          <a:xfrm>
            <a:off x="6988630" y="2811623"/>
            <a:ext cx="1157966" cy="10623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19" name="Graphic 21" descr="Board Of Directors with solid fill">
            <a:extLst>
              <a:ext uri="{FF2B5EF4-FFF2-40B4-BE49-F238E27FC236}">
                <a16:creationId xmlns:a16="http://schemas.microsoft.com/office/drawing/2014/main" id="{6F143699-3436-7440-BEDD-EC09DB9EF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7118" y="3853280"/>
            <a:ext cx="526517" cy="526517"/>
          </a:xfrm>
          <a:prstGeom prst="rect">
            <a:avLst/>
          </a:prstGeom>
        </p:spPr>
      </p:pic>
      <p:pic>
        <p:nvPicPr>
          <p:cNvPr id="20" name="Graphic 22" descr="Briefcase with solid fill">
            <a:extLst>
              <a:ext uri="{FF2B5EF4-FFF2-40B4-BE49-F238E27FC236}">
                <a16:creationId xmlns:a16="http://schemas.microsoft.com/office/drawing/2014/main" id="{ACC25B1E-FD2A-1644-9F28-B9896366D1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13128" y="3853280"/>
            <a:ext cx="526517" cy="526517"/>
          </a:xfrm>
          <a:prstGeom prst="rect">
            <a:avLst/>
          </a:prstGeom>
        </p:spPr>
      </p:pic>
      <p:pic>
        <p:nvPicPr>
          <p:cNvPr id="21" name="Graphic 23" descr="Customer review with solid fill">
            <a:extLst>
              <a:ext uri="{FF2B5EF4-FFF2-40B4-BE49-F238E27FC236}">
                <a16:creationId xmlns:a16="http://schemas.microsoft.com/office/drawing/2014/main" id="{EEA3E305-76C9-5343-8D6A-11B9D9B4E5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7279" y="3853280"/>
            <a:ext cx="526517" cy="526517"/>
          </a:xfrm>
          <a:prstGeom prst="rect">
            <a:avLst/>
          </a:prstGeom>
        </p:spPr>
      </p:pic>
      <p:pic>
        <p:nvPicPr>
          <p:cNvPr id="22" name="Graphic 25" descr="Target Audience with solid fill">
            <a:extLst>
              <a:ext uri="{FF2B5EF4-FFF2-40B4-BE49-F238E27FC236}">
                <a16:creationId xmlns:a16="http://schemas.microsoft.com/office/drawing/2014/main" id="{007664BD-B351-1540-8DCF-A60BAECD1F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04355" y="3853280"/>
            <a:ext cx="526517" cy="52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9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367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Card List – Slide Template</vt:lpstr>
      <vt:lpstr>Card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2022-06-23T19:22:45Z</dcterms:modified>
  <cp:category>Text &amp; Tables</cp:category>
</cp:coreProperties>
</file>