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644" y="11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7330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Card List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A24FE50E-1D3A-A54F-AE7F-3335E90FFCFB}"/>
              </a:ext>
            </a:extLst>
          </p:cNvPr>
          <p:cNvSpPr/>
          <p:nvPr/>
        </p:nvSpPr>
        <p:spPr>
          <a:xfrm>
            <a:off x="942054" y="1945381"/>
            <a:ext cx="2319590" cy="29635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90" h="21439" extrusionOk="0">
                <a:moveTo>
                  <a:pt x="17155" y="594"/>
                </a:moveTo>
                <a:lnTo>
                  <a:pt x="11175" y="594"/>
                </a:lnTo>
                <a:lnTo>
                  <a:pt x="15232" y="24"/>
                </a:lnTo>
                <a:cubicBezTo>
                  <a:pt x="15978" y="-77"/>
                  <a:pt x="16701" y="153"/>
                  <a:pt x="17155" y="594"/>
                </a:cubicBezTo>
                <a:close/>
                <a:moveTo>
                  <a:pt x="32" y="3773"/>
                </a:moveTo>
                <a:lnTo>
                  <a:pt x="1442" y="10048"/>
                </a:lnTo>
                <a:lnTo>
                  <a:pt x="1442" y="2422"/>
                </a:lnTo>
                <a:cubicBezTo>
                  <a:pt x="1442" y="2257"/>
                  <a:pt x="1477" y="2100"/>
                  <a:pt x="1524" y="1953"/>
                </a:cubicBezTo>
                <a:cubicBezTo>
                  <a:pt x="498" y="2156"/>
                  <a:pt x="-155" y="2946"/>
                  <a:pt x="32" y="3773"/>
                </a:cubicBezTo>
                <a:close/>
                <a:moveTo>
                  <a:pt x="6058" y="21413"/>
                </a:moveTo>
                <a:lnTo>
                  <a:pt x="10115" y="20843"/>
                </a:lnTo>
                <a:lnTo>
                  <a:pt x="4135" y="20843"/>
                </a:lnTo>
                <a:cubicBezTo>
                  <a:pt x="4578" y="21284"/>
                  <a:pt x="5312" y="21523"/>
                  <a:pt x="6058" y="21413"/>
                </a:cubicBezTo>
                <a:close/>
                <a:moveTo>
                  <a:pt x="21258" y="17664"/>
                </a:moveTo>
                <a:lnTo>
                  <a:pt x="19848" y="11389"/>
                </a:lnTo>
                <a:lnTo>
                  <a:pt x="19848" y="19015"/>
                </a:lnTo>
                <a:cubicBezTo>
                  <a:pt x="19848" y="19180"/>
                  <a:pt x="19813" y="19336"/>
                  <a:pt x="19766" y="19483"/>
                </a:cubicBezTo>
                <a:cubicBezTo>
                  <a:pt x="20792" y="19290"/>
                  <a:pt x="21445" y="18491"/>
                  <a:pt x="21258" y="17664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4AE20DB2-C2DD-8A4E-AD9A-E6E12CDEA6FD}"/>
              </a:ext>
            </a:extLst>
          </p:cNvPr>
          <p:cNvSpPr/>
          <p:nvPr/>
        </p:nvSpPr>
        <p:spPr>
          <a:xfrm>
            <a:off x="3400188" y="1843781"/>
            <a:ext cx="2727939" cy="31439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28" h="21194" extrusionOk="0">
                <a:moveTo>
                  <a:pt x="1031" y="4130"/>
                </a:moveTo>
                <a:lnTo>
                  <a:pt x="2801" y="3462"/>
                </a:lnTo>
                <a:lnTo>
                  <a:pt x="2801" y="11450"/>
                </a:lnTo>
                <a:lnTo>
                  <a:pt x="146" y="6082"/>
                </a:lnTo>
                <a:cubicBezTo>
                  <a:pt x="-238" y="5329"/>
                  <a:pt x="165" y="4455"/>
                  <a:pt x="1031" y="4130"/>
                </a:cubicBezTo>
                <a:close/>
                <a:moveTo>
                  <a:pt x="11703" y="123"/>
                </a:moveTo>
                <a:lnTo>
                  <a:pt x="8782" y="1219"/>
                </a:lnTo>
                <a:lnTo>
                  <a:pt x="14113" y="1219"/>
                </a:lnTo>
                <a:lnTo>
                  <a:pt x="13955" y="894"/>
                </a:lnTo>
                <a:cubicBezTo>
                  <a:pt x="13572" y="140"/>
                  <a:pt x="12569" y="-202"/>
                  <a:pt x="11703" y="123"/>
                </a:cubicBezTo>
                <a:close/>
                <a:moveTo>
                  <a:pt x="20988" y="15105"/>
                </a:moveTo>
                <a:lnTo>
                  <a:pt x="18333" y="9738"/>
                </a:lnTo>
                <a:lnTo>
                  <a:pt x="18333" y="17725"/>
                </a:lnTo>
                <a:lnTo>
                  <a:pt x="20103" y="17057"/>
                </a:lnTo>
                <a:cubicBezTo>
                  <a:pt x="20959" y="16732"/>
                  <a:pt x="21362" y="15859"/>
                  <a:pt x="20988" y="15105"/>
                </a:cubicBezTo>
                <a:close/>
                <a:moveTo>
                  <a:pt x="7178" y="20294"/>
                </a:moveTo>
                <a:cubicBezTo>
                  <a:pt x="7552" y="21047"/>
                  <a:pt x="8555" y="21398"/>
                  <a:pt x="9421" y="21073"/>
                </a:cubicBezTo>
                <a:lnTo>
                  <a:pt x="12008" y="20097"/>
                </a:lnTo>
                <a:lnTo>
                  <a:pt x="7080" y="20097"/>
                </a:lnTo>
                <a:lnTo>
                  <a:pt x="7178" y="20294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49F81B3F-D611-E84C-8026-ABD885D15997}"/>
              </a:ext>
            </a:extLst>
          </p:cNvPr>
          <p:cNvSpPr/>
          <p:nvPr/>
        </p:nvSpPr>
        <p:spPr>
          <a:xfrm>
            <a:off x="6270741" y="1945381"/>
            <a:ext cx="2303776" cy="29563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06" h="21451" extrusionOk="0">
                <a:moveTo>
                  <a:pt x="4034" y="565"/>
                </a:moveTo>
                <a:cubicBezTo>
                  <a:pt x="4481" y="150"/>
                  <a:pt x="5197" y="-71"/>
                  <a:pt x="5925" y="21"/>
                </a:cubicBezTo>
                <a:lnTo>
                  <a:pt x="9989" y="565"/>
                </a:lnTo>
                <a:lnTo>
                  <a:pt x="4034" y="565"/>
                </a:lnTo>
                <a:close/>
                <a:moveTo>
                  <a:pt x="1380" y="19050"/>
                </a:moveTo>
                <a:lnTo>
                  <a:pt x="1380" y="11485"/>
                </a:lnTo>
                <a:lnTo>
                  <a:pt x="29" y="17751"/>
                </a:lnTo>
                <a:cubicBezTo>
                  <a:pt x="-147" y="18562"/>
                  <a:pt x="487" y="19336"/>
                  <a:pt x="1474" y="19557"/>
                </a:cubicBezTo>
                <a:cubicBezTo>
                  <a:pt x="1403" y="19400"/>
                  <a:pt x="1380" y="19225"/>
                  <a:pt x="1380" y="19050"/>
                </a:cubicBezTo>
                <a:close/>
                <a:moveTo>
                  <a:pt x="19832" y="1883"/>
                </a:moveTo>
                <a:cubicBezTo>
                  <a:pt x="19891" y="2048"/>
                  <a:pt x="19926" y="2214"/>
                  <a:pt x="19926" y="2389"/>
                </a:cubicBezTo>
                <a:lnTo>
                  <a:pt x="19926" y="9955"/>
                </a:lnTo>
                <a:lnTo>
                  <a:pt x="21277" y="3689"/>
                </a:lnTo>
                <a:cubicBezTo>
                  <a:pt x="21453" y="2878"/>
                  <a:pt x="20819" y="2104"/>
                  <a:pt x="19832" y="1883"/>
                </a:cubicBezTo>
                <a:close/>
                <a:moveTo>
                  <a:pt x="11317" y="20884"/>
                </a:moveTo>
                <a:lnTo>
                  <a:pt x="15381" y="21428"/>
                </a:lnTo>
                <a:cubicBezTo>
                  <a:pt x="16109" y="21529"/>
                  <a:pt x="16825" y="21299"/>
                  <a:pt x="17272" y="20884"/>
                </a:cubicBezTo>
                <a:lnTo>
                  <a:pt x="11317" y="20884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9470D9C7-C7F3-BF4A-A668-1EB397C43822}"/>
              </a:ext>
            </a:extLst>
          </p:cNvPr>
          <p:cNvSpPr/>
          <p:nvPr/>
        </p:nvSpPr>
        <p:spPr>
          <a:xfrm>
            <a:off x="8759609" y="1843781"/>
            <a:ext cx="2834448" cy="31704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35" h="21188" extrusionOk="0">
                <a:moveTo>
                  <a:pt x="2398" y="17082"/>
                </a:moveTo>
                <a:lnTo>
                  <a:pt x="882" y="16370"/>
                </a:lnTo>
                <a:cubicBezTo>
                  <a:pt x="77" y="15996"/>
                  <a:pt x="-235" y="15105"/>
                  <a:pt x="191" y="14384"/>
                </a:cubicBezTo>
                <a:lnTo>
                  <a:pt x="2407" y="10598"/>
                </a:lnTo>
                <a:lnTo>
                  <a:pt x="2407" y="17082"/>
                </a:lnTo>
                <a:close/>
                <a:moveTo>
                  <a:pt x="12625" y="1237"/>
                </a:moveTo>
                <a:lnTo>
                  <a:pt x="10342" y="167"/>
                </a:lnTo>
                <a:cubicBezTo>
                  <a:pt x="9538" y="-206"/>
                  <a:pt x="8543" y="66"/>
                  <a:pt x="8127" y="787"/>
                </a:cubicBezTo>
                <a:lnTo>
                  <a:pt x="7861" y="1237"/>
                </a:lnTo>
                <a:lnTo>
                  <a:pt x="12625" y="1237"/>
                </a:lnTo>
                <a:close/>
                <a:moveTo>
                  <a:pt x="8515" y="19951"/>
                </a:moveTo>
                <a:lnTo>
                  <a:pt x="10797" y="21021"/>
                </a:lnTo>
                <a:cubicBezTo>
                  <a:pt x="11602" y="21394"/>
                  <a:pt x="12596" y="21122"/>
                  <a:pt x="13013" y="20401"/>
                </a:cubicBezTo>
                <a:lnTo>
                  <a:pt x="13278" y="19951"/>
                </a:lnTo>
                <a:lnTo>
                  <a:pt x="8515" y="19951"/>
                </a:lnTo>
                <a:close/>
                <a:moveTo>
                  <a:pt x="20257" y="4818"/>
                </a:moveTo>
                <a:lnTo>
                  <a:pt x="17350" y="3460"/>
                </a:lnTo>
                <a:lnTo>
                  <a:pt x="17350" y="12975"/>
                </a:lnTo>
                <a:lnTo>
                  <a:pt x="20948" y="6813"/>
                </a:lnTo>
                <a:cubicBezTo>
                  <a:pt x="21365" y="6083"/>
                  <a:pt x="21062" y="5192"/>
                  <a:pt x="20257" y="4818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20904B71-CAA6-6344-80FC-50AA27D9133B}"/>
              </a:ext>
            </a:extLst>
          </p:cNvPr>
          <p:cNvSpPr/>
          <p:nvPr/>
        </p:nvSpPr>
        <p:spPr>
          <a:xfrm>
            <a:off x="1130300" y="2059681"/>
            <a:ext cx="1943099" cy="27368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144" y="21600"/>
                </a:moveTo>
                <a:lnTo>
                  <a:pt x="2456" y="21600"/>
                </a:lnTo>
                <a:cubicBezTo>
                  <a:pt x="1101" y="21600"/>
                  <a:pt x="0" y="20818"/>
                  <a:pt x="0" y="19856"/>
                </a:cubicBezTo>
                <a:lnTo>
                  <a:pt x="0" y="1744"/>
                </a:lnTo>
                <a:cubicBezTo>
                  <a:pt x="0" y="782"/>
                  <a:pt x="1101" y="0"/>
                  <a:pt x="2456" y="0"/>
                </a:cubicBezTo>
                <a:lnTo>
                  <a:pt x="19144" y="0"/>
                </a:lnTo>
                <a:cubicBezTo>
                  <a:pt x="20499" y="0"/>
                  <a:pt x="21600" y="782"/>
                  <a:pt x="21600" y="1744"/>
                </a:cubicBezTo>
                <a:lnTo>
                  <a:pt x="21600" y="19856"/>
                </a:lnTo>
                <a:cubicBezTo>
                  <a:pt x="21600" y="20818"/>
                  <a:pt x="20499" y="21600"/>
                  <a:pt x="19144" y="2160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139700" dist="1016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32802E1D-5A8B-E54B-A51E-6701B8D1AE61}"/>
              </a:ext>
            </a:extLst>
          </p:cNvPr>
          <p:cNvSpPr/>
          <p:nvPr/>
        </p:nvSpPr>
        <p:spPr>
          <a:xfrm>
            <a:off x="3788952" y="2059681"/>
            <a:ext cx="1943100" cy="27368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144" y="21600"/>
                </a:moveTo>
                <a:lnTo>
                  <a:pt x="2456" y="21600"/>
                </a:lnTo>
                <a:cubicBezTo>
                  <a:pt x="1101" y="21600"/>
                  <a:pt x="0" y="20818"/>
                  <a:pt x="0" y="19856"/>
                </a:cubicBezTo>
                <a:lnTo>
                  <a:pt x="0" y="1744"/>
                </a:lnTo>
                <a:cubicBezTo>
                  <a:pt x="0" y="782"/>
                  <a:pt x="1101" y="0"/>
                  <a:pt x="2456" y="0"/>
                </a:cubicBezTo>
                <a:lnTo>
                  <a:pt x="19144" y="0"/>
                </a:lnTo>
                <a:cubicBezTo>
                  <a:pt x="20499" y="0"/>
                  <a:pt x="21600" y="782"/>
                  <a:pt x="21600" y="1744"/>
                </a:cubicBezTo>
                <a:lnTo>
                  <a:pt x="21600" y="19856"/>
                </a:lnTo>
                <a:cubicBezTo>
                  <a:pt x="21586" y="20818"/>
                  <a:pt x="20499" y="21600"/>
                  <a:pt x="19144" y="2160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1397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7C695CA4-BBA9-AE45-BC62-D30C8FC6747B}"/>
              </a:ext>
            </a:extLst>
          </p:cNvPr>
          <p:cNvSpPr/>
          <p:nvPr/>
        </p:nvSpPr>
        <p:spPr>
          <a:xfrm>
            <a:off x="6455833" y="2059681"/>
            <a:ext cx="1943100" cy="27368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144" y="21600"/>
                </a:moveTo>
                <a:lnTo>
                  <a:pt x="2456" y="21600"/>
                </a:lnTo>
                <a:cubicBezTo>
                  <a:pt x="1101" y="21600"/>
                  <a:pt x="0" y="20818"/>
                  <a:pt x="0" y="19856"/>
                </a:cubicBezTo>
                <a:lnTo>
                  <a:pt x="0" y="1744"/>
                </a:lnTo>
                <a:cubicBezTo>
                  <a:pt x="0" y="782"/>
                  <a:pt x="1101" y="0"/>
                  <a:pt x="2456" y="0"/>
                </a:cubicBezTo>
                <a:lnTo>
                  <a:pt x="19144" y="0"/>
                </a:lnTo>
                <a:cubicBezTo>
                  <a:pt x="20499" y="0"/>
                  <a:pt x="21600" y="782"/>
                  <a:pt x="21600" y="1744"/>
                </a:cubicBezTo>
                <a:lnTo>
                  <a:pt x="21600" y="19856"/>
                </a:lnTo>
                <a:cubicBezTo>
                  <a:pt x="21600" y="20818"/>
                  <a:pt x="20499" y="21600"/>
                  <a:pt x="19144" y="2160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1397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C7EF482C-81A4-754E-BE2C-DDC42B394C59}"/>
              </a:ext>
            </a:extLst>
          </p:cNvPr>
          <p:cNvSpPr/>
          <p:nvPr/>
        </p:nvSpPr>
        <p:spPr>
          <a:xfrm>
            <a:off x="9118601" y="2059681"/>
            <a:ext cx="1943100" cy="27368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143" y="21600"/>
                </a:moveTo>
                <a:lnTo>
                  <a:pt x="2456" y="21600"/>
                </a:lnTo>
                <a:cubicBezTo>
                  <a:pt x="1101" y="21600"/>
                  <a:pt x="0" y="20818"/>
                  <a:pt x="0" y="19856"/>
                </a:cubicBezTo>
                <a:lnTo>
                  <a:pt x="0" y="1744"/>
                </a:lnTo>
                <a:cubicBezTo>
                  <a:pt x="0" y="782"/>
                  <a:pt x="1101" y="0"/>
                  <a:pt x="2456" y="0"/>
                </a:cubicBezTo>
                <a:lnTo>
                  <a:pt x="19143" y="0"/>
                </a:lnTo>
                <a:cubicBezTo>
                  <a:pt x="20499" y="0"/>
                  <a:pt x="21600" y="782"/>
                  <a:pt x="21600" y="1744"/>
                </a:cubicBezTo>
                <a:lnTo>
                  <a:pt x="21600" y="19856"/>
                </a:lnTo>
                <a:cubicBezTo>
                  <a:pt x="21600" y="20818"/>
                  <a:pt x="20499" y="21600"/>
                  <a:pt x="19143" y="2160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1397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TextBox 11">
            <a:extLst>
              <a:ext uri="{FF2B5EF4-FFF2-40B4-BE49-F238E27FC236}">
                <a16:creationId xmlns:a16="http://schemas.microsoft.com/office/drawing/2014/main" id="{7B50993B-1CBD-D841-AA9D-D5579A4BC58F}"/>
              </a:ext>
            </a:extLst>
          </p:cNvPr>
          <p:cNvSpPr txBox="1"/>
          <p:nvPr/>
        </p:nvSpPr>
        <p:spPr>
          <a:xfrm>
            <a:off x="9331879" y="2169455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Lorem Ipsum </a:t>
            </a:r>
          </a:p>
        </p:txBody>
      </p:sp>
      <p:sp>
        <p:nvSpPr>
          <p:cNvPr id="12" name="TextBox 12">
            <a:extLst>
              <a:ext uri="{FF2B5EF4-FFF2-40B4-BE49-F238E27FC236}">
                <a16:creationId xmlns:a16="http://schemas.microsoft.com/office/drawing/2014/main" id="{D904AE89-4741-2748-AF68-7E5365CDA941}"/>
              </a:ext>
            </a:extLst>
          </p:cNvPr>
          <p:cNvSpPr txBox="1"/>
          <p:nvPr/>
        </p:nvSpPr>
        <p:spPr>
          <a:xfrm>
            <a:off x="6669111" y="2169455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Lorem Ipsum </a:t>
            </a:r>
          </a:p>
        </p:txBody>
      </p:sp>
      <p:sp>
        <p:nvSpPr>
          <p:cNvPr id="13" name="TextBox 13">
            <a:extLst>
              <a:ext uri="{FF2B5EF4-FFF2-40B4-BE49-F238E27FC236}">
                <a16:creationId xmlns:a16="http://schemas.microsoft.com/office/drawing/2014/main" id="{546A0EB7-034E-A444-A749-38C5CD41D52D}"/>
              </a:ext>
            </a:extLst>
          </p:cNvPr>
          <p:cNvSpPr txBox="1"/>
          <p:nvPr/>
        </p:nvSpPr>
        <p:spPr>
          <a:xfrm>
            <a:off x="4002230" y="2169455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Lorem Ipsum </a:t>
            </a:r>
          </a:p>
        </p:txBody>
      </p:sp>
      <p:sp>
        <p:nvSpPr>
          <p:cNvPr id="14" name="TextBox 14">
            <a:extLst>
              <a:ext uri="{FF2B5EF4-FFF2-40B4-BE49-F238E27FC236}">
                <a16:creationId xmlns:a16="http://schemas.microsoft.com/office/drawing/2014/main" id="{7D8B5714-1389-C644-A287-2DCD706FE18A}"/>
              </a:ext>
            </a:extLst>
          </p:cNvPr>
          <p:cNvSpPr txBox="1"/>
          <p:nvPr/>
        </p:nvSpPr>
        <p:spPr>
          <a:xfrm>
            <a:off x="1343577" y="2169455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Lorem Ipsum </a:t>
            </a:r>
          </a:p>
        </p:txBody>
      </p:sp>
      <p:sp>
        <p:nvSpPr>
          <p:cNvPr id="15" name="TextBox 17">
            <a:extLst>
              <a:ext uri="{FF2B5EF4-FFF2-40B4-BE49-F238E27FC236}">
                <a16:creationId xmlns:a16="http://schemas.microsoft.com/office/drawing/2014/main" id="{4E106799-CA4E-E149-9DFD-FDF70BA9EEE4}"/>
              </a:ext>
            </a:extLst>
          </p:cNvPr>
          <p:cNvSpPr txBox="1"/>
          <p:nvPr/>
        </p:nvSpPr>
        <p:spPr>
          <a:xfrm>
            <a:off x="1329872" y="2605830"/>
            <a:ext cx="1543954" cy="138499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16" name="TextBox 18">
            <a:extLst>
              <a:ext uri="{FF2B5EF4-FFF2-40B4-BE49-F238E27FC236}">
                <a16:creationId xmlns:a16="http://schemas.microsoft.com/office/drawing/2014/main" id="{5EF55198-FDEC-6F4D-B123-16CB8AFEE0A4}"/>
              </a:ext>
            </a:extLst>
          </p:cNvPr>
          <p:cNvSpPr txBox="1"/>
          <p:nvPr/>
        </p:nvSpPr>
        <p:spPr>
          <a:xfrm>
            <a:off x="3988525" y="2605830"/>
            <a:ext cx="1543954" cy="138499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17" name="TextBox 19">
            <a:extLst>
              <a:ext uri="{FF2B5EF4-FFF2-40B4-BE49-F238E27FC236}">
                <a16:creationId xmlns:a16="http://schemas.microsoft.com/office/drawing/2014/main" id="{961DABC8-085C-554E-BF4F-F8283B4896FB}"/>
              </a:ext>
            </a:extLst>
          </p:cNvPr>
          <p:cNvSpPr txBox="1"/>
          <p:nvPr/>
        </p:nvSpPr>
        <p:spPr>
          <a:xfrm>
            <a:off x="6655406" y="2605830"/>
            <a:ext cx="1543954" cy="138499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18" name="TextBox 20">
            <a:extLst>
              <a:ext uri="{FF2B5EF4-FFF2-40B4-BE49-F238E27FC236}">
                <a16:creationId xmlns:a16="http://schemas.microsoft.com/office/drawing/2014/main" id="{2906893D-4B07-1942-8C7B-940828C959C8}"/>
              </a:ext>
            </a:extLst>
          </p:cNvPr>
          <p:cNvSpPr txBox="1"/>
          <p:nvPr/>
        </p:nvSpPr>
        <p:spPr>
          <a:xfrm>
            <a:off x="9318174" y="2605830"/>
            <a:ext cx="1543954" cy="138499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pic>
        <p:nvPicPr>
          <p:cNvPr id="19" name="Graphic 21" descr="Board Of Directors with solid fill">
            <a:extLst>
              <a:ext uri="{FF2B5EF4-FFF2-40B4-BE49-F238E27FC236}">
                <a16:creationId xmlns:a16="http://schemas.microsoft.com/office/drawing/2014/main" id="{6F143699-3436-7440-BEDD-EC09DB9EF9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409491" y="3994707"/>
            <a:ext cx="702022" cy="702022"/>
          </a:xfrm>
          <a:prstGeom prst="rect">
            <a:avLst/>
          </a:prstGeom>
        </p:spPr>
      </p:pic>
      <p:pic>
        <p:nvPicPr>
          <p:cNvPr id="20" name="Graphic 22" descr="Briefcase with solid fill">
            <a:extLst>
              <a:ext uri="{FF2B5EF4-FFF2-40B4-BE49-F238E27FC236}">
                <a16:creationId xmlns:a16="http://schemas.microsoft.com/office/drawing/2014/main" id="{ACC25B1E-FD2A-1644-9F28-B9896366D1E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750838" y="3994707"/>
            <a:ext cx="702022" cy="702022"/>
          </a:xfrm>
          <a:prstGeom prst="rect">
            <a:avLst/>
          </a:prstGeom>
        </p:spPr>
      </p:pic>
      <p:pic>
        <p:nvPicPr>
          <p:cNvPr id="21" name="Graphic 23" descr="Customer review with solid fill">
            <a:extLst>
              <a:ext uri="{FF2B5EF4-FFF2-40B4-BE49-F238E27FC236}">
                <a16:creationId xmlns:a16="http://schemas.microsoft.com/office/drawing/2014/main" id="{EEA3E305-76C9-5343-8D6A-11B9D9B4E58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076372" y="3994707"/>
            <a:ext cx="702022" cy="702022"/>
          </a:xfrm>
          <a:prstGeom prst="rect">
            <a:avLst/>
          </a:prstGeom>
        </p:spPr>
      </p:pic>
      <p:pic>
        <p:nvPicPr>
          <p:cNvPr id="22" name="Graphic 25" descr="Target Audience with solid fill">
            <a:extLst>
              <a:ext uri="{FF2B5EF4-FFF2-40B4-BE49-F238E27FC236}">
                <a16:creationId xmlns:a16="http://schemas.microsoft.com/office/drawing/2014/main" id="{007664BD-B351-1540-8DCF-A60BAECD1FB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739140" y="3994707"/>
            <a:ext cx="702022" cy="702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Card List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A24FE50E-1D3A-A54F-AE7F-3335E90FFCFB}"/>
              </a:ext>
            </a:extLst>
          </p:cNvPr>
          <p:cNvSpPr/>
          <p:nvPr/>
        </p:nvSpPr>
        <p:spPr>
          <a:xfrm>
            <a:off x="942054" y="1945381"/>
            <a:ext cx="2319590" cy="29635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90" h="21439" extrusionOk="0">
                <a:moveTo>
                  <a:pt x="17155" y="594"/>
                </a:moveTo>
                <a:lnTo>
                  <a:pt x="11175" y="594"/>
                </a:lnTo>
                <a:lnTo>
                  <a:pt x="15232" y="24"/>
                </a:lnTo>
                <a:cubicBezTo>
                  <a:pt x="15978" y="-77"/>
                  <a:pt x="16701" y="153"/>
                  <a:pt x="17155" y="594"/>
                </a:cubicBezTo>
                <a:close/>
                <a:moveTo>
                  <a:pt x="32" y="3773"/>
                </a:moveTo>
                <a:lnTo>
                  <a:pt x="1442" y="10048"/>
                </a:lnTo>
                <a:lnTo>
                  <a:pt x="1442" y="2422"/>
                </a:lnTo>
                <a:cubicBezTo>
                  <a:pt x="1442" y="2257"/>
                  <a:pt x="1477" y="2100"/>
                  <a:pt x="1524" y="1953"/>
                </a:cubicBezTo>
                <a:cubicBezTo>
                  <a:pt x="498" y="2156"/>
                  <a:pt x="-155" y="2946"/>
                  <a:pt x="32" y="3773"/>
                </a:cubicBezTo>
                <a:close/>
                <a:moveTo>
                  <a:pt x="6058" y="21413"/>
                </a:moveTo>
                <a:lnTo>
                  <a:pt x="10115" y="20843"/>
                </a:lnTo>
                <a:lnTo>
                  <a:pt x="4135" y="20843"/>
                </a:lnTo>
                <a:cubicBezTo>
                  <a:pt x="4578" y="21284"/>
                  <a:pt x="5312" y="21523"/>
                  <a:pt x="6058" y="21413"/>
                </a:cubicBezTo>
                <a:close/>
                <a:moveTo>
                  <a:pt x="21258" y="17664"/>
                </a:moveTo>
                <a:lnTo>
                  <a:pt x="19848" y="11389"/>
                </a:lnTo>
                <a:lnTo>
                  <a:pt x="19848" y="19015"/>
                </a:lnTo>
                <a:cubicBezTo>
                  <a:pt x="19848" y="19180"/>
                  <a:pt x="19813" y="19336"/>
                  <a:pt x="19766" y="19483"/>
                </a:cubicBezTo>
                <a:cubicBezTo>
                  <a:pt x="20792" y="19290"/>
                  <a:pt x="21445" y="18491"/>
                  <a:pt x="21258" y="17664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4AE20DB2-C2DD-8A4E-AD9A-E6E12CDEA6FD}"/>
              </a:ext>
            </a:extLst>
          </p:cNvPr>
          <p:cNvSpPr/>
          <p:nvPr/>
        </p:nvSpPr>
        <p:spPr>
          <a:xfrm>
            <a:off x="3400188" y="1843781"/>
            <a:ext cx="2727939" cy="31439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28" h="21194" extrusionOk="0">
                <a:moveTo>
                  <a:pt x="1031" y="4130"/>
                </a:moveTo>
                <a:lnTo>
                  <a:pt x="2801" y="3462"/>
                </a:lnTo>
                <a:lnTo>
                  <a:pt x="2801" y="11450"/>
                </a:lnTo>
                <a:lnTo>
                  <a:pt x="146" y="6082"/>
                </a:lnTo>
                <a:cubicBezTo>
                  <a:pt x="-238" y="5329"/>
                  <a:pt x="165" y="4455"/>
                  <a:pt x="1031" y="4130"/>
                </a:cubicBezTo>
                <a:close/>
                <a:moveTo>
                  <a:pt x="11703" y="123"/>
                </a:moveTo>
                <a:lnTo>
                  <a:pt x="8782" y="1219"/>
                </a:lnTo>
                <a:lnTo>
                  <a:pt x="14113" y="1219"/>
                </a:lnTo>
                <a:lnTo>
                  <a:pt x="13955" y="894"/>
                </a:lnTo>
                <a:cubicBezTo>
                  <a:pt x="13572" y="140"/>
                  <a:pt x="12569" y="-202"/>
                  <a:pt x="11703" y="123"/>
                </a:cubicBezTo>
                <a:close/>
                <a:moveTo>
                  <a:pt x="20988" y="15105"/>
                </a:moveTo>
                <a:lnTo>
                  <a:pt x="18333" y="9738"/>
                </a:lnTo>
                <a:lnTo>
                  <a:pt x="18333" y="17725"/>
                </a:lnTo>
                <a:lnTo>
                  <a:pt x="20103" y="17057"/>
                </a:lnTo>
                <a:cubicBezTo>
                  <a:pt x="20959" y="16732"/>
                  <a:pt x="21362" y="15859"/>
                  <a:pt x="20988" y="15105"/>
                </a:cubicBezTo>
                <a:close/>
                <a:moveTo>
                  <a:pt x="7178" y="20294"/>
                </a:moveTo>
                <a:cubicBezTo>
                  <a:pt x="7552" y="21047"/>
                  <a:pt x="8555" y="21398"/>
                  <a:pt x="9421" y="21073"/>
                </a:cubicBezTo>
                <a:lnTo>
                  <a:pt x="12008" y="20097"/>
                </a:lnTo>
                <a:lnTo>
                  <a:pt x="7080" y="20097"/>
                </a:lnTo>
                <a:lnTo>
                  <a:pt x="7178" y="20294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49F81B3F-D611-E84C-8026-ABD885D15997}"/>
              </a:ext>
            </a:extLst>
          </p:cNvPr>
          <p:cNvSpPr/>
          <p:nvPr/>
        </p:nvSpPr>
        <p:spPr>
          <a:xfrm>
            <a:off x="6270741" y="1945381"/>
            <a:ext cx="2303776" cy="29563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06" h="21451" extrusionOk="0">
                <a:moveTo>
                  <a:pt x="4034" y="565"/>
                </a:moveTo>
                <a:cubicBezTo>
                  <a:pt x="4481" y="150"/>
                  <a:pt x="5197" y="-71"/>
                  <a:pt x="5925" y="21"/>
                </a:cubicBezTo>
                <a:lnTo>
                  <a:pt x="9989" y="565"/>
                </a:lnTo>
                <a:lnTo>
                  <a:pt x="4034" y="565"/>
                </a:lnTo>
                <a:close/>
                <a:moveTo>
                  <a:pt x="1380" y="19050"/>
                </a:moveTo>
                <a:lnTo>
                  <a:pt x="1380" y="11485"/>
                </a:lnTo>
                <a:lnTo>
                  <a:pt x="29" y="17751"/>
                </a:lnTo>
                <a:cubicBezTo>
                  <a:pt x="-147" y="18562"/>
                  <a:pt x="487" y="19336"/>
                  <a:pt x="1474" y="19557"/>
                </a:cubicBezTo>
                <a:cubicBezTo>
                  <a:pt x="1403" y="19400"/>
                  <a:pt x="1380" y="19225"/>
                  <a:pt x="1380" y="19050"/>
                </a:cubicBezTo>
                <a:close/>
                <a:moveTo>
                  <a:pt x="19832" y="1883"/>
                </a:moveTo>
                <a:cubicBezTo>
                  <a:pt x="19891" y="2048"/>
                  <a:pt x="19926" y="2214"/>
                  <a:pt x="19926" y="2389"/>
                </a:cubicBezTo>
                <a:lnTo>
                  <a:pt x="19926" y="9955"/>
                </a:lnTo>
                <a:lnTo>
                  <a:pt x="21277" y="3689"/>
                </a:lnTo>
                <a:cubicBezTo>
                  <a:pt x="21453" y="2878"/>
                  <a:pt x="20819" y="2104"/>
                  <a:pt x="19832" y="1883"/>
                </a:cubicBezTo>
                <a:close/>
                <a:moveTo>
                  <a:pt x="11317" y="20884"/>
                </a:moveTo>
                <a:lnTo>
                  <a:pt x="15381" y="21428"/>
                </a:lnTo>
                <a:cubicBezTo>
                  <a:pt x="16109" y="21529"/>
                  <a:pt x="16825" y="21299"/>
                  <a:pt x="17272" y="20884"/>
                </a:cubicBezTo>
                <a:lnTo>
                  <a:pt x="11317" y="20884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9470D9C7-C7F3-BF4A-A668-1EB397C43822}"/>
              </a:ext>
            </a:extLst>
          </p:cNvPr>
          <p:cNvSpPr/>
          <p:nvPr/>
        </p:nvSpPr>
        <p:spPr>
          <a:xfrm>
            <a:off x="8759609" y="1843781"/>
            <a:ext cx="2834448" cy="31704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35" h="21188" extrusionOk="0">
                <a:moveTo>
                  <a:pt x="2398" y="17082"/>
                </a:moveTo>
                <a:lnTo>
                  <a:pt x="882" y="16370"/>
                </a:lnTo>
                <a:cubicBezTo>
                  <a:pt x="77" y="15996"/>
                  <a:pt x="-235" y="15105"/>
                  <a:pt x="191" y="14384"/>
                </a:cubicBezTo>
                <a:lnTo>
                  <a:pt x="2407" y="10598"/>
                </a:lnTo>
                <a:lnTo>
                  <a:pt x="2407" y="17082"/>
                </a:lnTo>
                <a:close/>
                <a:moveTo>
                  <a:pt x="12625" y="1237"/>
                </a:moveTo>
                <a:lnTo>
                  <a:pt x="10342" y="167"/>
                </a:lnTo>
                <a:cubicBezTo>
                  <a:pt x="9538" y="-206"/>
                  <a:pt x="8543" y="66"/>
                  <a:pt x="8127" y="787"/>
                </a:cubicBezTo>
                <a:lnTo>
                  <a:pt x="7861" y="1237"/>
                </a:lnTo>
                <a:lnTo>
                  <a:pt x="12625" y="1237"/>
                </a:lnTo>
                <a:close/>
                <a:moveTo>
                  <a:pt x="8515" y="19951"/>
                </a:moveTo>
                <a:lnTo>
                  <a:pt x="10797" y="21021"/>
                </a:lnTo>
                <a:cubicBezTo>
                  <a:pt x="11602" y="21394"/>
                  <a:pt x="12596" y="21122"/>
                  <a:pt x="13013" y="20401"/>
                </a:cubicBezTo>
                <a:lnTo>
                  <a:pt x="13278" y="19951"/>
                </a:lnTo>
                <a:lnTo>
                  <a:pt x="8515" y="19951"/>
                </a:lnTo>
                <a:close/>
                <a:moveTo>
                  <a:pt x="20257" y="4818"/>
                </a:moveTo>
                <a:lnTo>
                  <a:pt x="17350" y="3460"/>
                </a:lnTo>
                <a:lnTo>
                  <a:pt x="17350" y="12975"/>
                </a:lnTo>
                <a:lnTo>
                  <a:pt x="20948" y="6813"/>
                </a:lnTo>
                <a:cubicBezTo>
                  <a:pt x="21365" y="6083"/>
                  <a:pt x="21062" y="5192"/>
                  <a:pt x="20257" y="4818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20904B71-CAA6-6344-80FC-50AA27D9133B}"/>
              </a:ext>
            </a:extLst>
          </p:cNvPr>
          <p:cNvSpPr/>
          <p:nvPr/>
        </p:nvSpPr>
        <p:spPr>
          <a:xfrm>
            <a:off x="1130300" y="2059681"/>
            <a:ext cx="1943099" cy="27368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144" y="21600"/>
                </a:moveTo>
                <a:lnTo>
                  <a:pt x="2456" y="21600"/>
                </a:lnTo>
                <a:cubicBezTo>
                  <a:pt x="1101" y="21600"/>
                  <a:pt x="0" y="20818"/>
                  <a:pt x="0" y="19856"/>
                </a:cubicBezTo>
                <a:lnTo>
                  <a:pt x="0" y="1744"/>
                </a:lnTo>
                <a:cubicBezTo>
                  <a:pt x="0" y="782"/>
                  <a:pt x="1101" y="0"/>
                  <a:pt x="2456" y="0"/>
                </a:cubicBezTo>
                <a:lnTo>
                  <a:pt x="19144" y="0"/>
                </a:lnTo>
                <a:cubicBezTo>
                  <a:pt x="20499" y="0"/>
                  <a:pt x="21600" y="782"/>
                  <a:pt x="21600" y="1744"/>
                </a:cubicBezTo>
                <a:lnTo>
                  <a:pt x="21600" y="19856"/>
                </a:lnTo>
                <a:cubicBezTo>
                  <a:pt x="21600" y="20818"/>
                  <a:pt x="20499" y="21600"/>
                  <a:pt x="19144" y="2160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139700" dist="1016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32802E1D-5A8B-E54B-A51E-6701B8D1AE61}"/>
              </a:ext>
            </a:extLst>
          </p:cNvPr>
          <p:cNvSpPr/>
          <p:nvPr/>
        </p:nvSpPr>
        <p:spPr>
          <a:xfrm>
            <a:off x="3788952" y="2059681"/>
            <a:ext cx="1943100" cy="27368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144" y="21600"/>
                </a:moveTo>
                <a:lnTo>
                  <a:pt x="2456" y="21600"/>
                </a:lnTo>
                <a:cubicBezTo>
                  <a:pt x="1101" y="21600"/>
                  <a:pt x="0" y="20818"/>
                  <a:pt x="0" y="19856"/>
                </a:cubicBezTo>
                <a:lnTo>
                  <a:pt x="0" y="1744"/>
                </a:lnTo>
                <a:cubicBezTo>
                  <a:pt x="0" y="782"/>
                  <a:pt x="1101" y="0"/>
                  <a:pt x="2456" y="0"/>
                </a:cubicBezTo>
                <a:lnTo>
                  <a:pt x="19144" y="0"/>
                </a:lnTo>
                <a:cubicBezTo>
                  <a:pt x="20499" y="0"/>
                  <a:pt x="21600" y="782"/>
                  <a:pt x="21600" y="1744"/>
                </a:cubicBezTo>
                <a:lnTo>
                  <a:pt x="21600" y="19856"/>
                </a:lnTo>
                <a:cubicBezTo>
                  <a:pt x="21586" y="20818"/>
                  <a:pt x="20499" y="21600"/>
                  <a:pt x="19144" y="2160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1397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7C695CA4-BBA9-AE45-BC62-D30C8FC6747B}"/>
              </a:ext>
            </a:extLst>
          </p:cNvPr>
          <p:cNvSpPr/>
          <p:nvPr/>
        </p:nvSpPr>
        <p:spPr>
          <a:xfrm>
            <a:off x="6455833" y="2059681"/>
            <a:ext cx="1943100" cy="27368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144" y="21600"/>
                </a:moveTo>
                <a:lnTo>
                  <a:pt x="2456" y="21600"/>
                </a:lnTo>
                <a:cubicBezTo>
                  <a:pt x="1101" y="21600"/>
                  <a:pt x="0" y="20818"/>
                  <a:pt x="0" y="19856"/>
                </a:cubicBezTo>
                <a:lnTo>
                  <a:pt x="0" y="1744"/>
                </a:lnTo>
                <a:cubicBezTo>
                  <a:pt x="0" y="782"/>
                  <a:pt x="1101" y="0"/>
                  <a:pt x="2456" y="0"/>
                </a:cubicBezTo>
                <a:lnTo>
                  <a:pt x="19144" y="0"/>
                </a:lnTo>
                <a:cubicBezTo>
                  <a:pt x="20499" y="0"/>
                  <a:pt x="21600" y="782"/>
                  <a:pt x="21600" y="1744"/>
                </a:cubicBezTo>
                <a:lnTo>
                  <a:pt x="21600" y="19856"/>
                </a:lnTo>
                <a:cubicBezTo>
                  <a:pt x="21600" y="20818"/>
                  <a:pt x="20499" y="21600"/>
                  <a:pt x="19144" y="2160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1397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C7EF482C-81A4-754E-BE2C-DDC42B394C59}"/>
              </a:ext>
            </a:extLst>
          </p:cNvPr>
          <p:cNvSpPr/>
          <p:nvPr/>
        </p:nvSpPr>
        <p:spPr>
          <a:xfrm>
            <a:off x="9118601" y="2059681"/>
            <a:ext cx="1943100" cy="27368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143" y="21600"/>
                </a:moveTo>
                <a:lnTo>
                  <a:pt x="2456" y="21600"/>
                </a:lnTo>
                <a:cubicBezTo>
                  <a:pt x="1101" y="21600"/>
                  <a:pt x="0" y="20818"/>
                  <a:pt x="0" y="19856"/>
                </a:cubicBezTo>
                <a:lnTo>
                  <a:pt x="0" y="1744"/>
                </a:lnTo>
                <a:cubicBezTo>
                  <a:pt x="0" y="782"/>
                  <a:pt x="1101" y="0"/>
                  <a:pt x="2456" y="0"/>
                </a:cubicBezTo>
                <a:lnTo>
                  <a:pt x="19143" y="0"/>
                </a:lnTo>
                <a:cubicBezTo>
                  <a:pt x="20499" y="0"/>
                  <a:pt x="21600" y="782"/>
                  <a:pt x="21600" y="1744"/>
                </a:cubicBezTo>
                <a:lnTo>
                  <a:pt x="21600" y="19856"/>
                </a:lnTo>
                <a:cubicBezTo>
                  <a:pt x="21600" y="20818"/>
                  <a:pt x="20499" y="21600"/>
                  <a:pt x="19143" y="2160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1397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TextBox 11">
            <a:extLst>
              <a:ext uri="{FF2B5EF4-FFF2-40B4-BE49-F238E27FC236}">
                <a16:creationId xmlns:a16="http://schemas.microsoft.com/office/drawing/2014/main" id="{7B50993B-1CBD-D841-AA9D-D5579A4BC58F}"/>
              </a:ext>
            </a:extLst>
          </p:cNvPr>
          <p:cNvSpPr txBox="1"/>
          <p:nvPr/>
        </p:nvSpPr>
        <p:spPr>
          <a:xfrm>
            <a:off x="9331879" y="2169455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Lorem Ipsum </a:t>
            </a:r>
          </a:p>
        </p:txBody>
      </p:sp>
      <p:sp>
        <p:nvSpPr>
          <p:cNvPr id="12" name="TextBox 12">
            <a:extLst>
              <a:ext uri="{FF2B5EF4-FFF2-40B4-BE49-F238E27FC236}">
                <a16:creationId xmlns:a16="http://schemas.microsoft.com/office/drawing/2014/main" id="{D904AE89-4741-2748-AF68-7E5365CDA941}"/>
              </a:ext>
            </a:extLst>
          </p:cNvPr>
          <p:cNvSpPr txBox="1"/>
          <p:nvPr/>
        </p:nvSpPr>
        <p:spPr>
          <a:xfrm>
            <a:off x="6669111" y="2169455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Lorem Ipsum </a:t>
            </a:r>
          </a:p>
        </p:txBody>
      </p:sp>
      <p:sp>
        <p:nvSpPr>
          <p:cNvPr id="13" name="TextBox 13">
            <a:extLst>
              <a:ext uri="{FF2B5EF4-FFF2-40B4-BE49-F238E27FC236}">
                <a16:creationId xmlns:a16="http://schemas.microsoft.com/office/drawing/2014/main" id="{546A0EB7-034E-A444-A749-38C5CD41D52D}"/>
              </a:ext>
            </a:extLst>
          </p:cNvPr>
          <p:cNvSpPr txBox="1"/>
          <p:nvPr/>
        </p:nvSpPr>
        <p:spPr>
          <a:xfrm>
            <a:off x="4002230" y="2169455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Lorem Ipsum </a:t>
            </a:r>
          </a:p>
        </p:txBody>
      </p:sp>
      <p:sp>
        <p:nvSpPr>
          <p:cNvPr id="14" name="TextBox 14">
            <a:extLst>
              <a:ext uri="{FF2B5EF4-FFF2-40B4-BE49-F238E27FC236}">
                <a16:creationId xmlns:a16="http://schemas.microsoft.com/office/drawing/2014/main" id="{7D8B5714-1389-C644-A287-2DCD706FE18A}"/>
              </a:ext>
            </a:extLst>
          </p:cNvPr>
          <p:cNvSpPr txBox="1"/>
          <p:nvPr/>
        </p:nvSpPr>
        <p:spPr>
          <a:xfrm>
            <a:off x="1343577" y="2169455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Lorem Ipsum </a:t>
            </a:r>
          </a:p>
        </p:txBody>
      </p:sp>
      <p:sp>
        <p:nvSpPr>
          <p:cNvPr id="15" name="TextBox 17">
            <a:extLst>
              <a:ext uri="{FF2B5EF4-FFF2-40B4-BE49-F238E27FC236}">
                <a16:creationId xmlns:a16="http://schemas.microsoft.com/office/drawing/2014/main" id="{4E106799-CA4E-E149-9DFD-FDF70BA9EEE4}"/>
              </a:ext>
            </a:extLst>
          </p:cNvPr>
          <p:cNvSpPr txBox="1"/>
          <p:nvPr/>
        </p:nvSpPr>
        <p:spPr>
          <a:xfrm>
            <a:off x="1329872" y="2605830"/>
            <a:ext cx="1543954" cy="138499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16" name="TextBox 18">
            <a:extLst>
              <a:ext uri="{FF2B5EF4-FFF2-40B4-BE49-F238E27FC236}">
                <a16:creationId xmlns:a16="http://schemas.microsoft.com/office/drawing/2014/main" id="{5EF55198-FDEC-6F4D-B123-16CB8AFEE0A4}"/>
              </a:ext>
            </a:extLst>
          </p:cNvPr>
          <p:cNvSpPr txBox="1"/>
          <p:nvPr/>
        </p:nvSpPr>
        <p:spPr>
          <a:xfrm>
            <a:off x="3988525" y="2605830"/>
            <a:ext cx="1543954" cy="138499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17" name="TextBox 19">
            <a:extLst>
              <a:ext uri="{FF2B5EF4-FFF2-40B4-BE49-F238E27FC236}">
                <a16:creationId xmlns:a16="http://schemas.microsoft.com/office/drawing/2014/main" id="{961DABC8-085C-554E-BF4F-F8283B4896FB}"/>
              </a:ext>
            </a:extLst>
          </p:cNvPr>
          <p:cNvSpPr txBox="1"/>
          <p:nvPr/>
        </p:nvSpPr>
        <p:spPr>
          <a:xfrm>
            <a:off x="6655406" y="2605830"/>
            <a:ext cx="1543954" cy="138499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18" name="TextBox 20">
            <a:extLst>
              <a:ext uri="{FF2B5EF4-FFF2-40B4-BE49-F238E27FC236}">
                <a16:creationId xmlns:a16="http://schemas.microsoft.com/office/drawing/2014/main" id="{2906893D-4B07-1942-8C7B-940828C959C8}"/>
              </a:ext>
            </a:extLst>
          </p:cNvPr>
          <p:cNvSpPr txBox="1"/>
          <p:nvPr/>
        </p:nvSpPr>
        <p:spPr>
          <a:xfrm>
            <a:off x="9318174" y="2605830"/>
            <a:ext cx="1543954" cy="138499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pic>
        <p:nvPicPr>
          <p:cNvPr id="19" name="Graphic 21" descr="Board Of Directors with solid fill">
            <a:extLst>
              <a:ext uri="{FF2B5EF4-FFF2-40B4-BE49-F238E27FC236}">
                <a16:creationId xmlns:a16="http://schemas.microsoft.com/office/drawing/2014/main" id="{6F143699-3436-7440-BEDD-EC09DB9EF9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409491" y="3994707"/>
            <a:ext cx="702022" cy="702022"/>
          </a:xfrm>
          <a:prstGeom prst="rect">
            <a:avLst/>
          </a:prstGeom>
        </p:spPr>
      </p:pic>
      <p:pic>
        <p:nvPicPr>
          <p:cNvPr id="20" name="Graphic 22" descr="Briefcase with solid fill">
            <a:extLst>
              <a:ext uri="{FF2B5EF4-FFF2-40B4-BE49-F238E27FC236}">
                <a16:creationId xmlns:a16="http://schemas.microsoft.com/office/drawing/2014/main" id="{ACC25B1E-FD2A-1644-9F28-B9896366D1E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750838" y="3994707"/>
            <a:ext cx="702022" cy="702022"/>
          </a:xfrm>
          <a:prstGeom prst="rect">
            <a:avLst/>
          </a:prstGeom>
        </p:spPr>
      </p:pic>
      <p:pic>
        <p:nvPicPr>
          <p:cNvPr id="21" name="Graphic 23" descr="Customer review with solid fill">
            <a:extLst>
              <a:ext uri="{FF2B5EF4-FFF2-40B4-BE49-F238E27FC236}">
                <a16:creationId xmlns:a16="http://schemas.microsoft.com/office/drawing/2014/main" id="{EEA3E305-76C9-5343-8D6A-11B9D9B4E58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076372" y="3994707"/>
            <a:ext cx="702022" cy="702022"/>
          </a:xfrm>
          <a:prstGeom prst="rect">
            <a:avLst/>
          </a:prstGeom>
        </p:spPr>
      </p:pic>
      <p:pic>
        <p:nvPicPr>
          <p:cNvPr id="22" name="Graphic 25" descr="Target Audience with solid fill">
            <a:extLst>
              <a:ext uri="{FF2B5EF4-FFF2-40B4-BE49-F238E27FC236}">
                <a16:creationId xmlns:a16="http://schemas.microsoft.com/office/drawing/2014/main" id="{007664BD-B351-1540-8DCF-A60BAECD1FB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739140" y="3994707"/>
            <a:ext cx="702022" cy="702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193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8488</TotalTime>
  <Words>367</Words>
  <Application>Microsoft Office PowerPoint</Application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Card List – Slide Template</vt:lpstr>
      <vt:lpstr>Card List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Card List</dc:title>
  <dc:creator>PresentationGO.com</dc:creator>
  <dc:description>© Copyright PresentationGO.com - Do not distribute or sale without written permission.</dc:description>
  <cp:lastModifiedBy>Christophe Barroche</cp:lastModifiedBy>
  <cp:revision>13</cp:revision>
  <dcterms:created xsi:type="dcterms:W3CDTF">2014-11-26T05:14:11Z</dcterms:created>
  <dcterms:modified xsi:type="dcterms:W3CDTF">2022-06-23T19:22:19Z</dcterms:modified>
  <cp:category>Text &amp; Tables</cp:category>
</cp:coreProperties>
</file>