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60" d="100"/>
          <a:sy n="60" d="100"/>
        </p:scale>
        <p:origin x="108" y="8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09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Cards With Corner Sleeve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BD39B57-9FCC-EF4E-C3A0-0269CC9BBA75}"/>
              </a:ext>
            </a:extLst>
          </p:cNvPr>
          <p:cNvSpPr/>
          <p:nvPr/>
        </p:nvSpPr>
        <p:spPr>
          <a:xfrm>
            <a:off x="972299" y="1784893"/>
            <a:ext cx="1558935" cy="155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9EE1038-1859-F4CC-1A74-21DD92BC374E}"/>
              </a:ext>
            </a:extLst>
          </p:cNvPr>
          <p:cNvSpPr/>
          <p:nvPr/>
        </p:nvSpPr>
        <p:spPr>
          <a:xfrm>
            <a:off x="1129173" y="1941767"/>
            <a:ext cx="2207610" cy="3355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70" y="0"/>
                </a:moveTo>
                <a:lnTo>
                  <a:pt x="2034" y="0"/>
                </a:lnTo>
                <a:cubicBezTo>
                  <a:pt x="913" y="0"/>
                  <a:pt x="0" y="598"/>
                  <a:pt x="0" y="1338"/>
                </a:cubicBezTo>
                <a:lnTo>
                  <a:pt x="0" y="20262"/>
                </a:lnTo>
                <a:cubicBezTo>
                  <a:pt x="0" y="20999"/>
                  <a:pt x="909" y="21600"/>
                  <a:pt x="2034" y="21600"/>
                </a:cubicBezTo>
                <a:lnTo>
                  <a:pt x="19566" y="21600"/>
                </a:lnTo>
                <a:cubicBezTo>
                  <a:pt x="20687" y="21600"/>
                  <a:pt x="21600" y="21002"/>
                  <a:pt x="21600" y="20262"/>
                </a:cubicBezTo>
                <a:lnTo>
                  <a:pt x="21600" y="1335"/>
                </a:lnTo>
                <a:cubicBezTo>
                  <a:pt x="21600" y="598"/>
                  <a:pt x="20691" y="0"/>
                  <a:pt x="1957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E26C4B6-6A05-B18E-9BA7-C62889CD5472}"/>
              </a:ext>
            </a:extLst>
          </p:cNvPr>
          <p:cNvSpPr/>
          <p:nvPr/>
        </p:nvSpPr>
        <p:spPr>
          <a:xfrm>
            <a:off x="3603860" y="1784893"/>
            <a:ext cx="1558935" cy="155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0E3F371-E210-4B71-E790-77E043F62CA9}"/>
              </a:ext>
            </a:extLst>
          </p:cNvPr>
          <p:cNvSpPr/>
          <p:nvPr/>
        </p:nvSpPr>
        <p:spPr>
          <a:xfrm>
            <a:off x="3756813" y="1941767"/>
            <a:ext cx="2207610" cy="3355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66" y="0"/>
                </a:moveTo>
                <a:lnTo>
                  <a:pt x="2034" y="0"/>
                </a:lnTo>
                <a:cubicBezTo>
                  <a:pt x="913" y="0"/>
                  <a:pt x="0" y="598"/>
                  <a:pt x="0" y="1338"/>
                </a:cubicBezTo>
                <a:lnTo>
                  <a:pt x="0" y="20262"/>
                </a:lnTo>
                <a:cubicBezTo>
                  <a:pt x="0" y="20999"/>
                  <a:pt x="909" y="21600"/>
                  <a:pt x="2034" y="21600"/>
                </a:cubicBezTo>
                <a:lnTo>
                  <a:pt x="19566" y="21600"/>
                </a:lnTo>
                <a:cubicBezTo>
                  <a:pt x="20687" y="21600"/>
                  <a:pt x="21600" y="21002"/>
                  <a:pt x="21600" y="20262"/>
                </a:cubicBezTo>
                <a:lnTo>
                  <a:pt x="21600" y="1335"/>
                </a:lnTo>
                <a:cubicBezTo>
                  <a:pt x="21600" y="598"/>
                  <a:pt x="20691" y="0"/>
                  <a:pt x="1956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67A1ADE-DB52-9B74-7A7D-55C4A842CC73}"/>
              </a:ext>
            </a:extLst>
          </p:cNvPr>
          <p:cNvSpPr/>
          <p:nvPr/>
        </p:nvSpPr>
        <p:spPr>
          <a:xfrm>
            <a:off x="6231500" y="1784893"/>
            <a:ext cx="1558936" cy="155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4E702DD-3560-5536-B38C-381FD88E2AF3}"/>
              </a:ext>
            </a:extLst>
          </p:cNvPr>
          <p:cNvSpPr/>
          <p:nvPr/>
        </p:nvSpPr>
        <p:spPr>
          <a:xfrm>
            <a:off x="6384453" y="1941767"/>
            <a:ext cx="2207610" cy="3355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66" y="0"/>
                </a:moveTo>
                <a:lnTo>
                  <a:pt x="2034" y="0"/>
                </a:lnTo>
                <a:cubicBezTo>
                  <a:pt x="913" y="0"/>
                  <a:pt x="0" y="598"/>
                  <a:pt x="0" y="1338"/>
                </a:cubicBezTo>
                <a:lnTo>
                  <a:pt x="0" y="20262"/>
                </a:lnTo>
                <a:cubicBezTo>
                  <a:pt x="0" y="20999"/>
                  <a:pt x="909" y="21600"/>
                  <a:pt x="2034" y="21600"/>
                </a:cubicBezTo>
                <a:lnTo>
                  <a:pt x="19566" y="21600"/>
                </a:lnTo>
                <a:cubicBezTo>
                  <a:pt x="20687" y="21600"/>
                  <a:pt x="21600" y="21002"/>
                  <a:pt x="21600" y="20262"/>
                </a:cubicBezTo>
                <a:lnTo>
                  <a:pt x="21600" y="1335"/>
                </a:lnTo>
                <a:cubicBezTo>
                  <a:pt x="21596" y="598"/>
                  <a:pt x="20687" y="0"/>
                  <a:pt x="1956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8EF4676-B9A8-623A-EEDD-D2C10F6B457C}"/>
              </a:ext>
            </a:extLst>
          </p:cNvPr>
          <p:cNvSpPr/>
          <p:nvPr/>
        </p:nvSpPr>
        <p:spPr>
          <a:xfrm>
            <a:off x="8859140" y="1784893"/>
            <a:ext cx="1558935" cy="155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006D177-E062-4056-8921-4857A545DC2E}"/>
              </a:ext>
            </a:extLst>
          </p:cNvPr>
          <p:cNvSpPr/>
          <p:nvPr/>
        </p:nvSpPr>
        <p:spPr>
          <a:xfrm>
            <a:off x="9012092" y="1941767"/>
            <a:ext cx="2207609" cy="3355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66" y="0"/>
                </a:moveTo>
                <a:lnTo>
                  <a:pt x="2034" y="0"/>
                </a:lnTo>
                <a:cubicBezTo>
                  <a:pt x="913" y="0"/>
                  <a:pt x="0" y="598"/>
                  <a:pt x="0" y="1338"/>
                </a:cubicBezTo>
                <a:lnTo>
                  <a:pt x="0" y="20262"/>
                </a:lnTo>
                <a:cubicBezTo>
                  <a:pt x="0" y="20999"/>
                  <a:pt x="909" y="21600"/>
                  <a:pt x="2034" y="21600"/>
                </a:cubicBezTo>
                <a:lnTo>
                  <a:pt x="19566" y="21600"/>
                </a:lnTo>
                <a:cubicBezTo>
                  <a:pt x="20687" y="21600"/>
                  <a:pt x="21600" y="21002"/>
                  <a:pt x="21600" y="20262"/>
                </a:cubicBezTo>
                <a:lnTo>
                  <a:pt x="21600" y="1335"/>
                </a:lnTo>
                <a:cubicBezTo>
                  <a:pt x="21600" y="598"/>
                  <a:pt x="20691" y="0"/>
                  <a:pt x="1956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0E39F63-B008-9E5F-E5B0-978EBE7143F2}"/>
              </a:ext>
            </a:extLst>
          </p:cNvPr>
          <p:cNvGrpSpPr/>
          <p:nvPr/>
        </p:nvGrpSpPr>
        <p:grpSpPr>
          <a:xfrm>
            <a:off x="1322173" y="2833683"/>
            <a:ext cx="1861657" cy="2292898"/>
            <a:chOff x="1322173" y="2721389"/>
            <a:chExt cx="1861657" cy="229289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227DA36-E613-34F0-A05B-66643EFEB342}"/>
                </a:ext>
              </a:extLst>
            </p:cNvPr>
            <p:cNvSpPr txBox="1"/>
            <p:nvPr/>
          </p:nvSpPr>
          <p:spPr>
            <a:xfrm>
              <a:off x="1322173" y="2721389"/>
              <a:ext cx="1861657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911314E-4A57-913C-AD59-670164C0C2C6}"/>
                </a:ext>
              </a:extLst>
            </p:cNvPr>
            <p:cNvSpPr txBox="1"/>
            <p:nvPr/>
          </p:nvSpPr>
          <p:spPr>
            <a:xfrm>
              <a:off x="1322173" y="3321516"/>
              <a:ext cx="1861657" cy="1692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3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540BBF5-1D40-EE08-9374-9C9D115C1B3D}"/>
              </a:ext>
            </a:extLst>
          </p:cNvPr>
          <p:cNvGrpSpPr/>
          <p:nvPr/>
        </p:nvGrpSpPr>
        <p:grpSpPr>
          <a:xfrm>
            <a:off x="3948505" y="2833683"/>
            <a:ext cx="1861657" cy="2292898"/>
            <a:chOff x="1322173" y="2721389"/>
            <a:chExt cx="1861657" cy="229289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D31A1EA-873F-76C4-716D-6DCB53B15C67}"/>
                </a:ext>
              </a:extLst>
            </p:cNvPr>
            <p:cNvSpPr txBox="1"/>
            <p:nvPr/>
          </p:nvSpPr>
          <p:spPr>
            <a:xfrm>
              <a:off x="1322173" y="2721389"/>
              <a:ext cx="1861657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4B4BB21-0B2D-23E4-DC54-FE23BA7FB9CE}"/>
                </a:ext>
              </a:extLst>
            </p:cNvPr>
            <p:cNvSpPr txBox="1"/>
            <p:nvPr/>
          </p:nvSpPr>
          <p:spPr>
            <a:xfrm>
              <a:off x="1322173" y="3321516"/>
              <a:ext cx="1861657" cy="1692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3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395E3ED-77FB-DA1C-3F81-414CC437683E}"/>
              </a:ext>
            </a:extLst>
          </p:cNvPr>
          <p:cNvGrpSpPr/>
          <p:nvPr/>
        </p:nvGrpSpPr>
        <p:grpSpPr>
          <a:xfrm>
            <a:off x="6574837" y="2833683"/>
            <a:ext cx="1861657" cy="2292898"/>
            <a:chOff x="1322173" y="2721389"/>
            <a:chExt cx="1861657" cy="229289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BE4D2C2-7EC1-D05E-6730-23918036B8AE}"/>
                </a:ext>
              </a:extLst>
            </p:cNvPr>
            <p:cNvSpPr txBox="1"/>
            <p:nvPr/>
          </p:nvSpPr>
          <p:spPr>
            <a:xfrm>
              <a:off x="1322173" y="2721389"/>
              <a:ext cx="1861657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B52B3EA-BA85-38E4-BF23-5562D5A552AA}"/>
                </a:ext>
              </a:extLst>
            </p:cNvPr>
            <p:cNvSpPr txBox="1"/>
            <p:nvPr/>
          </p:nvSpPr>
          <p:spPr>
            <a:xfrm>
              <a:off x="1322173" y="3321516"/>
              <a:ext cx="1861657" cy="1692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3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91E8AE8-0774-F4CE-5CA2-E65C6C2EF875}"/>
              </a:ext>
            </a:extLst>
          </p:cNvPr>
          <p:cNvGrpSpPr/>
          <p:nvPr/>
        </p:nvGrpSpPr>
        <p:grpSpPr>
          <a:xfrm>
            <a:off x="9201170" y="2833683"/>
            <a:ext cx="1861657" cy="2292898"/>
            <a:chOff x="1322173" y="2721389"/>
            <a:chExt cx="1861657" cy="229289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F5AB69-6B7C-37EF-0DFB-ED2BE9B21DD2}"/>
                </a:ext>
              </a:extLst>
            </p:cNvPr>
            <p:cNvSpPr txBox="1"/>
            <p:nvPr/>
          </p:nvSpPr>
          <p:spPr>
            <a:xfrm>
              <a:off x="1322173" y="2721389"/>
              <a:ext cx="1861657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FC49557-3240-8E91-E7DF-1DF6107AC676}"/>
                </a:ext>
              </a:extLst>
            </p:cNvPr>
            <p:cNvSpPr txBox="1"/>
            <p:nvPr/>
          </p:nvSpPr>
          <p:spPr>
            <a:xfrm>
              <a:off x="1322173" y="3321516"/>
              <a:ext cx="1861657" cy="1692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3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7C22374-C2F8-A25E-9E8D-43D29A42C2A5}"/>
              </a:ext>
            </a:extLst>
          </p:cNvPr>
          <p:cNvSpPr/>
          <p:nvPr/>
        </p:nvSpPr>
        <p:spPr>
          <a:xfrm>
            <a:off x="1129173" y="1941767"/>
            <a:ext cx="1308687" cy="1308687"/>
          </a:xfrm>
          <a:custGeom>
            <a:avLst/>
            <a:gdLst>
              <a:gd name="connsiteX0" fmla="*/ 207883 w 1308687"/>
              <a:gd name="connsiteY0" fmla="*/ 0 h 1308687"/>
              <a:gd name="connsiteX1" fmla="*/ 1308687 w 1308687"/>
              <a:gd name="connsiteY1" fmla="*/ 0 h 1308687"/>
              <a:gd name="connsiteX2" fmla="*/ 0 w 1308687"/>
              <a:gd name="connsiteY2" fmla="*/ 1308687 h 1308687"/>
              <a:gd name="connsiteX3" fmla="*/ 0 w 1308687"/>
              <a:gd name="connsiteY3" fmla="*/ 207881 h 1308687"/>
              <a:gd name="connsiteX4" fmla="*/ 207883 w 1308687"/>
              <a:gd name="connsiteY4" fmla="*/ 0 h 13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687" h="1308687">
                <a:moveTo>
                  <a:pt x="207883" y="0"/>
                </a:moveTo>
                <a:lnTo>
                  <a:pt x="1308687" y="0"/>
                </a:lnTo>
                <a:lnTo>
                  <a:pt x="0" y="1308687"/>
                </a:lnTo>
                <a:lnTo>
                  <a:pt x="0" y="207881"/>
                </a:lnTo>
                <a:cubicBezTo>
                  <a:pt x="0" y="92910"/>
                  <a:pt x="93312" y="0"/>
                  <a:pt x="207883" y="0"/>
                </a:cubicBezTo>
                <a:close/>
              </a:path>
            </a:pathLst>
          </a:custGeom>
          <a:solidFill>
            <a:schemeClr val="tx1">
              <a:alpha val="24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EBC0D6B-F4D2-D3EA-A106-F97C02A6ED2F}"/>
              </a:ext>
            </a:extLst>
          </p:cNvPr>
          <p:cNvSpPr/>
          <p:nvPr/>
        </p:nvSpPr>
        <p:spPr>
          <a:xfrm>
            <a:off x="972299" y="1784893"/>
            <a:ext cx="1558935" cy="155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3DE87F8-CD4D-B250-B00E-FFD834CA8A60}"/>
              </a:ext>
            </a:extLst>
          </p:cNvPr>
          <p:cNvSpPr/>
          <p:nvPr/>
        </p:nvSpPr>
        <p:spPr>
          <a:xfrm>
            <a:off x="3762897" y="1941767"/>
            <a:ext cx="1308687" cy="1308687"/>
          </a:xfrm>
          <a:custGeom>
            <a:avLst/>
            <a:gdLst>
              <a:gd name="connsiteX0" fmla="*/ 207883 w 1308687"/>
              <a:gd name="connsiteY0" fmla="*/ 0 h 1308687"/>
              <a:gd name="connsiteX1" fmla="*/ 1308687 w 1308687"/>
              <a:gd name="connsiteY1" fmla="*/ 0 h 1308687"/>
              <a:gd name="connsiteX2" fmla="*/ 0 w 1308687"/>
              <a:gd name="connsiteY2" fmla="*/ 1308687 h 1308687"/>
              <a:gd name="connsiteX3" fmla="*/ 0 w 1308687"/>
              <a:gd name="connsiteY3" fmla="*/ 207881 h 1308687"/>
              <a:gd name="connsiteX4" fmla="*/ 207883 w 1308687"/>
              <a:gd name="connsiteY4" fmla="*/ 0 h 13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687" h="1308687">
                <a:moveTo>
                  <a:pt x="207883" y="0"/>
                </a:moveTo>
                <a:lnTo>
                  <a:pt x="1308687" y="0"/>
                </a:lnTo>
                <a:lnTo>
                  <a:pt x="0" y="1308687"/>
                </a:lnTo>
                <a:lnTo>
                  <a:pt x="0" y="207881"/>
                </a:lnTo>
                <a:cubicBezTo>
                  <a:pt x="0" y="92910"/>
                  <a:pt x="93312" y="0"/>
                  <a:pt x="207883" y="0"/>
                </a:cubicBezTo>
                <a:close/>
              </a:path>
            </a:pathLst>
          </a:custGeom>
          <a:solidFill>
            <a:schemeClr val="tx1">
              <a:alpha val="24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6A92087-9A5A-39CF-2408-14695F69C318}"/>
              </a:ext>
            </a:extLst>
          </p:cNvPr>
          <p:cNvSpPr/>
          <p:nvPr/>
        </p:nvSpPr>
        <p:spPr>
          <a:xfrm>
            <a:off x="6392175" y="1941767"/>
            <a:ext cx="1308687" cy="1308687"/>
          </a:xfrm>
          <a:custGeom>
            <a:avLst/>
            <a:gdLst>
              <a:gd name="connsiteX0" fmla="*/ 207883 w 1308687"/>
              <a:gd name="connsiteY0" fmla="*/ 0 h 1308687"/>
              <a:gd name="connsiteX1" fmla="*/ 1308687 w 1308687"/>
              <a:gd name="connsiteY1" fmla="*/ 0 h 1308687"/>
              <a:gd name="connsiteX2" fmla="*/ 0 w 1308687"/>
              <a:gd name="connsiteY2" fmla="*/ 1308687 h 1308687"/>
              <a:gd name="connsiteX3" fmla="*/ 0 w 1308687"/>
              <a:gd name="connsiteY3" fmla="*/ 207881 h 1308687"/>
              <a:gd name="connsiteX4" fmla="*/ 207883 w 1308687"/>
              <a:gd name="connsiteY4" fmla="*/ 0 h 13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687" h="1308687">
                <a:moveTo>
                  <a:pt x="207883" y="0"/>
                </a:moveTo>
                <a:lnTo>
                  <a:pt x="1308687" y="0"/>
                </a:lnTo>
                <a:lnTo>
                  <a:pt x="0" y="1308687"/>
                </a:lnTo>
                <a:lnTo>
                  <a:pt x="0" y="207881"/>
                </a:lnTo>
                <a:cubicBezTo>
                  <a:pt x="0" y="92910"/>
                  <a:pt x="93312" y="0"/>
                  <a:pt x="207883" y="0"/>
                </a:cubicBezTo>
                <a:close/>
              </a:path>
            </a:pathLst>
          </a:custGeom>
          <a:solidFill>
            <a:schemeClr val="tx1">
              <a:alpha val="24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30ECC75-400A-54E4-56D2-3904917A4A74}"/>
              </a:ext>
            </a:extLst>
          </p:cNvPr>
          <p:cNvSpPr/>
          <p:nvPr/>
        </p:nvSpPr>
        <p:spPr>
          <a:xfrm>
            <a:off x="9013069" y="1941767"/>
            <a:ext cx="1308687" cy="1308687"/>
          </a:xfrm>
          <a:custGeom>
            <a:avLst/>
            <a:gdLst>
              <a:gd name="connsiteX0" fmla="*/ 207883 w 1308687"/>
              <a:gd name="connsiteY0" fmla="*/ 0 h 1308687"/>
              <a:gd name="connsiteX1" fmla="*/ 1308687 w 1308687"/>
              <a:gd name="connsiteY1" fmla="*/ 0 h 1308687"/>
              <a:gd name="connsiteX2" fmla="*/ 0 w 1308687"/>
              <a:gd name="connsiteY2" fmla="*/ 1308687 h 1308687"/>
              <a:gd name="connsiteX3" fmla="*/ 0 w 1308687"/>
              <a:gd name="connsiteY3" fmla="*/ 207881 h 1308687"/>
              <a:gd name="connsiteX4" fmla="*/ 207883 w 1308687"/>
              <a:gd name="connsiteY4" fmla="*/ 0 h 13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687" h="1308687">
                <a:moveTo>
                  <a:pt x="207883" y="0"/>
                </a:moveTo>
                <a:lnTo>
                  <a:pt x="1308687" y="0"/>
                </a:lnTo>
                <a:lnTo>
                  <a:pt x="0" y="1308687"/>
                </a:lnTo>
                <a:lnTo>
                  <a:pt x="0" y="207881"/>
                </a:lnTo>
                <a:cubicBezTo>
                  <a:pt x="0" y="92910"/>
                  <a:pt x="93312" y="0"/>
                  <a:pt x="207883" y="0"/>
                </a:cubicBezTo>
                <a:close/>
              </a:path>
            </a:pathLst>
          </a:custGeom>
          <a:solidFill>
            <a:schemeClr val="tx1">
              <a:alpha val="24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453D72A-E700-4336-ADB6-FC8934A4EADC}"/>
              </a:ext>
            </a:extLst>
          </p:cNvPr>
          <p:cNvSpPr/>
          <p:nvPr/>
        </p:nvSpPr>
        <p:spPr>
          <a:xfrm>
            <a:off x="3603860" y="1784893"/>
            <a:ext cx="1558935" cy="155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60C0D50-6FBB-FA40-1E79-ABF534318940}"/>
              </a:ext>
            </a:extLst>
          </p:cNvPr>
          <p:cNvSpPr/>
          <p:nvPr/>
        </p:nvSpPr>
        <p:spPr>
          <a:xfrm>
            <a:off x="6231500" y="1784893"/>
            <a:ext cx="1558936" cy="155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ABF8F75F-5A7B-6AFB-3591-E5042123289F}"/>
              </a:ext>
            </a:extLst>
          </p:cNvPr>
          <p:cNvSpPr/>
          <p:nvPr/>
        </p:nvSpPr>
        <p:spPr>
          <a:xfrm>
            <a:off x="8859140" y="1784893"/>
            <a:ext cx="1558935" cy="155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60F6099A-85F9-C7A8-AF24-43E09319A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56812" y="1997372"/>
            <a:ext cx="623832" cy="623832"/>
          </a:xfrm>
          <a:prstGeom prst="rect">
            <a:avLst/>
          </a:prstGeom>
        </p:spPr>
      </p:pic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id="{3D04DE93-ABF4-0F8B-55D7-53B9489AFC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84451" y="1997372"/>
            <a:ext cx="623832" cy="623832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C2351119-6855-6CF9-D076-F161E7864F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12091" y="1997372"/>
            <a:ext cx="623832" cy="623832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201A2CC0-87F9-0F07-E12A-F7B8AD48D9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27934" y="1997372"/>
            <a:ext cx="623832" cy="62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Cards With Corner Sleeve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BD39B57-9FCC-EF4E-C3A0-0269CC9BBA75}"/>
              </a:ext>
            </a:extLst>
          </p:cNvPr>
          <p:cNvSpPr/>
          <p:nvPr/>
        </p:nvSpPr>
        <p:spPr>
          <a:xfrm>
            <a:off x="972299" y="1784893"/>
            <a:ext cx="1558935" cy="155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9EE1038-1859-F4CC-1A74-21DD92BC374E}"/>
              </a:ext>
            </a:extLst>
          </p:cNvPr>
          <p:cNvSpPr/>
          <p:nvPr/>
        </p:nvSpPr>
        <p:spPr>
          <a:xfrm>
            <a:off x="1129173" y="1941767"/>
            <a:ext cx="2207610" cy="3355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70" y="0"/>
                </a:moveTo>
                <a:lnTo>
                  <a:pt x="2034" y="0"/>
                </a:lnTo>
                <a:cubicBezTo>
                  <a:pt x="913" y="0"/>
                  <a:pt x="0" y="598"/>
                  <a:pt x="0" y="1338"/>
                </a:cubicBezTo>
                <a:lnTo>
                  <a:pt x="0" y="20262"/>
                </a:lnTo>
                <a:cubicBezTo>
                  <a:pt x="0" y="20999"/>
                  <a:pt x="909" y="21600"/>
                  <a:pt x="2034" y="21600"/>
                </a:cubicBezTo>
                <a:lnTo>
                  <a:pt x="19566" y="21600"/>
                </a:lnTo>
                <a:cubicBezTo>
                  <a:pt x="20687" y="21600"/>
                  <a:pt x="21600" y="21002"/>
                  <a:pt x="21600" y="20262"/>
                </a:cubicBezTo>
                <a:lnTo>
                  <a:pt x="21600" y="1335"/>
                </a:lnTo>
                <a:cubicBezTo>
                  <a:pt x="21600" y="598"/>
                  <a:pt x="20691" y="0"/>
                  <a:pt x="1957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E26C4B6-6A05-B18E-9BA7-C62889CD5472}"/>
              </a:ext>
            </a:extLst>
          </p:cNvPr>
          <p:cNvSpPr/>
          <p:nvPr/>
        </p:nvSpPr>
        <p:spPr>
          <a:xfrm>
            <a:off x="3603860" y="1784893"/>
            <a:ext cx="1558935" cy="155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0E3F371-E210-4B71-E790-77E043F62CA9}"/>
              </a:ext>
            </a:extLst>
          </p:cNvPr>
          <p:cNvSpPr/>
          <p:nvPr/>
        </p:nvSpPr>
        <p:spPr>
          <a:xfrm>
            <a:off x="3756813" y="1941767"/>
            <a:ext cx="2207610" cy="3355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66" y="0"/>
                </a:moveTo>
                <a:lnTo>
                  <a:pt x="2034" y="0"/>
                </a:lnTo>
                <a:cubicBezTo>
                  <a:pt x="913" y="0"/>
                  <a:pt x="0" y="598"/>
                  <a:pt x="0" y="1338"/>
                </a:cubicBezTo>
                <a:lnTo>
                  <a:pt x="0" y="20262"/>
                </a:lnTo>
                <a:cubicBezTo>
                  <a:pt x="0" y="20999"/>
                  <a:pt x="909" y="21600"/>
                  <a:pt x="2034" y="21600"/>
                </a:cubicBezTo>
                <a:lnTo>
                  <a:pt x="19566" y="21600"/>
                </a:lnTo>
                <a:cubicBezTo>
                  <a:pt x="20687" y="21600"/>
                  <a:pt x="21600" y="21002"/>
                  <a:pt x="21600" y="20262"/>
                </a:cubicBezTo>
                <a:lnTo>
                  <a:pt x="21600" y="1335"/>
                </a:lnTo>
                <a:cubicBezTo>
                  <a:pt x="21600" y="598"/>
                  <a:pt x="20691" y="0"/>
                  <a:pt x="1956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67A1ADE-DB52-9B74-7A7D-55C4A842CC73}"/>
              </a:ext>
            </a:extLst>
          </p:cNvPr>
          <p:cNvSpPr/>
          <p:nvPr/>
        </p:nvSpPr>
        <p:spPr>
          <a:xfrm>
            <a:off x="6231500" y="1784893"/>
            <a:ext cx="1558936" cy="155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4E702DD-3560-5536-B38C-381FD88E2AF3}"/>
              </a:ext>
            </a:extLst>
          </p:cNvPr>
          <p:cNvSpPr/>
          <p:nvPr/>
        </p:nvSpPr>
        <p:spPr>
          <a:xfrm>
            <a:off x="6384453" y="1941767"/>
            <a:ext cx="2207610" cy="3355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66" y="0"/>
                </a:moveTo>
                <a:lnTo>
                  <a:pt x="2034" y="0"/>
                </a:lnTo>
                <a:cubicBezTo>
                  <a:pt x="913" y="0"/>
                  <a:pt x="0" y="598"/>
                  <a:pt x="0" y="1338"/>
                </a:cubicBezTo>
                <a:lnTo>
                  <a:pt x="0" y="20262"/>
                </a:lnTo>
                <a:cubicBezTo>
                  <a:pt x="0" y="20999"/>
                  <a:pt x="909" y="21600"/>
                  <a:pt x="2034" y="21600"/>
                </a:cubicBezTo>
                <a:lnTo>
                  <a:pt x="19566" y="21600"/>
                </a:lnTo>
                <a:cubicBezTo>
                  <a:pt x="20687" y="21600"/>
                  <a:pt x="21600" y="21002"/>
                  <a:pt x="21600" y="20262"/>
                </a:cubicBezTo>
                <a:lnTo>
                  <a:pt x="21600" y="1335"/>
                </a:lnTo>
                <a:cubicBezTo>
                  <a:pt x="21596" y="598"/>
                  <a:pt x="20687" y="0"/>
                  <a:pt x="1956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8EF4676-B9A8-623A-EEDD-D2C10F6B457C}"/>
              </a:ext>
            </a:extLst>
          </p:cNvPr>
          <p:cNvSpPr/>
          <p:nvPr/>
        </p:nvSpPr>
        <p:spPr>
          <a:xfrm>
            <a:off x="8859140" y="1784893"/>
            <a:ext cx="1558935" cy="155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006D177-E062-4056-8921-4857A545DC2E}"/>
              </a:ext>
            </a:extLst>
          </p:cNvPr>
          <p:cNvSpPr/>
          <p:nvPr/>
        </p:nvSpPr>
        <p:spPr>
          <a:xfrm>
            <a:off x="9012092" y="1941767"/>
            <a:ext cx="2207609" cy="3355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66" y="0"/>
                </a:moveTo>
                <a:lnTo>
                  <a:pt x="2034" y="0"/>
                </a:lnTo>
                <a:cubicBezTo>
                  <a:pt x="913" y="0"/>
                  <a:pt x="0" y="598"/>
                  <a:pt x="0" y="1338"/>
                </a:cubicBezTo>
                <a:lnTo>
                  <a:pt x="0" y="20262"/>
                </a:lnTo>
                <a:cubicBezTo>
                  <a:pt x="0" y="20999"/>
                  <a:pt x="909" y="21600"/>
                  <a:pt x="2034" y="21600"/>
                </a:cubicBezTo>
                <a:lnTo>
                  <a:pt x="19566" y="21600"/>
                </a:lnTo>
                <a:cubicBezTo>
                  <a:pt x="20687" y="21600"/>
                  <a:pt x="21600" y="21002"/>
                  <a:pt x="21600" y="20262"/>
                </a:cubicBezTo>
                <a:lnTo>
                  <a:pt x="21600" y="1335"/>
                </a:lnTo>
                <a:cubicBezTo>
                  <a:pt x="21600" y="598"/>
                  <a:pt x="20691" y="0"/>
                  <a:pt x="1956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0E39F63-B008-9E5F-E5B0-978EBE7143F2}"/>
              </a:ext>
            </a:extLst>
          </p:cNvPr>
          <p:cNvGrpSpPr/>
          <p:nvPr/>
        </p:nvGrpSpPr>
        <p:grpSpPr>
          <a:xfrm>
            <a:off x="1322173" y="2833683"/>
            <a:ext cx="1861657" cy="2292898"/>
            <a:chOff x="1322173" y="2721389"/>
            <a:chExt cx="1861657" cy="229289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227DA36-E613-34F0-A05B-66643EFEB342}"/>
                </a:ext>
              </a:extLst>
            </p:cNvPr>
            <p:cNvSpPr txBox="1"/>
            <p:nvPr/>
          </p:nvSpPr>
          <p:spPr>
            <a:xfrm>
              <a:off x="1322173" y="2721389"/>
              <a:ext cx="1861657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911314E-4A57-913C-AD59-670164C0C2C6}"/>
                </a:ext>
              </a:extLst>
            </p:cNvPr>
            <p:cNvSpPr txBox="1"/>
            <p:nvPr/>
          </p:nvSpPr>
          <p:spPr>
            <a:xfrm>
              <a:off x="1322173" y="3321516"/>
              <a:ext cx="1861657" cy="1692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3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540BBF5-1D40-EE08-9374-9C9D115C1B3D}"/>
              </a:ext>
            </a:extLst>
          </p:cNvPr>
          <p:cNvGrpSpPr/>
          <p:nvPr/>
        </p:nvGrpSpPr>
        <p:grpSpPr>
          <a:xfrm>
            <a:off x="3948505" y="2833683"/>
            <a:ext cx="1861657" cy="2292898"/>
            <a:chOff x="1322173" y="2721389"/>
            <a:chExt cx="1861657" cy="229289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D31A1EA-873F-76C4-716D-6DCB53B15C67}"/>
                </a:ext>
              </a:extLst>
            </p:cNvPr>
            <p:cNvSpPr txBox="1"/>
            <p:nvPr/>
          </p:nvSpPr>
          <p:spPr>
            <a:xfrm>
              <a:off x="1322173" y="2721389"/>
              <a:ext cx="1861657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4B4BB21-0B2D-23E4-DC54-FE23BA7FB9CE}"/>
                </a:ext>
              </a:extLst>
            </p:cNvPr>
            <p:cNvSpPr txBox="1"/>
            <p:nvPr/>
          </p:nvSpPr>
          <p:spPr>
            <a:xfrm>
              <a:off x="1322173" y="3321516"/>
              <a:ext cx="1861657" cy="1692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3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395E3ED-77FB-DA1C-3F81-414CC437683E}"/>
              </a:ext>
            </a:extLst>
          </p:cNvPr>
          <p:cNvGrpSpPr/>
          <p:nvPr/>
        </p:nvGrpSpPr>
        <p:grpSpPr>
          <a:xfrm>
            <a:off x="6574837" y="2833683"/>
            <a:ext cx="1861657" cy="2292898"/>
            <a:chOff x="1322173" y="2721389"/>
            <a:chExt cx="1861657" cy="229289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BE4D2C2-7EC1-D05E-6730-23918036B8AE}"/>
                </a:ext>
              </a:extLst>
            </p:cNvPr>
            <p:cNvSpPr txBox="1"/>
            <p:nvPr/>
          </p:nvSpPr>
          <p:spPr>
            <a:xfrm>
              <a:off x="1322173" y="2721389"/>
              <a:ext cx="1861657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B52B3EA-BA85-38E4-BF23-5562D5A552AA}"/>
                </a:ext>
              </a:extLst>
            </p:cNvPr>
            <p:cNvSpPr txBox="1"/>
            <p:nvPr/>
          </p:nvSpPr>
          <p:spPr>
            <a:xfrm>
              <a:off x="1322173" y="3321516"/>
              <a:ext cx="1861657" cy="1692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3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91E8AE8-0774-F4CE-5CA2-E65C6C2EF875}"/>
              </a:ext>
            </a:extLst>
          </p:cNvPr>
          <p:cNvGrpSpPr/>
          <p:nvPr/>
        </p:nvGrpSpPr>
        <p:grpSpPr>
          <a:xfrm>
            <a:off x="9201170" y="2833683"/>
            <a:ext cx="1861657" cy="2292898"/>
            <a:chOff x="1322173" y="2721389"/>
            <a:chExt cx="1861657" cy="229289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F5AB69-6B7C-37EF-0DFB-ED2BE9B21DD2}"/>
                </a:ext>
              </a:extLst>
            </p:cNvPr>
            <p:cNvSpPr txBox="1"/>
            <p:nvPr/>
          </p:nvSpPr>
          <p:spPr>
            <a:xfrm>
              <a:off x="1322173" y="2721389"/>
              <a:ext cx="1861657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FC49557-3240-8E91-E7DF-1DF6107AC676}"/>
                </a:ext>
              </a:extLst>
            </p:cNvPr>
            <p:cNvSpPr txBox="1"/>
            <p:nvPr/>
          </p:nvSpPr>
          <p:spPr>
            <a:xfrm>
              <a:off x="1322173" y="3321516"/>
              <a:ext cx="1861657" cy="1692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3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7C22374-C2F8-A25E-9E8D-43D29A42C2A5}"/>
              </a:ext>
            </a:extLst>
          </p:cNvPr>
          <p:cNvSpPr/>
          <p:nvPr/>
        </p:nvSpPr>
        <p:spPr>
          <a:xfrm>
            <a:off x="1129173" y="1941767"/>
            <a:ext cx="1308687" cy="1308687"/>
          </a:xfrm>
          <a:custGeom>
            <a:avLst/>
            <a:gdLst>
              <a:gd name="connsiteX0" fmla="*/ 207883 w 1308687"/>
              <a:gd name="connsiteY0" fmla="*/ 0 h 1308687"/>
              <a:gd name="connsiteX1" fmla="*/ 1308687 w 1308687"/>
              <a:gd name="connsiteY1" fmla="*/ 0 h 1308687"/>
              <a:gd name="connsiteX2" fmla="*/ 0 w 1308687"/>
              <a:gd name="connsiteY2" fmla="*/ 1308687 h 1308687"/>
              <a:gd name="connsiteX3" fmla="*/ 0 w 1308687"/>
              <a:gd name="connsiteY3" fmla="*/ 207881 h 1308687"/>
              <a:gd name="connsiteX4" fmla="*/ 207883 w 1308687"/>
              <a:gd name="connsiteY4" fmla="*/ 0 h 13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687" h="1308687">
                <a:moveTo>
                  <a:pt x="207883" y="0"/>
                </a:moveTo>
                <a:lnTo>
                  <a:pt x="1308687" y="0"/>
                </a:lnTo>
                <a:lnTo>
                  <a:pt x="0" y="1308687"/>
                </a:lnTo>
                <a:lnTo>
                  <a:pt x="0" y="207881"/>
                </a:lnTo>
                <a:cubicBezTo>
                  <a:pt x="0" y="92910"/>
                  <a:pt x="93312" y="0"/>
                  <a:pt x="207883" y="0"/>
                </a:cubicBezTo>
                <a:close/>
              </a:path>
            </a:pathLst>
          </a:custGeom>
          <a:solidFill>
            <a:schemeClr val="tx1">
              <a:alpha val="24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EBC0D6B-F4D2-D3EA-A106-F97C02A6ED2F}"/>
              </a:ext>
            </a:extLst>
          </p:cNvPr>
          <p:cNvSpPr/>
          <p:nvPr/>
        </p:nvSpPr>
        <p:spPr>
          <a:xfrm>
            <a:off x="972299" y="1784893"/>
            <a:ext cx="1558935" cy="155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3DE87F8-CD4D-B250-B00E-FFD834CA8A60}"/>
              </a:ext>
            </a:extLst>
          </p:cNvPr>
          <p:cNvSpPr/>
          <p:nvPr/>
        </p:nvSpPr>
        <p:spPr>
          <a:xfrm>
            <a:off x="3762897" y="1941767"/>
            <a:ext cx="1308687" cy="1308687"/>
          </a:xfrm>
          <a:custGeom>
            <a:avLst/>
            <a:gdLst>
              <a:gd name="connsiteX0" fmla="*/ 207883 w 1308687"/>
              <a:gd name="connsiteY0" fmla="*/ 0 h 1308687"/>
              <a:gd name="connsiteX1" fmla="*/ 1308687 w 1308687"/>
              <a:gd name="connsiteY1" fmla="*/ 0 h 1308687"/>
              <a:gd name="connsiteX2" fmla="*/ 0 w 1308687"/>
              <a:gd name="connsiteY2" fmla="*/ 1308687 h 1308687"/>
              <a:gd name="connsiteX3" fmla="*/ 0 w 1308687"/>
              <a:gd name="connsiteY3" fmla="*/ 207881 h 1308687"/>
              <a:gd name="connsiteX4" fmla="*/ 207883 w 1308687"/>
              <a:gd name="connsiteY4" fmla="*/ 0 h 13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687" h="1308687">
                <a:moveTo>
                  <a:pt x="207883" y="0"/>
                </a:moveTo>
                <a:lnTo>
                  <a:pt x="1308687" y="0"/>
                </a:lnTo>
                <a:lnTo>
                  <a:pt x="0" y="1308687"/>
                </a:lnTo>
                <a:lnTo>
                  <a:pt x="0" y="207881"/>
                </a:lnTo>
                <a:cubicBezTo>
                  <a:pt x="0" y="92910"/>
                  <a:pt x="93312" y="0"/>
                  <a:pt x="207883" y="0"/>
                </a:cubicBezTo>
                <a:close/>
              </a:path>
            </a:pathLst>
          </a:custGeom>
          <a:solidFill>
            <a:schemeClr val="tx1">
              <a:alpha val="24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6A92087-9A5A-39CF-2408-14695F69C318}"/>
              </a:ext>
            </a:extLst>
          </p:cNvPr>
          <p:cNvSpPr/>
          <p:nvPr/>
        </p:nvSpPr>
        <p:spPr>
          <a:xfrm>
            <a:off x="6392175" y="1941767"/>
            <a:ext cx="1308687" cy="1308687"/>
          </a:xfrm>
          <a:custGeom>
            <a:avLst/>
            <a:gdLst>
              <a:gd name="connsiteX0" fmla="*/ 207883 w 1308687"/>
              <a:gd name="connsiteY0" fmla="*/ 0 h 1308687"/>
              <a:gd name="connsiteX1" fmla="*/ 1308687 w 1308687"/>
              <a:gd name="connsiteY1" fmla="*/ 0 h 1308687"/>
              <a:gd name="connsiteX2" fmla="*/ 0 w 1308687"/>
              <a:gd name="connsiteY2" fmla="*/ 1308687 h 1308687"/>
              <a:gd name="connsiteX3" fmla="*/ 0 w 1308687"/>
              <a:gd name="connsiteY3" fmla="*/ 207881 h 1308687"/>
              <a:gd name="connsiteX4" fmla="*/ 207883 w 1308687"/>
              <a:gd name="connsiteY4" fmla="*/ 0 h 13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687" h="1308687">
                <a:moveTo>
                  <a:pt x="207883" y="0"/>
                </a:moveTo>
                <a:lnTo>
                  <a:pt x="1308687" y="0"/>
                </a:lnTo>
                <a:lnTo>
                  <a:pt x="0" y="1308687"/>
                </a:lnTo>
                <a:lnTo>
                  <a:pt x="0" y="207881"/>
                </a:lnTo>
                <a:cubicBezTo>
                  <a:pt x="0" y="92910"/>
                  <a:pt x="93312" y="0"/>
                  <a:pt x="207883" y="0"/>
                </a:cubicBezTo>
                <a:close/>
              </a:path>
            </a:pathLst>
          </a:custGeom>
          <a:solidFill>
            <a:schemeClr val="tx1">
              <a:alpha val="24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30ECC75-400A-54E4-56D2-3904917A4A74}"/>
              </a:ext>
            </a:extLst>
          </p:cNvPr>
          <p:cNvSpPr/>
          <p:nvPr/>
        </p:nvSpPr>
        <p:spPr>
          <a:xfrm>
            <a:off x="9013069" y="1941767"/>
            <a:ext cx="1308687" cy="1308687"/>
          </a:xfrm>
          <a:custGeom>
            <a:avLst/>
            <a:gdLst>
              <a:gd name="connsiteX0" fmla="*/ 207883 w 1308687"/>
              <a:gd name="connsiteY0" fmla="*/ 0 h 1308687"/>
              <a:gd name="connsiteX1" fmla="*/ 1308687 w 1308687"/>
              <a:gd name="connsiteY1" fmla="*/ 0 h 1308687"/>
              <a:gd name="connsiteX2" fmla="*/ 0 w 1308687"/>
              <a:gd name="connsiteY2" fmla="*/ 1308687 h 1308687"/>
              <a:gd name="connsiteX3" fmla="*/ 0 w 1308687"/>
              <a:gd name="connsiteY3" fmla="*/ 207881 h 1308687"/>
              <a:gd name="connsiteX4" fmla="*/ 207883 w 1308687"/>
              <a:gd name="connsiteY4" fmla="*/ 0 h 13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687" h="1308687">
                <a:moveTo>
                  <a:pt x="207883" y="0"/>
                </a:moveTo>
                <a:lnTo>
                  <a:pt x="1308687" y="0"/>
                </a:lnTo>
                <a:lnTo>
                  <a:pt x="0" y="1308687"/>
                </a:lnTo>
                <a:lnTo>
                  <a:pt x="0" y="207881"/>
                </a:lnTo>
                <a:cubicBezTo>
                  <a:pt x="0" y="92910"/>
                  <a:pt x="93312" y="0"/>
                  <a:pt x="207883" y="0"/>
                </a:cubicBezTo>
                <a:close/>
              </a:path>
            </a:pathLst>
          </a:custGeom>
          <a:solidFill>
            <a:schemeClr val="tx1">
              <a:alpha val="24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453D72A-E700-4336-ADB6-FC8934A4EADC}"/>
              </a:ext>
            </a:extLst>
          </p:cNvPr>
          <p:cNvSpPr/>
          <p:nvPr/>
        </p:nvSpPr>
        <p:spPr>
          <a:xfrm>
            <a:off x="3603860" y="1784893"/>
            <a:ext cx="1558935" cy="155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60C0D50-6FBB-FA40-1E79-ABF534318940}"/>
              </a:ext>
            </a:extLst>
          </p:cNvPr>
          <p:cNvSpPr/>
          <p:nvPr/>
        </p:nvSpPr>
        <p:spPr>
          <a:xfrm>
            <a:off x="6231500" y="1784893"/>
            <a:ext cx="1558936" cy="155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ABF8F75F-5A7B-6AFB-3591-E5042123289F}"/>
              </a:ext>
            </a:extLst>
          </p:cNvPr>
          <p:cNvSpPr/>
          <p:nvPr/>
        </p:nvSpPr>
        <p:spPr>
          <a:xfrm>
            <a:off x="8859140" y="1784893"/>
            <a:ext cx="1558935" cy="155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60F6099A-85F9-C7A8-AF24-43E09319A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56812" y="1997372"/>
            <a:ext cx="623832" cy="623832"/>
          </a:xfrm>
          <a:prstGeom prst="rect">
            <a:avLst/>
          </a:prstGeom>
        </p:spPr>
      </p:pic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id="{3D04DE93-ABF4-0F8B-55D7-53B9489AFC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84451" y="1997372"/>
            <a:ext cx="623832" cy="623832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C2351119-6855-6CF9-D076-F161E7864F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12091" y="1997372"/>
            <a:ext cx="623832" cy="623832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201A2CC0-87F9-0F07-E12A-F7B8AD48D9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27934" y="1997372"/>
            <a:ext cx="623832" cy="62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8527</TotalTime>
  <Words>371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Cards With Corner Sleeve – Slide Template</vt:lpstr>
      <vt:lpstr>Cards With Corner Sleeve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Cards With Corner Sleeve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2023-08-09T19:33:02Z</dcterms:modified>
  <cp:category>Text &amp; Tables</cp:category>
</cp:coreProperties>
</file>