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14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27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5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Carousel Diagram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0D5944C9-9E8B-4013-875B-C70C28C3B517}"/>
              </a:ext>
            </a:extLst>
          </p:cNvPr>
          <p:cNvSpPr/>
          <p:nvPr/>
        </p:nvSpPr>
        <p:spPr>
          <a:xfrm>
            <a:off x="5553804" y="1539094"/>
            <a:ext cx="1057331" cy="978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6" h="21600" extrusionOk="0">
                <a:moveTo>
                  <a:pt x="20640" y="8452"/>
                </a:moveTo>
                <a:lnTo>
                  <a:pt x="17481" y="2348"/>
                </a:lnTo>
                <a:cubicBezTo>
                  <a:pt x="16712" y="939"/>
                  <a:pt x="15346" y="0"/>
                  <a:pt x="13810" y="0"/>
                </a:cubicBezTo>
                <a:lnTo>
                  <a:pt x="7406" y="0"/>
                </a:lnTo>
                <a:cubicBezTo>
                  <a:pt x="5870" y="0"/>
                  <a:pt x="4504" y="845"/>
                  <a:pt x="3735" y="2348"/>
                </a:cubicBezTo>
                <a:lnTo>
                  <a:pt x="576" y="8452"/>
                </a:lnTo>
                <a:cubicBezTo>
                  <a:pt x="-192" y="9861"/>
                  <a:pt x="-192" y="11645"/>
                  <a:pt x="576" y="13148"/>
                </a:cubicBezTo>
                <a:lnTo>
                  <a:pt x="3735" y="19252"/>
                </a:lnTo>
                <a:cubicBezTo>
                  <a:pt x="4504" y="20661"/>
                  <a:pt x="5870" y="21600"/>
                  <a:pt x="7406" y="21600"/>
                </a:cubicBezTo>
                <a:lnTo>
                  <a:pt x="13810" y="21600"/>
                </a:lnTo>
                <a:cubicBezTo>
                  <a:pt x="15346" y="21600"/>
                  <a:pt x="16712" y="20755"/>
                  <a:pt x="17481" y="19252"/>
                </a:cubicBezTo>
                <a:lnTo>
                  <a:pt x="20640" y="13148"/>
                </a:lnTo>
                <a:cubicBezTo>
                  <a:pt x="21408" y="11645"/>
                  <a:pt x="21408" y="9861"/>
                  <a:pt x="20640" y="8452"/>
                </a:cubicBezTo>
                <a:close/>
              </a:path>
            </a:pathLst>
          </a:custGeom>
          <a:solidFill>
            <a:srgbClr val="0B6736"/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6A129642-EC0D-4DAD-AC86-C11D4BB98F37}"/>
              </a:ext>
            </a:extLst>
          </p:cNvPr>
          <p:cNvSpPr/>
          <p:nvPr/>
        </p:nvSpPr>
        <p:spPr>
          <a:xfrm>
            <a:off x="2532866" y="1539094"/>
            <a:ext cx="1057331" cy="978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6" h="21600" extrusionOk="0">
                <a:moveTo>
                  <a:pt x="576" y="8452"/>
                </a:moveTo>
                <a:lnTo>
                  <a:pt x="3735" y="2348"/>
                </a:lnTo>
                <a:cubicBezTo>
                  <a:pt x="4504" y="939"/>
                  <a:pt x="5870" y="0"/>
                  <a:pt x="7406" y="0"/>
                </a:cubicBezTo>
                <a:lnTo>
                  <a:pt x="13810" y="0"/>
                </a:lnTo>
                <a:cubicBezTo>
                  <a:pt x="15346" y="0"/>
                  <a:pt x="16712" y="845"/>
                  <a:pt x="17481" y="2348"/>
                </a:cubicBezTo>
                <a:lnTo>
                  <a:pt x="20640" y="8452"/>
                </a:lnTo>
                <a:cubicBezTo>
                  <a:pt x="21408" y="9861"/>
                  <a:pt x="21408" y="11645"/>
                  <a:pt x="20640" y="13148"/>
                </a:cubicBezTo>
                <a:lnTo>
                  <a:pt x="17481" y="19252"/>
                </a:lnTo>
                <a:cubicBezTo>
                  <a:pt x="16712" y="20661"/>
                  <a:pt x="15346" y="21600"/>
                  <a:pt x="13810" y="21600"/>
                </a:cubicBezTo>
                <a:lnTo>
                  <a:pt x="7406" y="21600"/>
                </a:lnTo>
                <a:cubicBezTo>
                  <a:pt x="5870" y="21600"/>
                  <a:pt x="4504" y="20755"/>
                  <a:pt x="3735" y="19252"/>
                </a:cubicBezTo>
                <a:lnTo>
                  <a:pt x="576" y="13148"/>
                </a:lnTo>
                <a:cubicBezTo>
                  <a:pt x="-192" y="11645"/>
                  <a:pt x="-192" y="9861"/>
                  <a:pt x="576" y="8452"/>
                </a:cubicBezTo>
                <a:close/>
              </a:path>
            </a:pathLst>
          </a:custGeom>
          <a:solidFill>
            <a:srgbClr val="0B6736"/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2A5DD24F-1B89-4964-BCB3-1046596F8A8F}"/>
              </a:ext>
            </a:extLst>
          </p:cNvPr>
          <p:cNvSpPr/>
          <p:nvPr/>
        </p:nvSpPr>
        <p:spPr>
          <a:xfrm>
            <a:off x="6269675" y="1754400"/>
            <a:ext cx="1199874" cy="10977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4" h="21600" extrusionOk="0">
                <a:moveTo>
                  <a:pt x="20659" y="8456"/>
                </a:moveTo>
                <a:lnTo>
                  <a:pt x="17498" y="2344"/>
                </a:lnTo>
                <a:cubicBezTo>
                  <a:pt x="16746" y="921"/>
                  <a:pt x="15316" y="0"/>
                  <a:pt x="13811" y="0"/>
                </a:cubicBezTo>
                <a:lnTo>
                  <a:pt x="7413" y="0"/>
                </a:lnTo>
                <a:cubicBezTo>
                  <a:pt x="5908" y="0"/>
                  <a:pt x="4478" y="921"/>
                  <a:pt x="3726" y="2344"/>
                </a:cubicBezTo>
                <a:lnTo>
                  <a:pt x="565" y="8456"/>
                </a:lnTo>
                <a:cubicBezTo>
                  <a:pt x="-188" y="9879"/>
                  <a:pt x="-188" y="11721"/>
                  <a:pt x="565" y="13144"/>
                </a:cubicBezTo>
                <a:lnTo>
                  <a:pt x="3726" y="19256"/>
                </a:lnTo>
                <a:cubicBezTo>
                  <a:pt x="4478" y="20679"/>
                  <a:pt x="5908" y="21600"/>
                  <a:pt x="7413" y="21600"/>
                </a:cubicBezTo>
                <a:lnTo>
                  <a:pt x="13811" y="21600"/>
                </a:lnTo>
                <a:cubicBezTo>
                  <a:pt x="15316" y="21600"/>
                  <a:pt x="16746" y="20679"/>
                  <a:pt x="17498" y="19256"/>
                </a:cubicBezTo>
                <a:lnTo>
                  <a:pt x="20659" y="13144"/>
                </a:lnTo>
                <a:cubicBezTo>
                  <a:pt x="21412" y="11721"/>
                  <a:pt x="21412" y="9879"/>
                  <a:pt x="20659" y="8456"/>
                </a:cubicBezTo>
                <a:close/>
              </a:path>
            </a:pathLst>
          </a:custGeom>
          <a:solidFill>
            <a:srgbClr val="199340">
              <a:alpha val="94000"/>
            </a:srgb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B2C45BD6-32F4-4A5E-9AF4-81FAADE76C44}"/>
              </a:ext>
            </a:extLst>
          </p:cNvPr>
          <p:cNvSpPr/>
          <p:nvPr/>
        </p:nvSpPr>
        <p:spPr>
          <a:xfrm>
            <a:off x="1674452" y="1754400"/>
            <a:ext cx="1199870" cy="10977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4" h="21600" extrusionOk="0">
                <a:moveTo>
                  <a:pt x="565" y="8456"/>
                </a:moveTo>
                <a:lnTo>
                  <a:pt x="3726" y="2344"/>
                </a:lnTo>
                <a:cubicBezTo>
                  <a:pt x="4478" y="921"/>
                  <a:pt x="5908" y="0"/>
                  <a:pt x="7413" y="0"/>
                </a:cubicBezTo>
                <a:lnTo>
                  <a:pt x="13811" y="0"/>
                </a:lnTo>
                <a:cubicBezTo>
                  <a:pt x="15316" y="0"/>
                  <a:pt x="16746" y="921"/>
                  <a:pt x="17498" y="2344"/>
                </a:cubicBezTo>
                <a:lnTo>
                  <a:pt x="20659" y="8456"/>
                </a:lnTo>
                <a:cubicBezTo>
                  <a:pt x="21412" y="9879"/>
                  <a:pt x="21412" y="11721"/>
                  <a:pt x="20659" y="13144"/>
                </a:cubicBezTo>
                <a:lnTo>
                  <a:pt x="17498" y="19256"/>
                </a:lnTo>
                <a:cubicBezTo>
                  <a:pt x="16746" y="20679"/>
                  <a:pt x="15316" y="21600"/>
                  <a:pt x="13811" y="21600"/>
                </a:cubicBezTo>
                <a:lnTo>
                  <a:pt x="7413" y="21600"/>
                </a:lnTo>
                <a:cubicBezTo>
                  <a:pt x="5908" y="21600"/>
                  <a:pt x="4478" y="20679"/>
                  <a:pt x="3726" y="19256"/>
                </a:cubicBezTo>
                <a:lnTo>
                  <a:pt x="565" y="13144"/>
                </a:lnTo>
                <a:cubicBezTo>
                  <a:pt x="-188" y="11721"/>
                  <a:pt x="-188" y="9879"/>
                  <a:pt x="565" y="8456"/>
                </a:cubicBezTo>
                <a:close/>
              </a:path>
            </a:pathLst>
          </a:custGeom>
          <a:solidFill>
            <a:srgbClr val="199340">
              <a:alpha val="94000"/>
            </a:srgb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FC44772-F9CD-4588-BF0A-4033BFD1E3BD}"/>
              </a:ext>
            </a:extLst>
          </p:cNvPr>
          <p:cNvSpPr/>
          <p:nvPr/>
        </p:nvSpPr>
        <p:spPr>
          <a:xfrm>
            <a:off x="6310096" y="2088838"/>
            <a:ext cx="1672157" cy="153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2" h="21600" extrusionOk="0">
                <a:moveTo>
                  <a:pt x="20655" y="8460"/>
                </a:moveTo>
                <a:lnTo>
                  <a:pt x="17469" y="2340"/>
                </a:lnTo>
                <a:cubicBezTo>
                  <a:pt x="16713" y="900"/>
                  <a:pt x="15309" y="0"/>
                  <a:pt x="13797" y="0"/>
                </a:cubicBezTo>
                <a:lnTo>
                  <a:pt x="7425" y="0"/>
                </a:lnTo>
                <a:cubicBezTo>
                  <a:pt x="5913" y="0"/>
                  <a:pt x="4509" y="900"/>
                  <a:pt x="3753" y="2340"/>
                </a:cubicBezTo>
                <a:lnTo>
                  <a:pt x="567" y="8460"/>
                </a:lnTo>
                <a:cubicBezTo>
                  <a:pt x="-189" y="9900"/>
                  <a:pt x="-189" y="11700"/>
                  <a:pt x="567" y="13140"/>
                </a:cubicBezTo>
                <a:lnTo>
                  <a:pt x="3753" y="19260"/>
                </a:lnTo>
                <a:cubicBezTo>
                  <a:pt x="4509" y="20700"/>
                  <a:pt x="5913" y="21600"/>
                  <a:pt x="7425" y="21600"/>
                </a:cubicBezTo>
                <a:lnTo>
                  <a:pt x="13797" y="21600"/>
                </a:lnTo>
                <a:cubicBezTo>
                  <a:pt x="15309" y="21600"/>
                  <a:pt x="16713" y="20700"/>
                  <a:pt x="17469" y="19260"/>
                </a:cubicBezTo>
                <a:lnTo>
                  <a:pt x="20655" y="13140"/>
                </a:lnTo>
                <a:cubicBezTo>
                  <a:pt x="21411" y="11700"/>
                  <a:pt x="21411" y="9900"/>
                  <a:pt x="20655" y="8460"/>
                </a:cubicBezTo>
                <a:close/>
              </a:path>
            </a:pathLst>
          </a:custGeom>
          <a:solidFill>
            <a:srgbClr val="46B442">
              <a:alpha val="94000"/>
            </a:srgb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ABD15FB3-4AE7-49CA-9B90-328F0B5BA334}"/>
              </a:ext>
            </a:extLst>
          </p:cNvPr>
          <p:cNvSpPr/>
          <p:nvPr/>
        </p:nvSpPr>
        <p:spPr>
          <a:xfrm>
            <a:off x="1161747" y="2088838"/>
            <a:ext cx="1668446" cy="153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8" h="21600" extrusionOk="0">
                <a:moveTo>
                  <a:pt x="575" y="8460"/>
                </a:moveTo>
                <a:lnTo>
                  <a:pt x="3769" y="2340"/>
                </a:lnTo>
                <a:cubicBezTo>
                  <a:pt x="4527" y="900"/>
                  <a:pt x="5934" y="0"/>
                  <a:pt x="7450" y="0"/>
                </a:cubicBezTo>
                <a:lnTo>
                  <a:pt x="13784" y="0"/>
                </a:lnTo>
                <a:cubicBezTo>
                  <a:pt x="15300" y="0"/>
                  <a:pt x="16707" y="900"/>
                  <a:pt x="17465" y="2340"/>
                </a:cubicBezTo>
                <a:lnTo>
                  <a:pt x="20659" y="8460"/>
                </a:lnTo>
                <a:cubicBezTo>
                  <a:pt x="21417" y="9900"/>
                  <a:pt x="21417" y="11700"/>
                  <a:pt x="20659" y="13140"/>
                </a:cubicBezTo>
                <a:lnTo>
                  <a:pt x="17465" y="19260"/>
                </a:lnTo>
                <a:cubicBezTo>
                  <a:pt x="16707" y="20700"/>
                  <a:pt x="15300" y="21600"/>
                  <a:pt x="13784" y="21600"/>
                </a:cubicBezTo>
                <a:lnTo>
                  <a:pt x="7396" y="21600"/>
                </a:lnTo>
                <a:cubicBezTo>
                  <a:pt x="5880" y="21600"/>
                  <a:pt x="4473" y="20700"/>
                  <a:pt x="3715" y="19260"/>
                </a:cubicBezTo>
                <a:lnTo>
                  <a:pt x="521" y="13140"/>
                </a:lnTo>
                <a:cubicBezTo>
                  <a:pt x="-183" y="11700"/>
                  <a:pt x="-183" y="9900"/>
                  <a:pt x="575" y="8460"/>
                </a:cubicBezTo>
                <a:close/>
              </a:path>
            </a:pathLst>
          </a:custGeom>
          <a:solidFill>
            <a:srgbClr val="46B442">
              <a:alpha val="94000"/>
            </a:srgb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0A486EA6-C383-4907-9C4E-D85BCE0505D3}"/>
              </a:ext>
            </a:extLst>
          </p:cNvPr>
          <p:cNvSpPr/>
          <p:nvPr/>
        </p:nvSpPr>
        <p:spPr>
          <a:xfrm>
            <a:off x="5378292" y="2857273"/>
            <a:ext cx="2131673" cy="1957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9" h="21600" extrusionOk="0">
                <a:moveTo>
                  <a:pt x="20647" y="8452"/>
                </a:moveTo>
                <a:lnTo>
                  <a:pt x="17470" y="2348"/>
                </a:lnTo>
                <a:cubicBezTo>
                  <a:pt x="16708" y="892"/>
                  <a:pt x="15310" y="0"/>
                  <a:pt x="13785" y="0"/>
                </a:cubicBezTo>
                <a:lnTo>
                  <a:pt x="7433" y="0"/>
                </a:lnTo>
                <a:cubicBezTo>
                  <a:pt x="5908" y="0"/>
                  <a:pt x="4510" y="892"/>
                  <a:pt x="3748" y="2348"/>
                </a:cubicBezTo>
                <a:lnTo>
                  <a:pt x="571" y="8452"/>
                </a:lnTo>
                <a:cubicBezTo>
                  <a:pt x="-191" y="9908"/>
                  <a:pt x="-191" y="11692"/>
                  <a:pt x="571" y="13148"/>
                </a:cubicBezTo>
                <a:lnTo>
                  <a:pt x="3748" y="19252"/>
                </a:lnTo>
                <a:cubicBezTo>
                  <a:pt x="4510" y="20708"/>
                  <a:pt x="5908" y="21600"/>
                  <a:pt x="7433" y="21600"/>
                </a:cubicBezTo>
                <a:lnTo>
                  <a:pt x="13785" y="21600"/>
                </a:lnTo>
                <a:cubicBezTo>
                  <a:pt x="15310" y="21600"/>
                  <a:pt x="16708" y="20708"/>
                  <a:pt x="17470" y="19252"/>
                </a:cubicBezTo>
                <a:lnTo>
                  <a:pt x="20647" y="13148"/>
                </a:lnTo>
                <a:cubicBezTo>
                  <a:pt x="21409" y="11692"/>
                  <a:pt x="21409" y="9908"/>
                  <a:pt x="20647" y="8452"/>
                </a:cubicBezTo>
                <a:close/>
              </a:path>
            </a:pathLst>
          </a:custGeom>
          <a:solidFill>
            <a:srgbClr val="91C531">
              <a:alpha val="94000"/>
            </a:srgb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A8E46BB8-ACE7-4FB3-B534-4E8BE99D075F}"/>
              </a:ext>
            </a:extLst>
          </p:cNvPr>
          <p:cNvSpPr/>
          <p:nvPr/>
        </p:nvSpPr>
        <p:spPr>
          <a:xfrm>
            <a:off x="1634036" y="2857273"/>
            <a:ext cx="2131676" cy="1957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9" h="21600" extrusionOk="0">
                <a:moveTo>
                  <a:pt x="571" y="8452"/>
                </a:moveTo>
                <a:lnTo>
                  <a:pt x="3748" y="2348"/>
                </a:lnTo>
                <a:cubicBezTo>
                  <a:pt x="4510" y="892"/>
                  <a:pt x="5908" y="0"/>
                  <a:pt x="7433" y="0"/>
                </a:cubicBezTo>
                <a:lnTo>
                  <a:pt x="13785" y="0"/>
                </a:lnTo>
                <a:cubicBezTo>
                  <a:pt x="15310" y="0"/>
                  <a:pt x="16708" y="892"/>
                  <a:pt x="17470" y="2348"/>
                </a:cubicBezTo>
                <a:lnTo>
                  <a:pt x="20647" y="8452"/>
                </a:lnTo>
                <a:cubicBezTo>
                  <a:pt x="21409" y="9908"/>
                  <a:pt x="21409" y="11692"/>
                  <a:pt x="20647" y="13148"/>
                </a:cubicBezTo>
                <a:lnTo>
                  <a:pt x="17470" y="19252"/>
                </a:lnTo>
                <a:cubicBezTo>
                  <a:pt x="16708" y="20708"/>
                  <a:pt x="15310" y="21600"/>
                  <a:pt x="13785" y="21600"/>
                </a:cubicBezTo>
                <a:lnTo>
                  <a:pt x="7433" y="21600"/>
                </a:lnTo>
                <a:cubicBezTo>
                  <a:pt x="5908" y="21600"/>
                  <a:pt x="4510" y="20708"/>
                  <a:pt x="3748" y="19252"/>
                </a:cubicBezTo>
                <a:lnTo>
                  <a:pt x="571" y="13148"/>
                </a:lnTo>
                <a:cubicBezTo>
                  <a:pt x="-191" y="11692"/>
                  <a:pt x="-191" y="9908"/>
                  <a:pt x="571" y="8452"/>
                </a:cubicBezTo>
                <a:close/>
              </a:path>
            </a:pathLst>
          </a:custGeom>
          <a:solidFill>
            <a:srgbClr val="91C531">
              <a:alpha val="94000"/>
            </a:srgb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ED793521-59FB-46E3-A9D4-C8CAE41E6F60}"/>
              </a:ext>
            </a:extLst>
          </p:cNvPr>
          <p:cNvSpPr/>
          <p:nvPr/>
        </p:nvSpPr>
        <p:spPr>
          <a:xfrm>
            <a:off x="3164231" y="2953003"/>
            <a:ext cx="2815538" cy="25854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20665" y="8444"/>
                </a:moveTo>
                <a:lnTo>
                  <a:pt x="17467" y="2337"/>
                </a:lnTo>
                <a:cubicBezTo>
                  <a:pt x="16719" y="867"/>
                  <a:pt x="15290" y="0"/>
                  <a:pt x="13793" y="0"/>
                </a:cubicBezTo>
                <a:lnTo>
                  <a:pt x="7433" y="0"/>
                </a:lnTo>
                <a:cubicBezTo>
                  <a:pt x="5902" y="0"/>
                  <a:pt x="4507" y="905"/>
                  <a:pt x="3759" y="2337"/>
                </a:cubicBezTo>
                <a:lnTo>
                  <a:pt x="561" y="8444"/>
                </a:lnTo>
                <a:cubicBezTo>
                  <a:pt x="-187" y="9914"/>
                  <a:pt x="-187" y="11686"/>
                  <a:pt x="561" y="13156"/>
                </a:cubicBezTo>
                <a:lnTo>
                  <a:pt x="3759" y="19263"/>
                </a:lnTo>
                <a:cubicBezTo>
                  <a:pt x="4507" y="20733"/>
                  <a:pt x="5936" y="21600"/>
                  <a:pt x="7433" y="21600"/>
                </a:cubicBezTo>
                <a:lnTo>
                  <a:pt x="13793" y="21600"/>
                </a:lnTo>
                <a:cubicBezTo>
                  <a:pt x="15324" y="21600"/>
                  <a:pt x="16719" y="20695"/>
                  <a:pt x="17467" y="19263"/>
                </a:cubicBezTo>
                <a:lnTo>
                  <a:pt x="20665" y="13156"/>
                </a:lnTo>
                <a:cubicBezTo>
                  <a:pt x="21413" y="11686"/>
                  <a:pt x="21413" y="9876"/>
                  <a:pt x="20665" y="8444"/>
                </a:cubicBezTo>
                <a:close/>
              </a:path>
            </a:pathLst>
          </a:custGeom>
          <a:solidFill>
            <a:srgbClr val="D8DE00">
              <a:alpha val="94000"/>
            </a:srgb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AC30B2A-F54C-4E31-87CB-80C1D892656F}"/>
              </a:ext>
            </a:extLst>
          </p:cNvPr>
          <p:cNvGrpSpPr/>
          <p:nvPr/>
        </p:nvGrpSpPr>
        <p:grpSpPr>
          <a:xfrm>
            <a:off x="3671967" y="3782026"/>
            <a:ext cx="1800068" cy="1413892"/>
            <a:chOff x="332936" y="2555951"/>
            <a:chExt cx="2926080" cy="1885188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9996044-BBA8-4FAF-87CA-268EEAD77D6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0FCB00D-95F7-44DA-B34E-A169919006F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6BC5CC8-7631-4D25-BBCF-F14770303850}"/>
              </a:ext>
            </a:extLst>
          </p:cNvPr>
          <p:cNvGrpSpPr/>
          <p:nvPr/>
        </p:nvGrpSpPr>
        <p:grpSpPr>
          <a:xfrm>
            <a:off x="2113239" y="3443811"/>
            <a:ext cx="1000790" cy="1239291"/>
            <a:chOff x="332936" y="2689322"/>
            <a:chExt cx="2926080" cy="1652388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AD4E320-9591-407F-A844-F0AF970FCDA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34A405B-F25D-4BEF-861A-B2A5BD9DD25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547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 isse viverra sit sodales mauris, cras pharetra proin egestas.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4285B4E-A645-4B65-9ED7-1B93C30D1D69}"/>
              </a:ext>
            </a:extLst>
          </p:cNvPr>
          <p:cNvGrpSpPr/>
          <p:nvPr/>
        </p:nvGrpSpPr>
        <p:grpSpPr>
          <a:xfrm>
            <a:off x="6019272" y="3443811"/>
            <a:ext cx="1000790" cy="1239291"/>
            <a:chOff x="332936" y="2689322"/>
            <a:chExt cx="2926080" cy="1652388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F5CBD384-D92E-4B10-B667-C0FE08D38933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F8DA128F-4E87-481B-A02E-F48FE8F0D8A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547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 isse viverra sit sodales mauris, cras pharetra proin egestas.</a:t>
              </a:r>
            </a:p>
          </p:txBody>
        </p:sp>
      </p:grpSp>
      <p:grpSp>
        <p:nvGrpSpPr>
          <p:cNvPr id="91" name="Graphic 41" descr="Users">
            <a:extLst>
              <a:ext uri="{FF2B5EF4-FFF2-40B4-BE49-F238E27FC236}">
                <a16:creationId xmlns:a16="http://schemas.microsoft.com/office/drawing/2014/main" id="{42242940-86E3-4C96-9D4E-539C7E351CF4}"/>
              </a:ext>
            </a:extLst>
          </p:cNvPr>
          <p:cNvGrpSpPr/>
          <p:nvPr/>
        </p:nvGrpSpPr>
        <p:grpSpPr>
          <a:xfrm>
            <a:off x="4157608" y="3212399"/>
            <a:ext cx="828782" cy="517002"/>
            <a:chOff x="5543478" y="2914730"/>
            <a:chExt cx="1105042" cy="689336"/>
          </a:xfrm>
          <a:solidFill>
            <a:srgbClr val="000000"/>
          </a:solidFill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5FE6C614-CC25-46B9-9CE6-3F0111EA0223}"/>
                </a:ext>
              </a:extLst>
            </p:cNvPr>
            <p:cNvSpPr/>
            <p:nvPr/>
          </p:nvSpPr>
          <p:spPr>
            <a:xfrm>
              <a:off x="5661876" y="2914730"/>
              <a:ext cx="236794" cy="236794"/>
            </a:xfrm>
            <a:custGeom>
              <a:avLst/>
              <a:gdLst>
                <a:gd name="connsiteX0" fmla="*/ 236795 w 236794"/>
                <a:gd name="connsiteY0" fmla="*/ 118397 h 236794"/>
                <a:gd name="connsiteX1" fmla="*/ 118397 w 236794"/>
                <a:gd name="connsiteY1" fmla="*/ 236795 h 236794"/>
                <a:gd name="connsiteX2" fmla="*/ 0 w 236794"/>
                <a:gd name="connsiteY2" fmla="*/ 118397 h 236794"/>
                <a:gd name="connsiteX3" fmla="*/ 118397 w 236794"/>
                <a:gd name="connsiteY3" fmla="*/ 0 h 236794"/>
                <a:gd name="connsiteX4" fmla="*/ 236795 w 236794"/>
                <a:gd name="connsiteY4" fmla="*/ 118397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794" h="236794">
                  <a:moveTo>
                    <a:pt x="236795" y="118397"/>
                  </a:moveTo>
                  <a:cubicBezTo>
                    <a:pt x="236795" y="183787"/>
                    <a:pt x="183787" y="236795"/>
                    <a:pt x="118397" y="236795"/>
                  </a:cubicBezTo>
                  <a:cubicBezTo>
                    <a:pt x="53008" y="236795"/>
                    <a:pt x="0" y="183787"/>
                    <a:pt x="0" y="118397"/>
                  </a:cubicBezTo>
                  <a:cubicBezTo>
                    <a:pt x="0" y="53008"/>
                    <a:pt x="53008" y="0"/>
                    <a:pt x="118397" y="0"/>
                  </a:cubicBezTo>
                  <a:cubicBezTo>
                    <a:pt x="183787" y="0"/>
                    <a:pt x="236795" y="53008"/>
                    <a:pt x="236795" y="118397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D0FB33B-6EA6-4CD3-98EE-85EE955D76E0}"/>
                </a:ext>
              </a:extLst>
            </p:cNvPr>
            <p:cNvSpPr/>
            <p:nvPr/>
          </p:nvSpPr>
          <p:spPr>
            <a:xfrm>
              <a:off x="6293329" y="2914730"/>
              <a:ext cx="236794" cy="236794"/>
            </a:xfrm>
            <a:custGeom>
              <a:avLst/>
              <a:gdLst>
                <a:gd name="connsiteX0" fmla="*/ 236795 w 236794"/>
                <a:gd name="connsiteY0" fmla="*/ 118397 h 236794"/>
                <a:gd name="connsiteX1" fmla="*/ 118397 w 236794"/>
                <a:gd name="connsiteY1" fmla="*/ 236795 h 236794"/>
                <a:gd name="connsiteX2" fmla="*/ 0 w 236794"/>
                <a:gd name="connsiteY2" fmla="*/ 118397 h 236794"/>
                <a:gd name="connsiteX3" fmla="*/ 118397 w 236794"/>
                <a:gd name="connsiteY3" fmla="*/ 0 h 236794"/>
                <a:gd name="connsiteX4" fmla="*/ 236795 w 236794"/>
                <a:gd name="connsiteY4" fmla="*/ 118397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794" h="236794">
                  <a:moveTo>
                    <a:pt x="236795" y="118397"/>
                  </a:moveTo>
                  <a:cubicBezTo>
                    <a:pt x="236795" y="183787"/>
                    <a:pt x="183787" y="236795"/>
                    <a:pt x="118397" y="236795"/>
                  </a:cubicBezTo>
                  <a:cubicBezTo>
                    <a:pt x="53008" y="236795"/>
                    <a:pt x="0" y="183787"/>
                    <a:pt x="0" y="118397"/>
                  </a:cubicBezTo>
                  <a:cubicBezTo>
                    <a:pt x="0" y="53008"/>
                    <a:pt x="53008" y="0"/>
                    <a:pt x="118397" y="0"/>
                  </a:cubicBezTo>
                  <a:cubicBezTo>
                    <a:pt x="183787" y="0"/>
                    <a:pt x="236795" y="53008"/>
                    <a:pt x="236795" y="118397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5DADDA2-2C94-4CC1-9B27-D1EC8C28E035}"/>
                </a:ext>
              </a:extLst>
            </p:cNvPr>
            <p:cNvSpPr/>
            <p:nvPr/>
          </p:nvSpPr>
          <p:spPr>
            <a:xfrm>
              <a:off x="5859205" y="3367272"/>
              <a:ext cx="473589" cy="236794"/>
            </a:xfrm>
            <a:custGeom>
              <a:avLst/>
              <a:gdLst>
                <a:gd name="connsiteX0" fmla="*/ 473590 w 473589"/>
                <a:gd name="connsiteY0" fmla="*/ 236795 h 236794"/>
                <a:gd name="connsiteX1" fmla="*/ 473590 w 473589"/>
                <a:gd name="connsiteY1" fmla="*/ 118397 h 236794"/>
                <a:gd name="connsiteX2" fmla="*/ 449910 w 473589"/>
                <a:gd name="connsiteY2" fmla="*/ 71038 h 236794"/>
                <a:gd name="connsiteX3" fmla="*/ 334144 w 473589"/>
                <a:gd name="connsiteY3" fmla="*/ 15786 h 236794"/>
                <a:gd name="connsiteX4" fmla="*/ 236795 w 473589"/>
                <a:gd name="connsiteY4" fmla="*/ 0 h 236794"/>
                <a:gd name="connsiteX5" fmla="*/ 139446 w 473589"/>
                <a:gd name="connsiteY5" fmla="*/ 15786 h 236794"/>
                <a:gd name="connsiteX6" fmla="*/ 23679 w 473589"/>
                <a:gd name="connsiteY6" fmla="*/ 71038 h 236794"/>
                <a:gd name="connsiteX7" fmla="*/ 0 w 473589"/>
                <a:gd name="connsiteY7" fmla="*/ 118397 h 236794"/>
                <a:gd name="connsiteX8" fmla="*/ 0 w 473589"/>
                <a:gd name="connsiteY8" fmla="*/ 236795 h 236794"/>
                <a:gd name="connsiteX9" fmla="*/ 473590 w 473589"/>
                <a:gd name="connsiteY9" fmla="*/ 236795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3589" h="236794">
                  <a:moveTo>
                    <a:pt x="473590" y="236795"/>
                  </a:moveTo>
                  <a:lnTo>
                    <a:pt x="473590" y="118397"/>
                  </a:lnTo>
                  <a:cubicBezTo>
                    <a:pt x="473590" y="99980"/>
                    <a:pt x="465697" y="81563"/>
                    <a:pt x="449910" y="71038"/>
                  </a:cubicBezTo>
                  <a:cubicBezTo>
                    <a:pt x="418338" y="44728"/>
                    <a:pt x="376241" y="26311"/>
                    <a:pt x="334144" y="15786"/>
                  </a:cubicBezTo>
                  <a:cubicBezTo>
                    <a:pt x="305202" y="7893"/>
                    <a:pt x="270999" y="0"/>
                    <a:pt x="236795" y="0"/>
                  </a:cubicBezTo>
                  <a:cubicBezTo>
                    <a:pt x="205222" y="0"/>
                    <a:pt x="171019" y="5262"/>
                    <a:pt x="139446" y="15786"/>
                  </a:cubicBezTo>
                  <a:cubicBezTo>
                    <a:pt x="97349" y="26311"/>
                    <a:pt x="57883" y="47359"/>
                    <a:pt x="23679" y="71038"/>
                  </a:cubicBezTo>
                  <a:cubicBezTo>
                    <a:pt x="7893" y="84194"/>
                    <a:pt x="0" y="99980"/>
                    <a:pt x="0" y="118397"/>
                  </a:cubicBezTo>
                  <a:lnTo>
                    <a:pt x="0" y="236795"/>
                  </a:lnTo>
                  <a:lnTo>
                    <a:pt x="473590" y="236795"/>
                  </a:ln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D8C8CC2D-56AA-4077-8613-A10F1456EB56}"/>
                </a:ext>
              </a:extLst>
            </p:cNvPr>
            <p:cNvSpPr/>
            <p:nvPr/>
          </p:nvSpPr>
          <p:spPr>
            <a:xfrm>
              <a:off x="5977602" y="3098904"/>
              <a:ext cx="236794" cy="236794"/>
            </a:xfrm>
            <a:custGeom>
              <a:avLst/>
              <a:gdLst>
                <a:gd name="connsiteX0" fmla="*/ 236795 w 236794"/>
                <a:gd name="connsiteY0" fmla="*/ 118397 h 236794"/>
                <a:gd name="connsiteX1" fmla="*/ 118397 w 236794"/>
                <a:gd name="connsiteY1" fmla="*/ 236795 h 236794"/>
                <a:gd name="connsiteX2" fmla="*/ 0 w 236794"/>
                <a:gd name="connsiteY2" fmla="*/ 118397 h 236794"/>
                <a:gd name="connsiteX3" fmla="*/ 118397 w 236794"/>
                <a:gd name="connsiteY3" fmla="*/ 0 h 236794"/>
                <a:gd name="connsiteX4" fmla="*/ 236795 w 236794"/>
                <a:gd name="connsiteY4" fmla="*/ 118397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794" h="236794">
                  <a:moveTo>
                    <a:pt x="236795" y="118397"/>
                  </a:moveTo>
                  <a:cubicBezTo>
                    <a:pt x="236795" y="183787"/>
                    <a:pt x="183787" y="236795"/>
                    <a:pt x="118397" y="236795"/>
                  </a:cubicBezTo>
                  <a:cubicBezTo>
                    <a:pt x="53008" y="236795"/>
                    <a:pt x="0" y="183787"/>
                    <a:pt x="0" y="118397"/>
                  </a:cubicBezTo>
                  <a:cubicBezTo>
                    <a:pt x="0" y="53008"/>
                    <a:pt x="53008" y="0"/>
                    <a:pt x="118397" y="0"/>
                  </a:cubicBezTo>
                  <a:cubicBezTo>
                    <a:pt x="183787" y="0"/>
                    <a:pt x="236795" y="53008"/>
                    <a:pt x="236795" y="118397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0C3397B-F4FB-4F70-8AB2-D4B65B526487}"/>
                </a:ext>
              </a:extLst>
            </p:cNvPr>
            <p:cNvSpPr/>
            <p:nvPr/>
          </p:nvSpPr>
          <p:spPr>
            <a:xfrm>
              <a:off x="6219659" y="3183098"/>
              <a:ext cx="428861" cy="236794"/>
            </a:xfrm>
            <a:custGeom>
              <a:avLst/>
              <a:gdLst>
                <a:gd name="connsiteX0" fmla="*/ 405182 w 428861"/>
                <a:gd name="connsiteY0" fmla="*/ 71038 h 236794"/>
                <a:gd name="connsiteX1" fmla="*/ 289416 w 428861"/>
                <a:gd name="connsiteY1" fmla="*/ 15786 h 236794"/>
                <a:gd name="connsiteX2" fmla="*/ 192067 w 428861"/>
                <a:gd name="connsiteY2" fmla="*/ 0 h 236794"/>
                <a:gd name="connsiteX3" fmla="*/ 94718 w 428861"/>
                <a:gd name="connsiteY3" fmla="*/ 15786 h 236794"/>
                <a:gd name="connsiteX4" fmla="*/ 47359 w 428861"/>
                <a:gd name="connsiteY4" fmla="*/ 34204 h 236794"/>
                <a:gd name="connsiteX5" fmla="*/ 47359 w 428861"/>
                <a:gd name="connsiteY5" fmla="*/ 36835 h 236794"/>
                <a:gd name="connsiteX6" fmla="*/ 0 w 428861"/>
                <a:gd name="connsiteY6" fmla="*/ 152601 h 236794"/>
                <a:gd name="connsiteX7" fmla="*/ 121028 w 428861"/>
                <a:gd name="connsiteY7" fmla="*/ 213115 h 236794"/>
                <a:gd name="connsiteX8" fmla="*/ 142077 w 428861"/>
                <a:gd name="connsiteY8" fmla="*/ 236795 h 236794"/>
                <a:gd name="connsiteX9" fmla="*/ 428862 w 428861"/>
                <a:gd name="connsiteY9" fmla="*/ 236795 h 236794"/>
                <a:gd name="connsiteX10" fmla="*/ 428862 w 428861"/>
                <a:gd name="connsiteY10" fmla="*/ 118397 h 236794"/>
                <a:gd name="connsiteX11" fmla="*/ 405182 w 428861"/>
                <a:gd name="connsiteY11" fmla="*/ 71038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861" h="236794">
                  <a:moveTo>
                    <a:pt x="405182" y="71038"/>
                  </a:moveTo>
                  <a:cubicBezTo>
                    <a:pt x="373610" y="44728"/>
                    <a:pt x="331513" y="26311"/>
                    <a:pt x="289416" y="15786"/>
                  </a:cubicBezTo>
                  <a:cubicBezTo>
                    <a:pt x="260474" y="7893"/>
                    <a:pt x="226271" y="0"/>
                    <a:pt x="192067" y="0"/>
                  </a:cubicBezTo>
                  <a:cubicBezTo>
                    <a:pt x="160494" y="0"/>
                    <a:pt x="126291" y="5262"/>
                    <a:pt x="94718" y="15786"/>
                  </a:cubicBezTo>
                  <a:cubicBezTo>
                    <a:pt x="78932" y="21048"/>
                    <a:pt x="63145" y="26311"/>
                    <a:pt x="47359" y="34204"/>
                  </a:cubicBezTo>
                  <a:lnTo>
                    <a:pt x="47359" y="36835"/>
                  </a:lnTo>
                  <a:cubicBezTo>
                    <a:pt x="47359" y="81563"/>
                    <a:pt x="28942" y="123660"/>
                    <a:pt x="0" y="152601"/>
                  </a:cubicBezTo>
                  <a:cubicBezTo>
                    <a:pt x="49990" y="168387"/>
                    <a:pt x="89456" y="189436"/>
                    <a:pt x="121028" y="213115"/>
                  </a:cubicBezTo>
                  <a:cubicBezTo>
                    <a:pt x="128922" y="221009"/>
                    <a:pt x="136815" y="226271"/>
                    <a:pt x="142077" y="236795"/>
                  </a:cubicBezTo>
                  <a:lnTo>
                    <a:pt x="428862" y="236795"/>
                  </a:lnTo>
                  <a:lnTo>
                    <a:pt x="428862" y="118397"/>
                  </a:lnTo>
                  <a:cubicBezTo>
                    <a:pt x="428862" y="99980"/>
                    <a:pt x="420969" y="81563"/>
                    <a:pt x="405182" y="71038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5BC04CFE-5F8A-43FF-A91A-394C07C38532}"/>
                </a:ext>
              </a:extLst>
            </p:cNvPr>
            <p:cNvSpPr/>
            <p:nvPr/>
          </p:nvSpPr>
          <p:spPr>
            <a:xfrm>
              <a:off x="5543478" y="3183098"/>
              <a:ext cx="428861" cy="236794"/>
            </a:xfrm>
            <a:custGeom>
              <a:avLst/>
              <a:gdLst>
                <a:gd name="connsiteX0" fmla="*/ 307833 w 428861"/>
                <a:gd name="connsiteY0" fmla="*/ 213115 h 236794"/>
                <a:gd name="connsiteX1" fmla="*/ 307833 w 428861"/>
                <a:gd name="connsiteY1" fmla="*/ 213115 h 236794"/>
                <a:gd name="connsiteX2" fmla="*/ 428862 w 428861"/>
                <a:gd name="connsiteY2" fmla="*/ 152601 h 236794"/>
                <a:gd name="connsiteX3" fmla="*/ 381503 w 428861"/>
                <a:gd name="connsiteY3" fmla="*/ 36835 h 236794"/>
                <a:gd name="connsiteX4" fmla="*/ 381503 w 428861"/>
                <a:gd name="connsiteY4" fmla="*/ 31573 h 236794"/>
                <a:gd name="connsiteX5" fmla="*/ 334144 w 428861"/>
                <a:gd name="connsiteY5" fmla="*/ 15786 h 236794"/>
                <a:gd name="connsiteX6" fmla="*/ 236795 w 428861"/>
                <a:gd name="connsiteY6" fmla="*/ 0 h 236794"/>
                <a:gd name="connsiteX7" fmla="*/ 139446 w 428861"/>
                <a:gd name="connsiteY7" fmla="*/ 15786 h 236794"/>
                <a:gd name="connsiteX8" fmla="*/ 23679 w 428861"/>
                <a:gd name="connsiteY8" fmla="*/ 71038 h 236794"/>
                <a:gd name="connsiteX9" fmla="*/ 0 w 428861"/>
                <a:gd name="connsiteY9" fmla="*/ 118397 h 236794"/>
                <a:gd name="connsiteX10" fmla="*/ 0 w 428861"/>
                <a:gd name="connsiteY10" fmla="*/ 236795 h 236794"/>
                <a:gd name="connsiteX11" fmla="*/ 284154 w 428861"/>
                <a:gd name="connsiteY11" fmla="*/ 236795 h 236794"/>
                <a:gd name="connsiteX12" fmla="*/ 307833 w 428861"/>
                <a:gd name="connsiteY12" fmla="*/ 213115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8861" h="236794">
                  <a:moveTo>
                    <a:pt x="307833" y="213115"/>
                  </a:moveTo>
                  <a:lnTo>
                    <a:pt x="307833" y="213115"/>
                  </a:lnTo>
                  <a:cubicBezTo>
                    <a:pt x="344668" y="186805"/>
                    <a:pt x="386765" y="165756"/>
                    <a:pt x="428862" y="152601"/>
                  </a:cubicBezTo>
                  <a:cubicBezTo>
                    <a:pt x="399920" y="121029"/>
                    <a:pt x="381503" y="81563"/>
                    <a:pt x="381503" y="36835"/>
                  </a:cubicBezTo>
                  <a:cubicBezTo>
                    <a:pt x="381503" y="34204"/>
                    <a:pt x="381503" y="34204"/>
                    <a:pt x="381503" y="31573"/>
                  </a:cubicBezTo>
                  <a:cubicBezTo>
                    <a:pt x="365717" y="26311"/>
                    <a:pt x="349930" y="18417"/>
                    <a:pt x="334144" y="15786"/>
                  </a:cubicBezTo>
                  <a:cubicBezTo>
                    <a:pt x="305202" y="7893"/>
                    <a:pt x="270999" y="0"/>
                    <a:pt x="236795" y="0"/>
                  </a:cubicBezTo>
                  <a:cubicBezTo>
                    <a:pt x="205222" y="0"/>
                    <a:pt x="171019" y="5262"/>
                    <a:pt x="139446" y="15786"/>
                  </a:cubicBezTo>
                  <a:cubicBezTo>
                    <a:pt x="97349" y="28942"/>
                    <a:pt x="57883" y="47359"/>
                    <a:pt x="23679" y="71038"/>
                  </a:cubicBezTo>
                  <a:cubicBezTo>
                    <a:pt x="7893" y="81563"/>
                    <a:pt x="0" y="99980"/>
                    <a:pt x="0" y="118397"/>
                  </a:cubicBezTo>
                  <a:lnTo>
                    <a:pt x="0" y="236795"/>
                  </a:lnTo>
                  <a:lnTo>
                    <a:pt x="284154" y="236795"/>
                  </a:lnTo>
                  <a:cubicBezTo>
                    <a:pt x="292047" y="226271"/>
                    <a:pt x="297309" y="221009"/>
                    <a:pt x="307833" y="213115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8" name="Graphic 73" descr="Lightbulb">
            <a:extLst>
              <a:ext uri="{FF2B5EF4-FFF2-40B4-BE49-F238E27FC236}">
                <a16:creationId xmlns:a16="http://schemas.microsoft.com/office/drawing/2014/main" id="{7BF02C3D-3125-4EA7-8E4E-7BC64C34877A}"/>
              </a:ext>
            </a:extLst>
          </p:cNvPr>
          <p:cNvGrpSpPr/>
          <p:nvPr/>
        </p:nvGrpSpPr>
        <p:grpSpPr>
          <a:xfrm>
            <a:off x="2463463" y="2972628"/>
            <a:ext cx="472820" cy="472820"/>
            <a:chOff x="3284618" y="2595036"/>
            <a:chExt cx="630426" cy="630426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60491427-7638-4A1F-B64C-F4933396589C}"/>
                </a:ext>
              </a:extLst>
            </p:cNvPr>
            <p:cNvSpPr/>
            <p:nvPr/>
          </p:nvSpPr>
          <p:spPr>
            <a:xfrm>
              <a:off x="3514460" y="3015320"/>
              <a:ext cx="170740" cy="39401"/>
            </a:xfrm>
            <a:custGeom>
              <a:avLst/>
              <a:gdLst>
                <a:gd name="connsiteX0" fmla="*/ 19701 w 170740"/>
                <a:gd name="connsiteY0" fmla="*/ 0 h 39401"/>
                <a:gd name="connsiteX1" fmla="*/ 151040 w 170740"/>
                <a:gd name="connsiteY1" fmla="*/ 0 h 39401"/>
                <a:gd name="connsiteX2" fmla="*/ 170740 w 170740"/>
                <a:gd name="connsiteY2" fmla="*/ 19701 h 39401"/>
                <a:gd name="connsiteX3" fmla="*/ 151040 w 170740"/>
                <a:gd name="connsiteY3" fmla="*/ 39402 h 39401"/>
                <a:gd name="connsiteX4" fmla="*/ 19701 w 170740"/>
                <a:gd name="connsiteY4" fmla="*/ 39402 h 39401"/>
                <a:gd name="connsiteX5" fmla="*/ 0 w 170740"/>
                <a:gd name="connsiteY5" fmla="*/ 19701 h 39401"/>
                <a:gd name="connsiteX6" fmla="*/ 19701 w 170740"/>
                <a:gd name="connsiteY6" fmla="*/ 0 h 3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740" h="39401">
                  <a:moveTo>
                    <a:pt x="19701" y="0"/>
                  </a:moveTo>
                  <a:lnTo>
                    <a:pt x="151040" y="0"/>
                  </a:lnTo>
                  <a:cubicBezTo>
                    <a:pt x="162203" y="0"/>
                    <a:pt x="170740" y="8537"/>
                    <a:pt x="170740" y="19701"/>
                  </a:cubicBezTo>
                  <a:cubicBezTo>
                    <a:pt x="170740" y="30865"/>
                    <a:pt x="162203" y="39402"/>
                    <a:pt x="151040" y="39402"/>
                  </a:cubicBezTo>
                  <a:lnTo>
                    <a:pt x="19701" y="39402"/>
                  </a:lnTo>
                  <a:cubicBezTo>
                    <a:pt x="8537" y="39402"/>
                    <a:pt x="0" y="30865"/>
                    <a:pt x="0" y="19701"/>
                  </a:cubicBezTo>
                  <a:cubicBezTo>
                    <a:pt x="0" y="8537"/>
                    <a:pt x="8537" y="0"/>
                    <a:pt x="19701" y="0"/>
                  </a:cubicBez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5F8D33C4-AF95-4944-8533-8E442141A219}"/>
                </a:ext>
              </a:extLst>
            </p:cNvPr>
            <p:cNvSpPr/>
            <p:nvPr/>
          </p:nvSpPr>
          <p:spPr>
            <a:xfrm>
              <a:off x="3514460" y="3080989"/>
              <a:ext cx="170740" cy="39401"/>
            </a:xfrm>
            <a:custGeom>
              <a:avLst/>
              <a:gdLst>
                <a:gd name="connsiteX0" fmla="*/ 19701 w 170740"/>
                <a:gd name="connsiteY0" fmla="*/ 0 h 39401"/>
                <a:gd name="connsiteX1" fmla="*/ 151040 w 170740"/>
                <a:gd name="connsiteY1" fmla="*/ 0 h 39401"/>
                <a:gd name="connsiteX2" fmla="*/ 170740 w 170740"/>
                <a:gd name="connsiteY2" fmla="*/ 19701 h 39401"/>
                <a:gd name="connsiteX3" fmla="*/ 151040 w 170740"/>
                <a:gd name="connsiteY3" fmla="*/ 39402 h 39401"/>
                <a:gd name="connsiteX4" fmla="*/ 19701 w 170740"/>
                <a:gd name="connsiteY4" fmla="*/ 39402 h 39401"/>
                <a:gd name="connsiteX5" fmla="*/ 0 w 170740"/>
                <a:gd name="connsiteY5" fmla="*/ 19701 h 39401"/>
                <a:gd name="connsiteX6" fmla="*/ 19701 w 170740"/>
                <a:gd name="connsiteY6" fmla="*/ 0 h 3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740" h="39401">
                  <a:moveTo>
                    <a:pt x="19701" y="0"/>
                  </a:moveTo>
                  <a:lnTo>
                    <a:pt x="151040" y="0"/>
                  </a:lnTo>
                  <a:cubicBezTo>
                    <a:pt x="162203" y="0"/>
                    <a:pt x="170740" y="8537"/>
                    <a:pt x="170740" y="19701"/>
                  </a:cubicBezTo>
                  <a:cubicBezTo>
                    <a:pt x="170740" y="30865"/>
                    <a:pt x="162203" y="39402"/>
                    <a:pt x="151040" y="39402"/>
                  </a:cubicBezTo>
                  <a:lnTo>
                    <a:pt x="19701" y="39402"/>
                  </a:lnTo>
                  <a:cubicBezTo>
                    <a:pt x="8537" y="39402"/>
                    <a:pt x="0" y="30865"/>
                    <a:pt x="0" y="19701"/>
                  </a:cubicBezTo>
                  <a:cubicBezTo>
                    <a:pt x="0" y="8537"/>
                    <a:pt x="8537" y="0"/>
                    <a:pt x="19701" y="0"/>
                  </a:cubicBez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30F37A6-C7CC-4B76-AAAC-E158E4634558}"/>
                </a:ext>
              </a:extLst>
            </p:cNvPr>
            <p:cNvSpPr/>
            <p:nvPr/>
          </p:nvSpPr>
          <p:spPr>
            <a:xfrm>
              <a:off x="3557145" y="3146658"/>
              <a:ext cx="85370" cy="39401"/>
            </a:xfrm>
            <a:custGeom>
              <a:avLst/>
              <a:gdLst>
                <a:gd name="connsiteX0" fmla="*/ 0 w 85370"/>
                <a:gd name="connsiteY0" fmla="*/ 0 h 39401"/>
                <a:gd name="connsiteX1" fmla="*/ 42685 w 85370"/>
                <a:gd name="connsiteY1" fmla="*/ 39402 h 39401"/>
                <a:gd name="connsiteX2" fmla="*/ 85370 w 85370"/>
                <a:gd name="connsiteY2" fmla="*/ 0 h 39401"/>
                <a:gd name="connsiteX3" fmla="*/ 0 w 85370"/>
                <a:gd name="connsiteY3" fmla="*/ 0 h 3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370" h="39401">
                  <a:moveTo>
                    <a:pt x="0" y="0"/>
                  </a:moveTo>
                  <a:cubicBezTo>
                    <a:pt x="1970" y="22328"/>
                    <a:pt x="20357" y="39402"/>
                    <a:pt x="42685" y="39402"/>
                  </a:cubicBezTo>
                  <a:cubicBezTo>
                    <a:pt x="65013" y="39402"/>
                    <a:pt x="83400" y="22328"/>
                    <a:pt x="853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7DA29E29-CD48-4C88-9746-3D78527ECB39}"/>
                </a:ext>
              </a:extLst>
            </p:cNvPr>
            <p:cNvSpPr/>
            <p:nvPr/>
          </p:nvSpPr>
          <p:spPr>
            <a:xfrm>
              <a:off x="3429090" y="2634437"/>
              <a:ext cx="341480" cy="354614"/>
            </a:xfrm>
            <a:custGeom>
              <a:avLst/>
              <a:gdLst>
                <a:gd name="connsiteX0" fmla="*/ 170740 w 341480"/>
                <a:gd name="connsiteY0" fmla="*/ 0 h 354614"/>
                <a:gd name="connsiteX1" fmla="*/ 170740 w 341480"/>
                <a:gd name="connsiteY1" fmla="*/ 0 h 354614"/>
                <a:gd name="connsiteX2" fmla="*/ 170740 w 341480"/>
                <a:gd name="connsiteY2" fmla="*/ 0 h 354614"/>
                <a:gd name="connsiteX3" fmla="*/ 0 w 341480"/>
                <a:gd name="connsiteY3" fmla="*/ 168770 h 354614"/>
                <a:gd name="connsiteX4" fmla="*/ 0 w 341480"/>
                <a:gd name="connsiteY4" fmla="*/ 174681 h 354614"/>
                <a:gd name="connsiteX5" fmla="*/ 11820 w 341480"/>
                <a:gd name="connsiteY5" fmla="*/ 233783 h 354614"/>
                <a:gd name="connsiteX6" fmla="*/ 41372 w 341480"/>
                <a:gd name="connsiteY6" fmla="*/ 282378 h 354614"/>
                <a:gd name="connsiteX7" fmla="*/ 81430 w 341480"/>
                <a:gd name="connsiteY7" fmla="*/ 347391 h 354614"/>
                <a:gd name="connsiteX8" fmla="*/ 93251 w 341480"/>
                <a:gd name="connsiteY8" fmla="*/ 354615 h 354614"/>
                <a:gd name="connsiteX9" fmla="*/ 248230 w 341480"/>
                <a:gd name="connsiteY9" fmla="*/ 354615 h 354614"/>
                <a:gd name="connsiteX10" fmla="*/ 260051 w 341480"/>
                <a:gd name="connsiteY10" fmla="*/ 347391 h 354614"/>
                <a:gd name="connsiteX11" fmla="*/ 300109 w 341480"/>
                <a:gd name="connsiteY11" fmla="*/ 282378 h 354614"/>
                <a:gd name="connsiteX12" fmla="*/ 329660 w 341480"/>
                <a:gd name="connsiteY12" fmla="*/ 233783 h 354614"/>
                <a:gd name="connsiteX13" fmla="*/ 341481 w 341480"/>
                <a:gd name="connsiteY13" fmla="*/ 174681 h 354614"/>
                <a:gd name="connsiteX14" fmla="*/ 341481 w 341480"/>
                <a:gd name="connsiteY14" fmla="*/ 168770 h 354614"/>
                <a:gd name="connsiteX15" fmla="*/ 170740 w 341480"/>
                <a:gd name="connsiteY15" fmla="*/ 0 h 354614"/>
                <a:gd name="connsiteX16" fmla="*/ 302079 w 341480"/>
                <a:gd name="connsiteY16" fmla="*/ 174024 h 354614"/>
                <a:gd name="connsiteX17" fmla="*/ 292885 w 341480"/>
                <a:gd name="connsiteY17" fmla="*/ 219992 h 354614"/>
                <a:gd name="connsiteX18" fmla="*/ 270558 w 341480"/>
                <a:gd name="connsiteY18" fmla="*/ 256111 h 354614"/>
                <a:gd name="connsiteX19" fmla="*/ 232470 w 341480"/>
                <a:gd name="connsiteY19" fmla="*/ 315213 h 354614"/>
                <a:gd name="connsiteX20" fmla="*/ 170740 w 341480"/>
                <a:gd name="connsiteY20" fmla="*/ 315213 h 354614"/>
                <a:gd name="connsiteX21" fmla="*/ 109668 w 341480"/>
                <a:gd name="connsiteY21" fmla="*/ 315213 h 354614"/>
                <a:gd name="connsiteX22" fmla="*/ 71580 w 341480"/>
                <a:gd name="connsiteY22" fmla="*/ 256111 h 354614"/>
                <a:gd name="connsiteX23" fmla="*/ 49252 w 341480"/>
                <a:gd name="connsiteY23" fmla="*/ 219992 h 354614"/>
                <a:gd name="connsiteX24" fmla="*/ 40058 w 341480"/>
                <a:gd name="connsiteY24" fmla="*/ 174024 h 354614"/>
                <a:gd name="connsiteX25" fmla="*/ 40058 w 341480"/>
                <a:gd name="connsiteY25" fmla="*/ 168770 h 354614"/>
                <a:gd name="connsiteX26" fmla="*/ 171397 w 341480"/>
                <a:gd name="connsiteY26" fmla="*/ 38745 h 354614"/>
                <a:gd name="connsiteX27" fmla="*/ 171397 w 341480"/>
                <a:gd name="connsiteY27" fmla="*/ 38745 h 354614"/>
                <a:gd name="connsiteX28" fmla="*/ 171397 w 341480"/>
                <a:gd name="connsiteY28" fmla="*/ 38745 h 354614"/>
                <a:gd name="connsiteX29" fmla="*/ 171397 w 341480"/>
                <a:gd name="connsiteY29" fmla="*/ 38745 h 354614"/>
                <a:gd name="connsiteX30" fmla="*/ 171397 w 341480"/>
                <a:gd name="connsiteY30" fmla="*/ 38745 h 354614"/>
                <a:gd name="connsiteX31" fmla="*/ 171397 w 341480"/>
                <a:gd name="connsiteY31" fmla="*/ 38745 h 354614"/>
                <a:gd name="connsiteX32" fmla="*/ 171397 w 341480"/>
                <a:gd name="connsiteY32" fmla="*/ 38745 h 354614"/>
                <a:gd name="connsiteX33" fmla="*/ 302736 w 341480"/>
                <a:gd name="connsiteY33" fmla="*/ 168770 h 354614"/>
                <a:gd name="connsiteX34" fmla="*/ 302736 w 341480"/>
                <a:gd name="connsiteY34" fmla="*/ 174024 h 354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480" h="354614">
                  <a:moveTo>
                    <a:pt x="170740" y="0"/>
                  </a:moveTo>
                  <a:cubicBezTo>
                    <a:pt x="170740" y="0"/>
                    <a:pt x="170740" y="0"/>
                    <a:pt x="170740" y="0"/>
                  </a:cubicBezTo>
                  <a:cubicBezTo>
                    <a:pt x="170740" y="0"/>
                    <a:pt x="170740" y="0"/>
                    <a:pt x="170740" y="0"/>
                  </a:cubicBezTo>
                  <a:cubicBezTo>
                    <a:pt x="77490" y="657"/>
                    <a:pt x="1970" y="75520"/>
                    <a:pt x="0" y="168770"/>
                  </a:cubicBezTo>
                  <a:lnTo>
                    <a:pt x="0" y="174681"/>
                  </a:lnTo>
                  <a:cubicBezTo>
                    <a:pt x="657" y="195038"/>
                    <a:pt x="4597" y="214739"/>
                    <a:pt x="11820" y="233783"/>
                  </a:cubicBezTo>
                  <a:cubicBezTo>
                    <a:pt x="19044" y="251514"/>
                    <a:pt x="28895" y="267931"/>
                    <a:pt x="41372" y="282378"/>
                  </a:cubicBezTo>
                  <a:cubicBezTo>
                    <a:pt x="57132" y="299452"/>
                    <a:pt x="74206" y="332944"/>
                    <a:pt x="81430" y="347391"/>
                  </a:cubicBezTo>
                  <a:cubicBezTo>
                    <a:pt x="83400" y="351988"/>
                    <a:pt x="87997" y="354615"/>
                    <a:pt x="93251" y="354615"/>
                  </a:cubicBezTo>
                  <a:lnTo>
                    <a:pt x="248230" y="354615"/>
                  </a:lnTo>
                  <a:cubicBezTo>
                    <a:pt x="253484" y="354615"/>
                    <a:pt x="258081" y="351988"/>
                    <a:pt x="260051" y="347391"/>
                  </a:cubicBezTo>
                  <a:cubicBezTo>
                    <a:pt x="267274" y="332944"/>
                    <a:pt x="284348" y="299452"/>
                    <a:pt x="300109" y="282378"/>
                  </a:cubicBezTo>
                  <a:cubicBezTo>
                    <a:pt x="312586" y="267931"/>
                    <a:pt x="323093" y="251514"/>
                    <a:pt x="329660" y="233783"/>
                  </a:cubicBezTo>
                  <a:cubicBezTo>
                    <a:pt x="336884" y="214739"/>
                    <a:pt x="340824" y="195038"/>
                    <a:pt x="341481" y="174681"/>
                  </a:cubicBezTo>
                  <a:lnTo>
                    <a:pt x="341481" y="168770"/>
                  </a:lnTo>
                  <a:cubicBezTo>
                    <a:pt x="339511" y="75520"/>
                    <a:pt x="263991" y="657"/>
                    <a:pt x="170740" y="0"/>
                  </a:cubicBezTo>
                  <a:close/>
                  <a:moveTo>
                    <a:pt x="302079" y="174024"/>
                  </a:moveTo>
                  <a:cubicBezTo>
                    <a:pt x="301422" y="189785"/>
                    <a:pt x="298139" y="205545"/>
                    <a:pt x="292885" y="219992"/>
                  </a:cubicBezTo>
                  <a:cubicBezTo>
                    <a:pt x="287632" y="233126"/>
                    <a:pt x="280408" y="245603"/>
                    <a:pt x="270558" y="256111"/>
                  </a:cubicBezTo>
                  <a:cubicBezTo>
                    <a:pt x="255454" y="274498"/>
                    <a:pt x="242320" y="294199"/>
                    <a:pt x="232470" y="315213"/>
                  </a:cubicBezTo>
                  <a:lnTo>
                    <a:pt x="170740" y="315213"/>
                  </a:lnTo>
                  <a:lnTo>
                    <a:pt x="109668" y="315213"/>
                  </a:lnTo>
                  <a:cubicBezTo>
                    <a:pt x="99161" y="294199"/>
                    <a:pt x="86027" y="274498"/>
                    <a:pt x="71580" y="256111"/>
                  </a:cubicBezTo>
                  <a:cubicBezTo>
                    <a:pt x="62386" y="245603"/>
                    <a:pt x="54506" y="233126"/>
                    <a:pt x="49252" y="219992"/>
                  </a:cubicBezTo>
                  <a:cubicBezTo>
                    <a:pt x="43342" y="205545"/>
                    <a:pt x="40715" y="189785"/>
                    <a:pt x="40058" y="174024"/>
                  </a:cubicBezTo>
                  <a:lnTo>
                    <a:pt x="40058" y="168770"/>
                  </a:lnTo>
                  <a:cubicBezTo>
                    <a:pt x="41372" y="97191"/>
                    <a:pt x="99817" y="39402"/>
                    <a:pt x="171397" y="38745"/>
                  </a:cubicBezTo>
                  <a:lnTo>
                    <a:pt x="171397" y="38745"/>
                  </a:lnTo>
                  <a:lnTo>
                    <a:pt x="171397" y="38745"/>
                  </a:lnTo>
                  <a:cubicBezTo>
                    <a:pt x="171397" y="38745"/>
                    <a:pt x="171397" y="38745"/>
                    <a:pt x="171397" y="38745"/>
                  </a:cubicBezTo>
                  <a:cubicBezTo>
                    <a:pt x="171397" y="38745"/>
                    <a:pt x="171397" y="38745"/>
                    <a:pt x="171397" y="38745"/>
                  </a:cubicBezTo>
                  <a:lnTo>
                    <a:pt x="171397" y="38745"/>
                  </a:lnTo>
                  <a:lnTo>
                    <a:pt x="171397" y="38745"/>
                  </a:lnTo>
                  <a:cubicBezTo>
                    <a:pt x="242977" y="39402"/>
                    <a:pt x="301422" y="96534"/>
                    <a:pt x="302736" y="168770"/>
                  </a:cubicBezTo>
                  <a:lnTo>
                    <a:pt x="302736" y="174024"/>
                  </a:ln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03" name="Graphic 72" descr="Puzzle">
            <a:extLst>
              <a:ext uri="{FF2B5EF4-FFF2-40B4-BE49-F238E27FC236}">
                <a16:creationId xmlns:a16="http://schemas.microsoft.com/office/drawing/2014/main" id="{AF1EE072-DF92-4B1C-90AB-4247C23ADD5C}"/>
              </a:ext>
            </a:extLst>
          </p:cNvPr>
          <p:cNvSpPr/>
          <p:nvPr/>
        </p:nvSpPr>
        <p:spPr>
          <a:xfrm>
            <a:off x="6247120" y="3023626"/>
            <a:ext cx="394016" cy="394016"/>
          </a:xfrm>
          <a:custGeom>
            <a:avLst/>
            <a:gdLst>
              <a:gd name="connsiteX0" fmla="*/ 339511 w 525355"/>
              <a:gd name="connsiteY0" fmla="*/ 398613 h 525355"/>
              <a:gd name="connsiteX1" fmla="*/ 311273 w 525355"/>
              <a:gd name="connsiteY1" fmla="*/ 311930 h 525355"/>
              <a:gd name="connsiteX2" fmla="*/ 315870 w 525355"/>
              <a:gd name="connsiteY2" fmla="*/ 307333 h 525355"/>
              <a:gd name="connsiteX3" fmla="*/ 403867 w 525355"/>
              <a:gd name="connsiteY3" fmla="*/ 334257 h 525355"/>
              <a:gd name="connsiteX4" fmla="*/ 450492 w 525355"/>
              <a:gd name="connsiteY4" fmla="*/ 371689 h 525355"/>
              <a:gd name="connsiteX5" fmla="*/ 525355 w 525355"/>
              <a:gd name="connsiteY5" fmla="*/ 296826 h 525355"/>
              <a:gd name="connsiteX6" fmla="*/ 413717 w 525355"/>
              <a:gd name="connsiteY6" fmla="*/ 185188 h 525355"/>
              <a:gd name="connsiteX7" fmla="*/ 451149 w 525355"/>
              <a:gd name="connsiteY7" fmla="*/ 138562 h 525355"/>
              <a:gd name="connsiteX8" fmla="*/ 478073 w 525355"/>
              <a:gd name="connsiteY8" fmla="*/ 50565 h 525355"/>
              <a:gd name="connsiteX9" fmla="*/ 473476 w 525355"/>
              <a:gd name="connsiteY9" fmla="*/ 45969 h 525355"/>
              <a:gd name="connsiteX10" fmla="*/ 386793 w 525355"/>
              <a:gd name="connsiteY10" fmla="*/ 74206 h 525355"/>
              <a:gd name="connsiteX11" fmla="*/ 340167 w 525355"/>
              <a:gd name="connsiteY11" fmla="*/ 111638 h 525355"/>
              <a:gd name="connsiteX12" fmla="*/ 228529 w 525355"/>
              <a:gd name="connsiteY12" fmla="*/ 0 h 525355"/>
              <a:gd name="connsiteX13" fmla="*/ 153010 w 525355"/>
              <a:gd name="connsiteY13" fmla="*/ 74863 h 525355"/>
              <a:gd name="connsiteX14" fmla="*/ 190441 w 525355"/>
              <a:gd name="connsiteY14" fmla="*/ 121488 h 525355"/>
              <a:gd name="connsiteX15" fmla="*/ 218679 w 525355"/>
              <a:gd name="connsiteY15" fmla="*/ 208172 h 525355"/>
              <a:gd name="connsiteX16" fmla="*/ 214082 w 525355"/>
              <a:gd name="connsiteY16" fmla="*/ 212769 h 525355"/>
              <a:gd name="connsiteX17" fmla="*/ 126085 w 525355"/>
              <a:gd name="connsiteY17" fmla="*/ 185844 h 525355"/>
              <a:gd name="connsiteX18" fmla="*/ 79460 w 525355"/>
              <a:gd name="connsiteY18" fmla="*/ 148413 h 525355"/>
              <a:gd name="connsiteX19" fmla="*/ 0 w 525355"/>
              <a:gd name="connsiteY19" fmla="*/ 228529 h 525355"/>
              <a:gd name="connsiteX20" fmla="*/ 111638 w 525355"/>
              <a:gd name="connsiteY20" fmla="*/ 340167 h 525355"/>
              <a:gd name="connsiteX21" fmla="*/ 74206 w 525355"/>
              <a:gd name="connsiteY21" fmla="*/ 386793 h 525355"/>
              <a:gd name="connsiteX22" fmla="*/ 47282 w 525355"/>
              <a:gd name="connsiteY22" fmla="*/ 474790 h 525355"/>
              <a:gd name="connsiteX23" fmla="*/ 51879 w 525355"/>
              <a:gd name="connsiteY23" fmla="*/ 479386 h 525355"/>
              <a:gd name="connsiteX24" fmla="*/ 138562 w 525355"/>
              <a:gd name="connsiteY24" fmla="*/ 451149 h 525355"/>
              <a:gd name="connsiteX25" fmla="*/ 185188 w 525355"/>
              <a:gd name="connsiteY25" fmla="*/ 413717 h 525355"/>
              <a:gd name="connsiteX26" fmla="*/ 296826 w 525355"/>
              <a:gd name="connsiteY26" fmla="*/ 525355 h 525355"/>
              <a:gd name="connsiteX27" fmla="*/ 376942 w 525355"/>
              <a:gd name="connsiteY27" fmla="*/ 445238 h 525355"/>
              <a:gd name="connsiteX28" fmla="*/ 339511 w 525355"/>
              <a:gd name="connsiteY28" fmla="*/ 398613 h 52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25355" h="525355">
                <a:moveTo>
                  <a:pt x="339511" y="398613"/>
                </a:moveTo>
                <a:cubicBezTo>
                  <a:pt x="296169" y="399927"/>
                  <a:pt x="280408" y="344108"/>
                  <a:pt x="311273" y="311930"/>
                </a:cubicBezTo>
                <a:lnTo>
                  <a:pt x="315870" y="307333"/>
                </a:lnTo>
                <a:cubicBezTo>
                  <a:pt x="348048" y="276468"/>
                  <a:pt x="405180" y="290915"/>
                  <a:pt x="403867" y="334257"/>
                </a:cubicBezTo>
                <a:cubicBezTo>
                  <a:pt x="403210" y="359212"/>
                  <a:pt x="432761" y="389419"/>
                  <a:pt x="450492" y="371689"/>
                </a:cubicBezTo>
                <a:lnTo>
                  <a:pt x="525355" y="296826"/>
                </a:lnTo>
                <a:lnTo>
                  <a:pt x="413717" y="185188"/>
                </a:lnTo>
                <a:cubicBezTo>
                  <a:pt x="395986" y="167457"/>
                  <a:pt x="426194" y="137906"/>
                  <a:pt x="451149" y="138562"/>
                </a:cubicBezTo>
                <a:cubicBezTo>
                  <a:pt x="494490" y="139876"/>
                  <a:pt x="508938" y="82743"/>
                  <a:pt x="478073" y="50565"/>
                </a:cubicBezTo>
                <a:lnTo>
                  <a:pt x="473476" y="45969"/>
                </a:lnTo>
                <a:cubicBezTo>
                  <a:pt x="441298" y="15104"/>
                  <a:pt x="385479" y="30865"/>
                  <a:pt x="386793" y="74206"/>
                </a:cubicBezTo>
                <a:cubicBezTo>
                  <a:pt x="387449" y="99161"/>
                  <a:pt x="357898" y="129369"/>
                  <a:pt x="340167" y="111638"/>
                </a:cubicBezTo>
                <a:lnTo>
                  <a:pt x="228529" y="0"/>
                </a:lnTo>
                <a:lnTo>
                  <a:pt x="153010" y="74863"/>
                </a:lnTo>
                <a:cubicBezTo>
                  <a:pt x="135279" y="92594"/>
                  <a:pt x="165487" y="122145"/>
                  <a:pt x="190441" y="121488"/>
                </a:cubicBezTo>
                <a:cubicBezTo>
                  <a:pt x="233783" y="120175"/>
                  <a:pt x="249544" y="175994"/>
                  <a:pt x="218679" y="208172"/>
                </a:cubicBezTo>
                <a:lnTo>
                  <a:pt x="214082" y="212769"/>
                </a:lnTo>
                <a:cubicBezTo>
                  <a:pt x="181904" y="243633"/>
                  <a:pt x="124772" y="229186"/>
                  <a:pt x="126085" y="185844"/>
                </a:cubicBezTo>
                <a:cubicBezTo>
                  <a:pt x="126742" y="160890"/>
                  <a:pt x="97191" y="130682"/>
                  <a:pt x="79460" y="148413"/>
                </a:cubicBezTo>
                <a:lnTo>
                  <a:pt x="0" y="228529"/>
                </a:lnTo>
                <a:lnTo>
                  <a:pt x="111638" y="340167"/>
                </a:lnTo>
                <a:cubicBezTo>
                  <a:pt x="129369" y="357898"/>
                  <a:pt x="99161" y="387449"/>
                  <a:pt x="74206" y="386793"/>
                </a:cubicBezTo>
                <a:cubicBezTo>
                  <a:pt x="30865" y="385479"/>
                  <a:pt x="16417" y="442612"/>
                  <a:pt x="47282" y="474790"/>
                </a:cubicBezTo>
                <a:lnTo>
                  <a:pt x="51879" y="479386"/>
                </a:lnTo>
                <a:cubicBezTo>
                  <a:pt x="84057" y="510251"/>
                  <a:pt x="139876" y="494490"/>
                  <a:pt x="138562" y="451149"/>
                </a:cubicBezTo>
                <a:cubicBezTo>
                  <a:pt x="137906" y="426194"/>
                  <a:pt x="167457" y="395986"/>
                  <a:pt x="185188" y="413717"/>
                </a:cubicBezTo>
                <a:lnTo>
                  <a:pt x="296826" y="525355"/>
                </a:lnTo>
                <a:lnTo>
                  <a:pt x="376942" y="445238"/>
                </a:lnTo>
                <a:cubicBezTo>
                  <a:pt x="394673" y="427508"/>
                  <a:pt x="365122" y="397956"/>
                  <a:pt x="339511" y="398613"/>
                </a:cubicBezTo>
                <a:close/>
              </a:path>
            </a:pathLst>
          </a:custGeom>
          <a:solidFill>
            <a:srgbClr val="000000"/>
          </a:solidFill>
          <a:ln w="65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5749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Carousel Diagram – Slide Template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A2C78DA-A71F-4B99-A248-923551C511B8}"/>
              </a:ext>
            </a:extLst>
          </p:cNvPr>
          <p:cNvSpPr/>
          <p:nvPr/>
        </p:nvSpPr>
        <p:spPr>
          <a:xfrm>
            <a:off x="5553804" y="1539094"/>
            <a:ext cx="1057331" cy="978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6" h="21600" extrusionOk="0">
                <a:moveTo>
                  <a:pt x="20640" y="8452"/>
                </a:moveTo>
                <a:lnTo>
                  <a:pt x="17481" y="2348"/>
                </a:lnTo>
                <a:cubicBezTo>
                  <a:pt x="16712" y="939"/>
                  <a:pt x="15346" y="0"/>
                  <a:pt x="13810" y="0"/>
                </a:cubicBezTo>
                <a:lnTo>
                  <a:pt x="7406" y="0"/>
                </a:lnTo>
                <a:cubicBezTo>
                  <a:pt x="5870" y="0"/>
                  <a:pt x="4504" y="845"/>
                  <a:pt x="3735" y="2348"/>
                </a:cubicBezTo>
                <a:lnTo>
                  <a:pt x="576" y="8452"/>
                </a:lnTo>
                <a:cubicBezTo>
                  <a:pt x="-192" y="9861"/>
                  <a:pt x="-192" y="11645"/>
                  <a:pt x="576" y="13148"/>
                </a:cubicBezTo>
                <a:lnTo>
                  <a:pt x="3735" y="19252"/>
                </a:lnTo>
                <a:cubicBezTo>
                  <a:pt x="4504" y="20661"/>
                  <a:pt x="5870" y="21600"/>
                  <a:pt x="7406" y="21600"/>
                </a:cubicBezTo>
                <a:lnTo>
                  <a:pt x="13810" y="21600"/>
                </a:lnTo>
                <a:cubicBezTo>
                  <a:pt x="15346" y="21600"/>
                  <a:pt x="16712" y="20755"/>
                  <a:pt x="17481" y="19252"/>
                </a:cubicBezTo>
                <a:lnTo>
                  <a:pt x="20640" y="13148"/>
                </a:lnTo>
                <a:cubicBezTo>
                  <a:pt x="21408" y="11645"/>
                  <a:pt x="21408" y="9861"/>
                  <a:pt x="20640" y="8452"/>
                </a:cubicBezTo>
                <a:close/>
              </a:path>
            </a:pathLst>
          </a:custGeom>
          <a:solidFill>
            <a:schemeClr val="accent5"/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A37FE8B4-1546-4E99-9E12-89C7C8AC87C6}"/>
              </a:ext>
            </a:extLst>
          </p:cNvPr>
          <p:cNvSpPr/>
          <p:nvPr/>
        </p:nvSpPr>
        <p:spPr>
          <a:xfrm>
            <a:off x="2532866" y="1539094"/>
            <a:ext cx="1057331" cy="978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6" h="21600" extrusionOk="0">
                <a:moveTo>
                  <a:pt x="576" y="8452"/>
                </a:moveTo>
                <a:lnTo>
                  <a:pt x="3735" y="2348"/>
                </a:lnTo>
                <a:cubicBezTo>
                  <a:pt x="4504" y="939"/>
                  <a:pt x="5870" y="0"/>
                  <a:pt x="7406" y="0"/>
                </a:cubicBezTo>
                <a:lnTo>
                  <a:pt x="13810" y="0"/>
                </a:lnTo>
                <a:cubicBezTo>
                  <a:pt x="15346" y="0"/>
                  <a:pt x="16712" y="845"/>
                  <a:pt x="17481" y="2348"/>
                </a:cubicBezTo>
                <a:lnTo>
                  <a:pt x="20640" y="8452"/>
                </a:lnTo>
                <a:cubicBezTo>
                  <a:pt x="21408" y="9861"/>
                  <a:pt x="21408" y="11645"/>
                  <a:pt x="20640" y="13148"/>
                </a:cubicBezTo>
                <a:lnTo>
                  <a:pt x="17481" y="19252"/>
                </a:lnTo>
                <a:cubicBezTo>
                  <a:pt x="16712" y="20661"/>
                  <a:pt x="15346" y="21600"/>
                  <a:pt x="13810" y="21600"/>
                </a:cubicBezTo>
                <a:lnTo>
                  <a:pt x="7406" y="21600"/>
                </a:lnTo>
                <a:cubicBezTo>
                  <a:pt x="5870" y="21600"/>
                  <a:pt x="4504" y="20755"/>
                  <a:pt x="3735" y="19252"/>
                </a:cubicBezTo>
                <a:lnTo>
                  <a:pt x="576" y="13148"/>
                </a:lnTo>
                <a:cubicBezTo>
                  <a:pt x="-192" y="11645"/>
                  <a:pt x="-192" y="9861"/>
                  <a:pt x="576" y="8452"/>
                </a:cubicBezTo>
                <a:close/>
              </a:path>
            </a:pathLst>
          </a:custGeom>
          <a:solidFill>
            <a:schemeClr val="accent5"/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863D4CF8-E485-4C49-9CBF-7E44BB541944}"/>
              </a:ext>
            </a:extLst>
          </p:cNvPr>
          <p:cNvSpPr/>
          <p:nvPr/>
        </p:nvSpPr>
        <p:spPr>
          <a:xfrm>
            <a:off x="6269675" y="1754400"/>
            <a:ext cx="1199874" cy="10977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4" h="21600" extrusionOk="0">
                <a:moveTo>
                  <a:pt x="20659" y="8456"/>
                </a:moveTo>
                <a:lnTo>
                  <a:pt x="17498" y="2344"/>
                </a:lnTo>
                <a:cubicBezTo>
                  <a:pt x="16746" y="921"/>
                  <a:pt x="15316" y="0"/>
                  <a:pt x="13811" y="0"/>
                </a:cubicBezTo>
                <a:lnTo>
                  <a:pt x="7413" y="0"/>
                </a:lnTo>
                <a:cubicBezTo>
                  <a:pt x="5908" y="0"/>
                  <a:pt x="4478" y="921"/>
                  <a:pt x="3726" y="2344"/>
                </a:cubicBezTo>
                <a:lnTo>
                  <a:pt x="565" y="8456"/>
                </a:lnTo>
                <a:cubicBezTo>
                  <a:pt x="-188" y="9879"/>
                  <a:pt x="-188" y="11721"/>
                  <a:pt x="565" y="13144"/>
                </a:cubicBezTo>
                <a:lnTo>
                  <a:pt x="3726" y="19256"/>
                </a:lnTo>
                <a:cubicBezTo>
                  <a:pt x="4478" y="20679"/>
                  <a:pt x="5908" y="21600"/>
                  <a:pt x="7413" y="21600"/>
                </a:cubicBezTo>
                <a:lnTo>
                  <a:pt x="13811" y="21600"/>
                </a:lnTo>
                <a:cubicBezTo>
                  <a:pt x="15316" y="21600"/>
                  <a:pt x="16746" y="20679"/>
                  <a:pt x="17498" y="19256"/>
                </a:cubicBezTo>
                <a:lnTo>
                  <a:pt x="20659" y="13144"/>
                </a:lnTo>
                <a:cubicBezTo>
                  <a:pt x="21412" y="11721"/>
                  <a:pt x="21412" y="9879"/>
                  <a:pt x="20659" y="8456"/>
                </a:cubicBezTo>
                <a:close/>
              </a:path>
            </a:pathLst>
          </a:custGeom>
          <a:solidFill>
            <a:schemeClr val="accent2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1D94523A-CD67-4737-A6D7-AEFB2B9CE85D}"/>
              </a:ext>
            </a:extLst>
          </p:cNvPr>
          <p:cNvSpPr/>
          <p:nvPr/>
        </p:nvSpPr>
        <p:spPr>
          <a:xfrm>
            <a:off x="1674452" y="1754400"/>
            <a:ext cx="1199870" cy="10977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4" h="21600" extrusionOk="0">
                <a:moveTo>
                  <a:pt x="565" y="8456"/>
                </a:moveTo>
                <a:lnTo>
                  <a:pt x="3726" y="2344"/>
                </a:lnTo>
                <a:cubicBezTo>
                  <a:pt x="4478" y="921"/>
                  <a:pt x="5908" y="0"/>
                  <a:pt x="7413" y="0"/>
                </a:cubicBezTo>
                <a:lnTo>
                  <a:pt x="13811" y="0"/>
                </a:lnTo>
                <a:cubicBezTo>
                  <a:pt x="15316" y="0"/>
                  <a:pt x="16746" y="921"/>
                  <a:pt x="17498" y="2344"/>
                </a:cubicBezTo>
                <a:lnTo>
                  <a:pt x="20659" y="8456"/>
                </a:lnTo>
                <a:cubicBezTo>
                  <a:pt x="21412" y="9879"/>
                  <a:pt x="21412" y="11721"/>
                  <a:pt x="20659" y="13144"/>
                </a:cubicBezTo>
                <a:lnTo>
                  <a:pt x="17498" y="19256"/>
                </a:lnTo>
                <a:cubicBezTo>
                  <a:pt x="16746" y="20679"/>
                  <a:pt x="15316" y="21600"/>
                  <a:pt x="13811" y="21600"/>
                </a:cubicBezTo>
                <a:lnTo>
                  <a:pt x="7413" y="21600"/>
                </a:lnTo>
                <a:cubicBezTo>
                  <a:pt x="5908" y="21600"/>
                  <a:pt x="4478" y="20679"/>
                  <a:pt x="3726" y="19256"/>
                </a:cubicBezTo>
                <a:lnTo>
                  <a:pt x="565" y="13144"/>
                </a:lnTo>
                <a:cubicBezTo>
                  <a:pt x="-188" y="11721"/>
                  <a:pt x="-188" y="9879"/>
                  <a:pt x="565" y="8456"/>
                </a:cubicBezTo>
                <a:close/>
              </a:path>
            </a:pathLst>
          </a:custGeom>
          <a:solidFill>
            <a:schemeClr val="accent2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DF9418F7-8995-45CE-95DD-04D136C98FBC}"/>
              </a:ext>
            </a:extLst>
          </p:cNvPr>
          <p:cNvSpPr/>
          <p:nvPr/>
        </p:nvSpPr>
        <p:spPr>
          <a:xfrm>
            <a:off x="6310096" y="2088838"/>
            <a:ext cx="1672157" cy="153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2" h="21600" extrusionOk="0">
                <a:moveTo>
                  <a:pt x="20655" y="8460"/>
                </a:moveTo>
                <a:lnTo>
                  <a:pt x="17469" y="2340"/>
                </a:lnTo>
                <a:cubicBezTo>
                  <a:pt x="16713" y="900"/>
                  <a:pt x="15309" y="0"/>
                  <a:pt x="13797" y="0"/>
                </a:cubicBezTo>
                <a:lnTo>
                  <a:pt x="7425" y="0"/>
                </a:lnTo>
                <a:cubicBezTo>
                  <a:pt x="5913" y="0"/>
                  <a:pt x="4509" y="900"/>
                  <a:pt x="3753" y="2340"/>
                </a:cubicBezTo>
                <a:lnTo>
                  <a:pt x="567" y="8460"/>
                </a:lnTo>
                <a:cubicBezTo>
                  <a:pt x="-189" y="9900"/>
                  <a:pt x="-189" y="11700"/>
                  <a:pt x="567" y="13140"/>
                </a:cubicBezTo>
                <a:lnTo>
                  <a:pt x="3753" y="19260"/>
                </a:lnTo>
                <a:cubicBezTo>
                  <a:pt x="4509" y="20700"/>
                  <a:pt x="5913" y="21600"/>
                  <a:pt x="7425" y="21600"/>
                </a:cubicBezTo>
                <a:lnTo>
                  <a:pt x="13797" y="21600"/>
                </a:lnTo>
                <a:cubicBezTo>
                  <a:pt x="15309" y="21600"/>
                  <a:pt x="16713" y="20700"/>
                  <a:pt x="17469" y="19260"/>
                </a:cubicBezTo>
                <a:lnTo>
                  <a:pt x="20655" y="13140"/>
                </a:lnTo>
                <a:cubicBezTo>
                  <a:pt x="21411" y="11700"/>
                  <a:pt x="21411" y="9900"/>
                  <a:pt x="20655" y="8460"/>
                </a:cubicBezTo>
                <a:close/>
              </a:path>
            </a:pathLst>
          </a:custGeom>
          <a:solidFill>
            <a:schemeClr val="accent4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08347B60-FBEF-4BDB-8CC8-EFAC09419993}"/>
              </a:ext>
            </a:extLst>
          </p:cNvPr>
          <p:cNvSpPr/>
          <p:nvPr/>
        </p:nvSpPr>
        <p:spPr>
          <a:xfrm>
            <a:off x="1161747" y="2088838"/>
            <a:ext cx="1668446" cy="153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8" h="21600" extrusionOk="0">
                <a:moveTo>
                  <a:pt x="575" y="8460"/>
                </a:moveTo>
                <a:lnTo>
                  <a:pt x="3769" y="2340"/>
                </a:lnTo>
                <a:cubicBezTo>
                  <a:pt x="4527" y="900"/>
                  <a:pt x="5934" y="0"/>
                  <a:pt x="7450" y="0"/>
                </a:cubicBezTo>
                <a:lnTo>
                  <a:pt x="13784" y="0"/>
                </a:lnTo>
                <a:cubicBezTo>
                  <a:pt x="15300" y="0"/>
                  <a:pt x="16707" y="900"/>
                  <a:pt x="17465" y="2340"/>
                </a:cubicBezTo>
                <a:lnTo>
                  <a:pt x="20659" y="8460"/>
                </a:lnTo>
                <a:cubicBezTo>
                  <a:pt x="21417" y="9900"/>
                  <a:pt x="21417" y="11700"/>
                  <a:pt x="20659" y="13140"/>
                </a:cubicBezTo>
                <a:lnTo>
                  <a:pt x="17465" y="19260"/>
                </a:lnTo>
                <a:cubicBezTo>
                  <a:pt x="16707" y="20700"/>
                  <a:pt x="15300" y="21600"/>
                  <a:pt x="13784" y="21600"/>
                </a:cubicBezTo>
                <a:lnTo>
                  <a:pt x="7396" y="21600"/>
                </a:lnTo>
                <a:cubicBezTo>
                  <a:pt x="5880" y="21600"/>
                  <a:pt x="4473" y="20700"/>
                  <a:pt x="3715" y="19260"/>
                </a:cubicBezTo>
                <a:lnTo>
                  <a:pt x="521" y="13140"/>
                </a:lnTo>
                <a:cubicBezTo>
                  <a:pt x="-183" y="11700"/>
                  <a:pt x="-183" y="9900"/>
                  <a:pt x="575" y="8460"/>
                </a:cubicBezTo>
                <a:close/>
              </a:path>
            </a:pathLst>
          </a:custGeom>
          <a:solidFill>
            <a:schemeClr val="accent4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BBEB3384-B90E-4F3B-98B3-467F31EE67C9}"/>
              </a:ext>
            </a:extLst>
          </p:cNvPr>
          <p:cNvSpPr/>
          <p:nvPr/>
        </p:nvSpPr>
        <p:spPr>
          <a:xfrm>
            <a:off x="5378292" y="2857273"/>
            <a:ext cx="2131673" cy="1957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9" h="21600" extrusionOk="0">
                <a:moveTo>
                  <a:pt x="20647" y="8452"/>
                </a:moveTo>
                <a:lnTo>
                  <a:pt x="17470" y="2348"/>
                </a:lnTo>
                <a:cubicBezTo>
                  <a:pt x="16708" y="892"/>
                  <a:pt x="15310" y="0"/>
                  <a:pt x="13785" y="0"/>
                </a:cubicBezTo>
                <a:lnTo>
                  <a:pt x="7433" y="0"/>
                </a:lnTo>
                <a:cubicBezTo>
                  <a:pt x="5908" y="0"/>
                  <a:pt x="4510" y="892"/>
                  <a:pt x="3748" y="2348"/>
                </a:cubicBezTo>
                <a:lnTo>
                  <a:pt x="571" y="8452"/>
                </a:lnTo>
                <a:cubicBezTo>
                  <a:pt x="-191" y="9908"/>
                  <a:pt x="-191" y="11692"/>
                  <a:pt x="571" y="13148"/>
                </a:cubicBezTo>
                <a:lnTo>
                  <a:pt x="3748" y="19252"/>
                </a:lnTo>
                <a:cubicBezTo>
                  <a:pt x="4510" y="20708"/>
                  <a:pt x="5908" y="21600"/>
                  <a:pt x="7433" y="21600"/>
                </a:cubicBezTo>
                <a:lnTo>
                  <a:pt x="13785" y="21600"/>
                </a:lnTo>
                <a:cubicBezTo>
                  <a:pt x="15310" y="21600"/>
                  <a:pt x="16708" y="20708"/>
                  <a:pt x="17470" y="19252"/>
                </a:cubicBezTo>
                <a:lnTo>
                  <a:pt x="20647" y="13148"/>
                </a:lnTo>
                <a:cubicBezTo>
                  <a:pt x="21409" y="11692"/>
                  <a:pt x="21409" y="9908"/>
                  <a:pt x="20647" y="8452"/>
                </a:cubicBezTo>
                <a:close/>
              </a:path>
            </a:pathLst>
          </a:custGeom>
          <a:solidFill>
            <a:schemeClr val="accent6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8FA756DB-12B3-4E43-B5CA-7F791839FDE7}"/>
              </a:ext>
            </a:extLst>
          </p:cNvPr>
          <p:cNvSpPr/>
          <p:nvPr/>
        </p:nvSpPr>
        <p:spPr>
          <a:xfrm>
            <a:off x="1634036" y="2857273"/>
            <a:ext cx="2131676" cy="1957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9" h="21600" extrusionOk="0">
                <a:moveTo>
                  <a:pt x="571" y="8452"/>
                </a:moveTo>
                <a:lnTo>
                  <a:pt x="3748" y="2348"/>
                </a:lnTo>
                <a:cubicBezTo>
                  <a:pt x="4510" y="892"/>
                  <a:pt x="5908" y="0"/>
                  <a:pt x="7433" y="0"/>
                </a:cubicBezTo>
                <a:lnTo>
                  <a:pt x="13785" y="0"/>
                </a:lnTo>
                <a:cubicBezTo>
                  <a:pt x="15310" y="0"/>
                  <a:pt x="16708" y="892"/>
                  <a:pt x="17470" y="2348"/>
                </a:cubicBezTo>
                <a:lnTo>
                  <a:pt x="20647" y="8452"/>
                </a:lnTo>
                <a:cubicBezTo>
                  <a:pt x="21409" y="9908"/>
                  <a:pt x="21409" y="11692"/>
                  <a:pt x="20647" y="13148"/>
                </a:cubicBezTo>
                <a:lnTo>
                  <a:pt x="17470" y="19252"/>
                </a:lnTo>
                <a:cubicBezTo>
                  <a:pt x="16708" y="20708"/>
                  <a:pt x="15310" y="21600"/>
                  <a:pt x="13785" y="21600"/>
                </a:cubicBezTo>
                <a:lnTo>
                  <a:pt x="7433" y="21600"/>
                </a:lnTo>
                <a:cubicBezTo>
                  <a:pt x="5908" y="21600"/>
                  <a:pt x="4510" y="20708"/>
                  <a:pt x="3748" y="19252"/>
                </a:cubicBezTo>
                <a:lnTo>
                  <a:pt x="571" y="13148"/>
                </a:lnTo>
                <a:cubicBezTo>
                  <a:pt x="-191" y="11692"/>
                  <a:pt x="-191" y="9908"/>
                  <a:pt x="571" y="8452"/>
                </a:cubicBezTo>
                <a:close/>
              </a:path>
            </a:pathLst>
          </a:custGeom>
          <a:solidFill>
            <a:schemeClr val="accent6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71C32A88-0A91-4274-BC5F-03056278348E}"/>
              </a:ext>
            </a:extLst>
          </p:cNvPr>
          <p:cNvSpPr/>
          <p:nvPr/>
        </p:nvSpPr>
        <p:spPr>
          <a:xfrm>
            <a:off x="3164231" y="2953003"/>
            <a:ext cx="2815538" cy="25854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20665" y="8444"/>
                </a:moveTo>
                <a:lnTo>
                  <a:pt x="17467" y="2337"/>
                </a:lnTo>
                <a:cubicBezTo>
                  <a:pt x="16719" y="867"/>
                  <a:pt x="15290" y="0"/>
                  <a:pt x="13793" y="0"/>
                </a:cubicBezTo>
                <a:lnTo>
                  <a:pt x="7433" y="0"/>
                </a:lnTo>
                <a:cubicBezTo>
                  <a:pt x="5902" y="0"/>
                  <a:pt x="4507" y="905"/>
                  <a:pt x="3759" y="2337"/>
                </a:cubicBezTo>
                <a:lnTo>
                  <a:pt x="561" y="8444"/>
                </a:lnTo>
                <a:cubicBezTo>
                  <a:pt x="-187" y="9914"/>
                  <a:pt x="-187" y="11686"/>
                  <a:pt x="561" y="13156"/>
                </a:cubicBezTo>
                <a:lnTo>
                  <a:pt x="3759" y="19263"/>
                </a:lnTo>
                <a:cubicBezTo>
                  <a:pt x="4507" y="20733"/>
                  <a:pt x="5936" y="21600"/>
                  <a:pt x="7433" y="21600"/>
                </a:cubicBezTo>
                <a:lnTo>
                  <a:pt x="13793" y="21600"/>
                </a:lnTo>
                <a:cubicBezTo>
                  <a:pt x="15324" y="21600"/>
                  <a:pt x="16719" y="20695"/>
                  <a:pt x="17467" y="19263"/>
                </a:cubicBezTo>
                <a:lnTo>
                  <a:pt x="20665" y="13156"/>
                </a:lnTo>
                <a:cubicBezTo>
                  <a:pt x="21413" y="11686"/>
                  <a:pt x="21413" y="9876"/>
                  <a:pt x="20665" y="8444"/>
                </a:cubicBezTo>
                <a:close/>
              </a:path>
            </a:pathLst>
          </a:custGeom>
          <a:solidFill>
            <a:schemeClr val="accent3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1B06435-F2F2-42D5-9940-4E2C1E54BFD6}"/>
              </a:ext>
            </a:extLst>
          </p:cNvPr>
          <p:cNvGrpSpPr/>
          <p:nvPr/>
        </p:nvGrpSpPr>
        <p:grpSpPr>
          <a:xfrm>
            <a:off x="3671967" y="3782026"/>
            <a:ext cx="1800068" cy="1413892"/>
            <a:chOff x="332936" y="2555951"/>
            <a:chExt cx="2926080" cy="188518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D329506-3815-44D7-A776-7D4270B0A81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880D7A9-024C-4854-AA73-888E41EB928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E5AD935-6083-4A93-9444-DF653DA8126D}"/>
              </a:ext>
            </a:extLst>
          </p:cNvPr>
          <p:cNvGrpSpPr/>
          <p:nvPr/>
        </p:nvGrpSpPr>
        <p:grpSpPr>
          <a:xfrm>
            <a:off x="2113239" y="3443811"/>
            <a:ext cx="1000790" cy="1239291"/>
            <a:chOff x="332936" y="2689322"/>
            <a:chExt cx="2926080" cy="165238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A06D33F-5A0F-47BC-A3CE-5AB3435C4BDF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B74077E-3B1C-49C3-A027-92EA39CAFD8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547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 isse viverra sit sodales mauris, cras pharetra proin egestas.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B98E8D1-AD8B-4A0C-A3CF-AEE9DF3D81BD}"/>
              </a:ext>
            </a:extLst>
          </p:cNvPr>
          <p:cNvGrpSpPr/>
          <p:nvPr/>
        </p:nvGrpSpPr>
        <p:grpSpPr>
          <a:xfrm>
            <a:off x="6019272" y="3443811"/>
            <a:ext cx="1000790" cy="1239291"/>
            <a:chOff x="332936" y="2689322"/>
            <a:chExt cx="2926080" cy="1652388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1E410C2-9647-4EF2-A503-F2EB734C829F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90D45AB-9605-4D6B-AD36-A83C53D4A4F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547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 isse viverra sit sodales mauris, cras pharetra proin egestas.</a:t>
              </a:r>
            </a:p>
          </p:txBody>
        </p:sp>
      </p:grpSp>
      <p:grpSp>
        <p:nvGrpSpPr>
          <p:cNvPr id="60" name="Graphic 41" descr="Users">
            <a:extLst>
              <a:ext uri="{FF2B5EF4-FFF2-40B4-BE49-F238E27FC236}">
                <a16:creationId xmlns:a16="http://schemas.microsoft.com/office/drawing/2014/main" id="{E1867C9C-5B78-4A80-9CFE-465EC015AF9F}"/>
              </a:ext>
            </a:extLst>
          </p:cNvPr>
          <p:cNvGrpSpPr/>
          <p:nvPr/>
        </p:nvGrpSpPr>
        <p:grpSpPr>
          <a:xfrm>
            <a:off x="4157608" y="3212399"/>
            <a:ext cx="828782" cy="517002"/>
            <a:chOff x="5543478" y="2914730"/>
            <a:chExt cx="1105042" cy="689336"/>
          </a:xfrm>
          <a:solidFill>
            <a:srgbClr val="000000"/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232E07B4-7668-4130-BF33-5A753E3BEDE5}"/>
                </a:ext>
              </a:extLst>
            </p:cNvPr>
            <p:cNvSpPr/>
            <p:nvPr/>
          </p:nvSpPr>
          <p:spPr>
            <a:xfrm>
              <a:off x="5661876" y="2914730"/>
              <a:ext cx="236794" cy="236794"/>
            </a:xfrm>
            <a:custGeom>
              <a:avLst/>
              <a:gdLst>
                <a:gd name="connsiteX0" fmla="*/ 236795 w 236794"/>
                <a:gd name="connsiteY0" fmla="*/ 118397 h 236794"/>
                <a:gd name="connsiteX1" fmla="*/ 118397 w 236794"/>
                <a:gd name="connsiteY1" fmla="*/ 236795 h 236794"/>
                <a:gd name="connsiteX2" fmla="*/ 0 w 236794"/>
                <a:gd name="connsiteY2" fmla="*/ 118397 h 236794"/>
                <a:gd name="connsiteX3" fmla="*/ 118397 w 236794"/>
                <a:gd name="connsiteY3" fmla="*/ 0 h 236794"/>
                <a:gd name="connsiteX4" fmla="*/ 236795 w 236794"/>
                <a:gd name="connsiteY4" fmla="*/ 118397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794" h="236794">
                  <a:moveTo>
                    <a:pt x="236795" y="118397"/>
                  </a:moveTo>
                  <a:cubicBezTo>
                    <a:pt x="236795" y="183787"/>
                    <a:pt x="183787" y="236795"/>
                    <a:pt x="118397" y="236795"/>
                  </a:cubicBezTo>
                  <a:cubicBezTo>
                    <a:pt x="53008" y="236795"/>
                    <a:pt x="0" y="183787"/>
                    <a:pt x="0" y="118397"/>
                  </a:cubicBezTo>
                  <a:cubicBezTo>
                    <a:pt x="0" y="53008"/>
                    <a:pt x="53008" y="0"/>
                    <a:pt x="118397" y="0"/>
                  </a:cubicBezTo>
                  <a:cubicBezTo>
                    <a:pt x="183787" y="0"/>
                    <a:pt x="236795" y="53008"/>
                    <a:pt x="236795" y="118397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AE2435B-D157-45E3-85A5-00BAA4563E0B}"/>
                </a:ext>
              </a:extLst>
            </p:cNvPr>
            <p:cNvSpPr/>
            <p:nvPr/>
          </p:nvSpPr>
          <p:spPr>
            <a:xfrm>
              <a:off x="6293329" y="2914730"/>
              <a:ext cx="236794" cy="236794"/>
            </a:xfrm>
            <a:custGeom>
              <a:avLst/>
              <a:gdLst>
                <a:gd name="connsiteX0" fmla="*/ 236795 w 236794"/>
                <a:gd name="connsiteY0" fmla="*/ 118397 h 236794"/>
                <a:gd name="connsiteX1" fmla="*/ 118397 w 236794"/>
                <a:gd name="connsiteY1" fmla="*/ 236795 h 236794"/>
                <a:gd name="connsiteX2" fmla="*/ 0 w 236794"/>
                <a:gd name="connsiteY2" fmla="*/ 118397 h 236794"/>
                <a:gd name="connsiteX3" fmla="*/ 118397 w 236794"/>
                <a:gd name="connsiteY3" fmla="*/ 0 h 236794"/>
                <a:gd name="connsiteX4" fmla="*/ 236795 w 236794"/>
                <a:gd name="connsiteY4" fmla="*/ 118397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794" h="236794">
                  <a:moveTo>
                    <a:pt x="236795" y="118397"/>
                  </a:moveTo>
                  <a:cubicBezTo>
                    <a:pt x="236795" y="183787"/>
                    <a:pt x="183787" y="236795"/>
                    <a:pt x="118397" y="236795"/>
                  </a:cubicBezTo>
                  <a:cubicBezTo>
                    <a:pt x="53008" y="236795"/>
                    <a:pt x="0" y="183787"/>
                    <a:pt x="0" y="118397"/>
                  </a:cubicBezTo>
                  <a:cubicBezTo>
                    <a:pt x="0" y="53008"/>
                    <a:pt x="53008" y="0"/>
                    <a:pt x="118397" y="0"/>
                  </a:cubicBezTo>
                  <a:cubicBezTo>
                    <a:pt x="183787" y="0"/>
                    <a:pt x="236795" y="53008"/>
                    <a:pt x="236795" y="118397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2218C92-18EB-427A-9753-DA15722A43DD}"/>
                </a:ext>
              </a:extLst>
            </p:cNvPr>
            <p:cNvSpPr/>
            <p:nvPr/>
          </p:nvSpPr>
          <p:spPr>
            <a:xfrm>
              <a:off x="5859205" y="3367272"/>
              <a:ext cx="473589" cy="236794"/>
            </a:xfrm>
            <a:custGeom>
              <a:avLst/>
              <a:gdLst>
                <a:gd name="connsiteX0" fmla="*/ 473590 w 473589"/>
                <a:gd name="connsiteY0" fmla="*/ 236795 h 236794"/>
                <a:gd name="connsiteX1" fmla="*/ 473590 w 473589"/>
                <a:gd name="connsiteY1" fmla="*/ 118397 h 236794"/>
                <a:gd name="connsiteX2" fmla="*/ 449910 w 473589"/>
                <a:gd name="connsiteY2" fmla="*/ 71038 h 236794"/>
                <a:gd name="connsiteX3" fmla="*/ 334144 w 473589"/>
                <a:gd name="connsiteY3" fmla="*/ 15786 h 236794"/>
                <a:gd name="connsiteX4" fmla="*/ 236795 w 473589"/>
                <a:gd name="connsiteY4" fmla="*/ 0 h 236794"/>
                <a:gd name="connsiteX5" fmla="*/ 139446 w 473589"/>
                <a:gd name="connsiteY5" fmla="*/ 15786 h 236794"/>
                <a:gd name="connsiteX6" fmla="*/ 23679 w 473589"/>
                <a:gd name="connsiteY6" fmla="*/ 71038 h 236794"/>
                <a:gd name="connsiteX7" fmla="*/ 0 w 473589"/>
                <a:gd name="connsiteY7" fmla="*/ 118397 h 236794"/>
                <a:gd name="connsiteX8" fmla="*/ 0 w 473589"/>
                <a:gd name="connsiteY8" fmla="*/ 236795 h 236794"/>
                <a:gd name="connsiteX9" fmla="*/ 473590 w 473589"/>
                <a:gd name="connsiteY9" fmla="*/ 236795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3589" h="236794">
                  <a:moveTo>
                    <a:pt x="473590" y="236795"/>
                  </a:moveTo>
                  <a:lnTo>
                    <a:pt x="473590" y="118397"/>
                  </a:lnTo>
                  <a:cubicBezTo>
                    <a:pt x="473590" y="99980"/>
                    <a:pt x="465697" y="81563"/>
                    <a:pt x="449910" y="71038"/>
                  </a:cubicBezTo>
                  <a:cubicBezTo>
                    <a:pt x="418338" y="44728"/>
                    <a:pt x="376241" y="26311"/>
                    <a:pt x="334144" y="15786"/>
                  </a:cubicBezTo>
                  <a:cubicBezTo>
                    <a:pt x="305202" y="7893"/>
                    <a:pt x="270999" y="0"/>
                    <a:pt x="236795" y="0"/>
                  </a:cubicBezTo>
                  <a:cubicBezTo>
                    <a:pt x="205222" y="0"/>
                    <a:pt x="171019" y="5262"/>
                    <a:pt x="139446" y="15786"/>
                  </a:cubicBezTo>
                  <a:cubicBezTo>
                    <a:pt x="97349" y="26311"/>
                    <a:pt x="57883" y="47359"/>
                    <a:pt x="23679" y="71038"/>
                  </a:cubicBezTo>
                  <a:cubicBezTo>
                    <a:pt x="7893" y="84194"/>
                    <a:pt x="0" y="99980"/>
                    <a:pt x="0" y="118397"/>
                  </a:cubicBezTo>
                  <a:lnTo>
                    <a:pt x="0" y="236795"/>
                  </a:lnTo>
                  <a:lnTo>
                    <a:pt x="473590" y="236795"/>
                  </a:ln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897EF4C-B510-42EC-8633-DEEF5F73636F}"/>
                </a:ext>
              </a:extLst>
            </p:cNvPr>
            <p:cNvSpPr/>
            <p:nvPr/>
          </p:nvSpPr>
          <p:spPr>
            <a:xfrm>
              <a:off x="5977602" y="3098904"/>
              <a:ext cx="236794" cy="236794"/>
            </a:xfrm>
            <a:custGeom>
              <a:avLst/>
              <a:gdLst>
                <a:gd name="connsiteX0" fmla="*/ 236795 w 236794"/>
                <a:gd name="connsiteY0" fmla="*/ 118397 h 236794"/>
                <a:gd name="connsiteX1" fmla="*/ 118397 w 236794"/>
                <a:gd name="connsiteY1" fmla="*/ 236795 h 236794"/>
                <a:gd name="connsiteX2" fmla="*/ 0 w 236794"/>
                <a:gd name="connsiteY2" fmla="*/ 118397 h 236794"/>
                <a:gd name="connsiteX3" fmla="*/ 118397 w 236794"/>
                <a:gd name="connsiteY3" fmla="*/ 0 h 236794"/>
                <a:gd name="connsiteX4" fmla="*/ 236795 w 236794"/>
                <a:gd name="connsiteY4" fmla="*/ 118397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794" h="236794">
                  <a:moveTo>
                    <a:pt x="236795" y="118397"/>
                  </a:moveTo>
                  <a:cubicBezTo>
                    <a:pt x="236795" y="183787"/>
                    <a:pt x="183787" y="236795"/>
                    <a:pt x="118397" y="236795"/>
                  </a:cubicBezTo>
                  <a:cubicBezTo>
                    <a:pt x="53008" y="236795"/>
                    <a:pt x="0" y="183787"/>
                    <a:pt x="0" y="118397"/>
                  </a:cubicBezTo>
                  <a:cubicBezTo>
                    <a:pt x="0" y="53008"/>
                    <a:pt x="53008" y="0"/>
                    <a:pt x="118397" y="0"/>
                  </a:cubicBezTo>
                  <a:cubicBezTo>
                    <a:pt x="183787" y="0"/>
                    <a:pt x="236795" y="53008"/>
                    <a:pt x="236795" y="118397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3FA4FBA-CED1-4F5C-B441-A64AEDEE2A90}"/>
                </a:ext>
              </a:extLst>
            </p:cNvPr>
            <p:cNvSpPr/>
            <p:nvPr/>
          </p:nvSpPr>
          <p:spPr>
            <a:xfrm>
              <a:off x="6219659" y="3183098"/>
              <a:ext cx="428861" cy="236794"/>
            </a:xfrm>
            <a:custGeom>
              <a:avLst/>
              <a:gdLst>
                <a:gd name="connsiteX0" fmla="*/ 405182 w 428861"/>
                <a:gd name="connsiteY0" fmla="*/ 71038 h 236794"/>
                <a:gd name="connsiteX1" fmla="*/ 289416 w 428861"/>
                <a:gd name="connsiteY1" fmla="*/ 15786 h 236794"/>
                <a:gd name="connsiteX2" fmla="*/ 192067 w 428861"/>
                <a:gd name="connsiteY2" fmla="*/ 0 h 236794"/>
                <a:gd name="connsiteX3" fmla="*/ 94718 w 428861"/>
                <a:gd name="connsiteY3" fmla="*/ 15786 h 236794"/>
                <a:gd name="connsiteX4" fmla="*/ 47359 w 428861"/>
                <a:gd name="connsiteY4" fmla="*/ 34204 h 236794"/>
                <a:gd name="connsiteX5" fmla="*/ 47359 w 428861"/>
                <a:gd name="connsiteY5" fmla="*/ 36835 h 236794"/>
                <a:gd name="connsiteX6" fmla="*/ 0 w 428861"/>
                <a:gd name="connsiteY6" fmla="*/ 152601 h 236794"/>
                <a:gd name="connsiteX7" fmla="*/ 121028 w 428861"/>
                <a:gd name="connsiteY7" fmla="*/ 213115 h 236794"/>
                <a:gd name="connsiteX8" fmla="*/ 142077 w 428861"/>
                <a:gd name="connsiteY8" fmla="*/ 236795 h 236794"/>
                <a:gd name="connsiteX9" fmla="*/ 428862 w 428861"/>
                <a:gd name="connsiteY9" fmla="*/ 236795 h 236794"/>
                <a:gd name="connsiteX10" fmla="*/ 428862 w 428861"/>
                <a:gd name="connsiteY10" fmla="*/ 118397 h 236794"/>
                <a:gd name="connsiteX11" fmla="*/ 405182 w 428861"/>
                <a:gd name="connsiteY11" fmla="*/ 71038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861" h="236794">
                  <a:moveTo>
                    <a:pt x="405182" y="71038"/>
                  </a:moveTo>
                  <a:cubicBezTo>
                    <a:pt x="373610" y="44728"/>
                    <a:pt x="331513" y="26311"/>
                    <a:pt x="289416" y="15786"/>
                  </a:cubicBezTo>
                  <a:cubicBezTo>
                    <a:pt x="260474" y="7893"/>
                    <a:pt x="226271" y="0"/>
                    <a:pt x="192067" y="0"/>
                  </a:cubicBezTo>
                  <a:cubicBezTo>
                    <a:pt x="160494" y="0"/>
                    <a:pt x="126291" y="5262"/>
                    <a:pt x="94718" y="15786"/>
                  </a:cubicBezTo>
                  <a:cubicBezTo>
                    <a:pt x="78932" y="21048"/>
                    <a:pt x="63145" y="26311"/>
                    <a:pt x="47359" y="34204"/>
                  </a:cubicBezTo>
                  <a:lnTo>
                    <a:pt x="47359" y="36835"/>
                  </a:lnTo>
                  <a:cubicBezTo>
                    <a:pt x="47359" y="81563"/>
                    <a:pt x="28942" y="123660"/>
                    <a:pt x="0" y="152601"/>
                  </a:cubicBezTo>
                  <a:cubicBezTo>
                    <a:pt x="49990" y="168387"/>
                    <a:pt x="89456" y="189436"/>
                    <a:pt x="121028" y="213115"/>
                  </a:cubicBezTo>
                  <a:cubicBezTo>
                    <a:pt x="128922" y="221009"/>
                    <a:pt x="136815" y="226271"/>
                    <a:pt x="142077" y="236795"/>
                  </a:cubicBezTo>
                  <a:lnTo>
                    <a:pt x="428862" y="236795"/>
                  </a:lnTo>
                  <a:lnTo>
                    <a:pt x="428862" y="118397"/>
                  </a:lnTo>
                  <a:cubicBezTo>
                    <a:pt x="428862" y="99980"/>
                    <a:pt x="420969" y="81563"/>
                    <a:pt x="405182" y="71038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E4E62C74-E0DE-4265-86E2-1D909B8791B3}"/>
                </a:ext>
              </a:extLst>
            </p:cNvPr>
            <p:cNvSpPr/>
            <p:nvPr/>
          </p:nvSpPr>
          <p:spPr>
            <a:xfrm>
              <a:off x="5543478" y="3183098"/>
              <a:ext cx="428861" cy="236794"/>
            </a:xfrm>
            <a:custGeom>
              <a:avLst/>
              <a:gdLst>
                <a:gd name="connsiteX0" fmla="*/ 307833 w 428861"/>
                <a:gd name="connsiteY0" fmla="*/ 213115 h 236794"/>
                <a:gd name="connsiteX1" fmla="*/ 307833 w 428861"/>
                <a:gd name="connsiteY1" fmla="*/ 213115 h 236794"/>
                <a:gd name="connsiteX2" fmla="*/ 428862 w 428861"/>
                <a:gd name="connsiteY2" fmla="*/ 152601 h 236794"/>
                <a:gd name="connsiteX3" fmla="*/ 381503 w 428861"/>
                <a:gd name="connsiteY3" fmla="*/ 36835 h 236794"/>
                <a:gd name="connsiteX4" fmla="*/ 381503 w 428861"/>
                <a:gd name="connsiteY4" fmla="*/ 31573 h 236794"/>
                <a:gd name="connsiteX5" fmla="*/ 334144 w 428861"/>
                <a:gd name="connsiteY5" fmla="*/ 15786 h 236794"/>
                <a:gd name="connsiteX6" fmla="*/ 236795 w 428861"/>
                <a:gd name="connsiteY6" fmla="*/ 0 h 236794"/>
                <a:gd name="connsiteX7" fmla="*/ 139446 w 428861"/>
                <a:gd name="connsiteY7" fmla="*/ 15786 h 236794"/>
                <a:gd name="connsiteX8" fmla="*/ 23679 w 428861"/>
                <a:gd name="connsiteY8" fmla="*/ 71038 h 236794"/>
                <a:gd name="connsiteX9" fmla="*/ 0 w 428861"/>
                <a:gd name="connsiteY9" fmla="*/ 118397 h 236794"/>
                <a:gd name="connsiteX10" fmla="*/ 0 w 428861"/>
                <a:gd name="connsiteY10" fmla="*/ 236795 h 236794"/>
                <a:gd name="connsiteX11" fmla="*/ 284154 w 428861"/>
                <a:gd name="connsiteY11" fmla="*/ 236795 h 236794"/>
                <a:gd name="connsiteX12" fmla="*/ 307833 w 428861"/>
                <a:gd name="connsiteY12" fmla="*/ 213115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8861" h="236794">
                  <a:moveTo>
                    <a:pt x="307833" y="213115"/>
                  </a:moveTo>
                  <a:lnTo>
                    <a:pt x="307833" y="213115"/>
                  </a:lnTo>
                  <a:cubicBezTo>
                    <a:pt x="344668" y="186805"/>
                    <a:pt x="386765" y="165756"/>
                    <a:pt x="428862" y="152601"/>
                  </a:cubicBezTo>
                  <a:cubicBezTo>
                    <a:pt x="399920" y="121029"/>
                    <a:pt x="381503" y="81563"/>
                    <a:pt x="381503" y="36835"/>
                  </a:cubicBezTo>
                  <a:cubicBezTo>
                    <a:pt x="381503" y="34204"/>
                    <a:pt x="381503" y="34204"/>
                    <a:pt x="381503" y="31573"/>
                  </a:cubicBezTo>
                  <a:cubicBezTo>
                    <a:pt x="365717" y="26311"/>
                    <a:pt x="349930" y="18417"/>
                    <a:pt x="334144" y="15786"/>
                  </a:cubicBezTo>
                  <a:cubicBezTo>
                    <a:pt x="305202" y="7893"/>
                    <a:pt x="270999" y="0"/>
                    <a:pt x="236795" y="0"/>
                  </a:cubicBezTo>
                  <a:cubicBezTo>
                    <a:pt x="205222" y="0"/>
                    <a:pt x="171019" y="5262"/>
                    <a:pt x="139446" y="15786"/>
                  </a:cubicBezTo>
                  <a:cubicBezTo>
                    <a:pt x="97349" y="28942"/>
                    <a:pt x="57883" y="47359"/>
                    <a:pt x="23679" y="71038"/>
                  </a:cubicBezTo>
                  <a:cubicBezTo>
                    <a:pt x="7893" y="81563"/>
                    <a:pt x="0" y="99980"/>
                    <a:pt x="0" y="118397"/>
                  </a:cubicBezTo>
                  <a:lnTo>
                    <a:pt x="0" y="236795"/>
                  </a:lnTo>
                  <a:lnTo>
                    <a:pt x="284154" y="236795"/>
                  </a:lnTo>
                  <a:cubicBezTo>
                    <a:pt x="292047" y="226271"/>
                    <a:pt x="297309" y="221009"/>
                    <a:pt x="307833" y="213115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7" name="Graphic 73" descr="Lightbulb">
            <a:extLst>
              <a:ext uri="{FF2B5EF4-FFF2-40B4-BE49-F238E27FC236}">
                <a16:creationId xmlns:a16="http://schemas.microsoft.com/office/drawing/2014/main" id="{894A80F3-B138-4C39-93AE-4236710D6974}"/>
              </a:ext>
            </a:extLst>
          </p:cNvPr>
          <p:cNvGrpSpPr/>
          <p:nvPr/>
        </p:nvGrpSpPr>
        <p:grpSpPr>
          <a:xfrm>
            <a:off x="2463463" y="2972628"/>
            <a:ext cx="472820" cy="472820"/>
            <a:chOff x="3284618" y="2595036"/>
            <a:chExt cx="630426" cy="630426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E2AC3DF-EE72-4DB3-87EF-8C2E25BA9967}"/>
                </a:ext>
              </a:extLst>
            </p:cNvPr>
            <p:cNvSpPr/>
            <p:nvPr/>
          </p:nvSpPr>
          <p:spPr>
            <a:xfrm>
              <a:off x="3514460" y="3015320"/>
              <a:ext cx="170740" cy="39401"/>
            </a:xfrm>
            <a:custGeom>
              <a:avLst/>
              <a:gdLst>
                <a:gd name="connsiteX0" fmla="*/ 19701 w 170740"/>
                <a:gd name="connsiteY0" fmla="*/ 0 h 39401"/>
                <a:gd name="connsiteX1" fmla="*/ 151040 w 170740"/>
                <a:gd name="connsiteY1" fmla="*/ 0 h 39401"/>
                <a:gd name="connsiteX2" fmla="*/ 170740 w 170740"/>
                <a:gd name="connsiteY2" fmla="*/ 19701 h 39401"/>
                <a:gd name="connsiteX3" fmla="*/ 151040 w 170740"/>
                <a:gd name="connsiteY3" fmla="*/ 39402 h 39401"/>
                <a:gd name="connsiteX4" fmla="*/ 19701 w 170740"/>
                <a:gd name="connsiteY4" fmla="*/ 39402 h 39401"/>
                <a:gd name="connsiteX5" fmla="*/ 0 w 170740"/>
                <a:gd name="connsiteY5" fmla="*/ 19701 h 39401"/>
                <a:gd name="connsiteX6" fmla="*/ 19701 w 170740"/>
                <a:gd name="connsiteY6" fmla="*/ 0 h 3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740" h="39401">
                  <a:moveTo>
                    <a:pt x="19701" y="0"/>
                  </a:moveTo>
                  <a:lnTo>
                    <a:pt x="151040" y="0"/>
                  </a:lnTo>
                  <a:cubicBezTo>
                    <a:pt x="162203" y="0"/>
                    <a:pt x="170740" y="8537"/>
                    <a:pt x="170740" y="19701"/>
                  </a:cubicBezTo>
                  <a:cubicBezTo>
                    <a:pt x="170740" y="30865"/>
                    <a:pt x="162203" y="39402"/>
                    <a:pt x="151040" y="39402"/>
                  </a:cubicBezTo>
                  <a:lnTo>
                    <a:pt x="19701" y="39402"/>
                  </a:lnTo>
                  <a:cubicBezTo>
                    <a:pt x="8537" y="39402"/>
                    <a:pt x="0" y="30865"/>
                    <a:pt x="0" y="19701"/>
                  </a:cubicBezTo>
                  <a:cubicBezTo>
                    <a:pt x="0" y="8537"/>
                    <a:pt x="8537" y="0"/>
                    <a:pt x="19701" y="0"/>
                  </a:cubicBez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2C677BA-1811-469F-BEF6-8E655B0A9883}"/>
                </a:ext>
              </a:extLst>
            </p:cNvPr>
            <p:cNvSpPr/>
            <p:nvPr/>
          </p:nvSpPr>
          <p:spPr>
            <a:xfrm>
              <a:off x="3514460" y="3080989"/>
              <a:ext cx="170740" cy="39401"/>
            </a:xfrm>
            <a:custGeom>
              <a:avLst/>
              <a:gdLst>
                <a:gd name="connsiteX0" fmla="*/ 19701 w 170740"/>
                <a:gd name="connsiteY0" fmla="*/ 0 h 39401"/>
                <a:gd name="connsiteX1" fmla="*/ 151040 w 170740"/>
                <a:gd name="connsiteY1" fmla="*/ 0 h 39401"/>
                <a:gd name="connsiteX2" fmla="*/ 170740 w 170740"/>
                <a:gd name="connsiteY2" fmla="*/ 19701 h 39401"/>
                <a:gd name="connsiteX3" fmla="*/ 151040 w 170740"/>
                <a:gd name="connsiteY3" fmla="*/ 39402 h 39401"/>
                <a:gd name="connsiteX4" fmla="*/ 19701 w 170740"/>
                <a:gd name="connsiteY4" fmla="*/ 39402 h 39401"/>
                <a:gd name="connsiteX5" fmla="*/ 0 w 170740"/>
                <a:gd name="connsiteY5" fmla="*/ 19701 h 39401"/>
                <a:gd name="connsiteX6" fmla="*/ 19701 w 170740"/>
                <a:gd name="connsiteY6" fmla="*/ 0 h 3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740" h="39401">
                  <a:moveTo>
                    <a:pt x="19701" y="0"/>
                  </a:moveTo>
                  <a:lnTo>
                    <a:pt x="151040" y="0"/>
                  </a:lnTo>
                  <a:cubicBezTo>
                    <a:pt x="162203" y="0"/>
                    <a:pt x="170740" y="8537"/>
                    <a:pt x="170740" y="19701"/>
                  </a:cubicBezTo>
                  <a:cubicBezTo>
                    <a:pt x="170740" y="30865"/>
                    <a:pt x="162203" y="39402"/>
                    <a:pt x="151040" y="39402"/>
                  </a:cubicBezTo>
                  <a:lnTo>
                    <a:pt x="19701" y="39402"/>
                  </a:lnTo>
                  <a:cubicBezTo>
                    <a:pt x="8537" y="39402"/>
                    <a:pt x="0" y="30865"/>
                    <a:pt x="0" y="19701"/>
                  </a:cubicBezTo>
                  <a:cubicBezTo>
                    <a:pt x="0" y="8537"/>
                    <a:pt x="8537" y="0"/>
                    <a:pt x="19701" y="0"/>
                  </a:cubicBez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D81D3F8-A29B-4008-A9B5-742FBD523520}"/>
                </a:ext>
              </a:extLst>
            </p:cNvPr>
            <p:cNvSpPr/>
            <p:nvPr/>
          </p:nvSpPr>
          <p:spPr>
            <a:xfrm>
              <a:off x="3557145" y="3146658"/>
              <a:ext cx="85370" cy="39401"/>
            </a:xfrm>
            <a:custGeom>
              <a:avLst/>
              <a:gdLst>
                <a:gd name="connsiteX0" fmla="*/ 0 w 85370"/>
                <a:gd name="connsiteY0" fmla="*/ 0 h 39401"/>
                <a:gd name="connsiteX1" fmla="*/ 42685 w 85370"/>
                <a:gd name="connsiteY1" fmla="*/ 39402 h 39401"/>
                <a:gd name="connsiteX2" fmla="*/ 85370 w 85370"/>
                <a:gd name="connsiteY2" fmla="*/ 0 h 39401"/>
                <a:gd name="connsiteX3" fmla="*/ 0 w 85370"/>
                <a:gd name="connsiteY3" fmla="*/ 0 h 3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370" h="39401">
                  <a:moveTo>
                    <a:pt x="0" y="0"/>
                  </a:moveTo>
                  <a:cubicBezTo>
                    <a:pt x="1970" y="22328"/>
                    <a:pt x="20357" y="39402"/>
                    <a:pt x="42685" y="39402"/>
                  </a:cubicBezTo>
                  <a:cubicBezTo>
                    <a:pt x="65013" y="39402"/>
                    <a:pt x="83400" y="22328"/>
                    <a:pt x="853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12DDE89-3C71-4979-9826-91567DD11FF9}"/>
                </a:ext>
              </a:extLst>
            </p:cNvPr>
            <p:cNvSpPr/>
            <p:nvPr/>
          </p:nvSpPr>
          <p:spPr>
            <a:xfrm>
              <a:off x="3429090" y="2634437"/>
              <a:ext cx="341480" cy="354614"/>
            </a:xfrm>
            <a:custGeom>
              <a:avLst/>
              <a:gdLst>
                <a:gd name="connsiteX0" fmla="*/ 170740 w 341480"/>
                <a:gd name="connsiteY0" fmla="*/ 0 h 354614"/>
                <a:gd name="connsiteX1" fmla="*/ 170740 w 341480"/>
                <a:gd name="connsiteY1" fmla="*/ 0 h 354614"/>
                <a:gd name="connsiteX2" fmla="*/ 170740 w 341480"/>
                <a:gd name="connsiteY2" fmla="*/ 0 h 354614"/>
                <a:gd name="connsiteX3" fmla="*/ 0 w 341480"/>
                <a:gd name="connsiteY3" fmla="*/ 168770 h 354614"/>
                <a:gd name="connsiteX4" fmla="*/ 0 w 341480"/>
                <a:gd name="connsiteY4" fmla="*/ 174681 h 354614"/>
                <a:gd name="connsiteX5" fmla="*/ 11820 w 341480"/>
                <a:gd name="connsiteY5" fmla="*/ 233783 h 354614"/>
                <a:gd name="connsiteX6" fmla="*/ 41372 w 341480"/>
                <a:gd name="connsiteY6" fmla="*/ 282378 h 354614"/>
                <a:gd name="connsiteX7" fmla="*/ 81430 w 341480"/>
                <a:gd name="connsiteY7" fmla="*/ 347391 h 354614"/>
                <a:gd name="connsiteX8" fmla="*/ 93251 w 341480"/>
                <a:gd name="connsiteY8" fmla="*/ 354615 h 354614"/>
                <a:gd name="connsiteX9" fmla="*/ 248230 w 341480"/>
                <a:gd name="connsiteY9" fmla="*/ 354615 h 354614"/>
                <a:gd name="connsiteX10" fmla="*/ 260051 w 341480"/>
                <a:gd name="connsiteY10" fmla="*/ 347391 h 354614"/>
                <a:gd name="connsiteX11" fmla="*/ 300109 w 341480"/>
                <a:gd name="connsiteY11" fmla="*/ 282378 h 354614"/>
                <a:gd name="connsiteX12" fmla="*/ 329660 w 341480"/>
                <a:gd name="connsiteY12" fmla="*/ 233783 h 354614"/>
                <a:gd name="connsiteX13" fmla="*/ 341481 w 341480"/>
                <a:gd name="connsiteY13" fmla="*/ 174681 h 354614"/>
                <a:gd name="connsiteX14" fmla="*/ 341481 w 341480"/>
                <a:gd name="connsiteY14" fmla="*/ 168770 h 354614"/>
                <a:gd name="connsiteX15" fmla="*/ 170740 w 341480"/>
                <a:gd name="connsiteY15" fmla="*/ 0 h 354614"/>
                <a:gd name="connsiteX16" fmla="*/ 302079 w 341480"/>
                <a:gd name="connsiteY16" fmla="*/ 174024 h 354614"/>
                <a:gd name="connsiteX17" fmla="*/ 292885 w 341480"/>
                <a:gd name="connsiteY17" fmla="*/ 219992 h 354614"/>
                <a:gd name="connsiteX18" fmla="*/ 270558 w 341480"/>
                <a:gd name="connsiteY18" fmla="*/ 256111 h 354614"/>
                <a:gd name="connsiteX19" fmla="*/ 232470 w 341480"/>
                <a:gd name="connsiteY19" fmla="*/ 315213 h 354614"/>
                <a:gd name="connsiteX20" fmla="*/ 170740 w 341480"/>
                <a:gd name="connsiteY20" fmla="*/ 315213 h 354614"/>
                <a:gd name="connsiteX21" fmla="*/ 109668 w 341480"/>
                <a:gd name="connsiteY21" fmla="*/ 315213 h 354614"/>
                <a:gd name="connsiteX22" fmla="*/ 71580 w 341480"/>
                <a:gd name="connsiteY22" fmla="*/ 256111 h 354614"/>
                <a:gd name="connsiteX23" fmla="*/ 49252 w 341480"/>
                <a:gd name="connsiteY23" fmla="*/ 219992 h 354614"/>
                <a:gd name="connsiteX24" fmla="*/ 40058 w 341480"/>
                <a:gd name="connsiteY24" fmla="*/ 174024 h 354614"/>
                <a:gd name="connsiteX25" fmla="*/ 40058 w 341480"/>
                <a:gd name="connsiteY25" fmla="*/ 168770 h 354614"/>
                <a:gd name="connsiteX26" fmla="*/ 171397 w 341480"/>
                <a:gd name="connsiteY26" fmla="*/ 38745 h 354614"/>
                <a:gd name="connsiteX27" fmla="*/ 171397 w 341480"/>
                <a:gd name="connsiteY27" fmla="*/ 38745 h 354614"/>
                <a:gd name="connsiteX28" fmla="*/ 171397 w 341480"/>
                <a:gd name="connsiteY28" fmla="*/ 38745 h 354614"/>
                <a:gd name="connsiteX29" fmla="*/ 171397 w 341480"/>
                <a:gd name="connsiteY29" fmla="*/ 38745 h 354614"/>
                <a:gd name="connsiteX30" fmla="*/ 171397 w 341480"/>
                <a:gd name="connsiteY30" fmla="*/ 38745 h 354614"/>
                <a:gd name="connsiteX31" fmla="*/ 171397 w 341480"/>
                <a:gd name="connsiteY31" fmla="*/ 38745 h 354614"/>
                <a:gd name="connsiteX32" fmla="*/ 171397 w 341480"/>
                <a:gd name="connsiteY32" fmla="*/ 38745 h 354614"/>
                <a:gd name="connsiteX33" fmla="*/ 302736 w 341480"/>
                <a:gd name="connsiteY33" fmla="*/ 168770 h 354614"/>
                <a:gd name="connsiteX34" fmla="*/ 302736 w 341480"/>
                <a:gd name="connsiteY34" fmla="*/ 174024 h 354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480" h="354614">
                  <a:moveTo>
                    <a:pt x="170740" y="0"/>
                  </a:moveTo>
                  <a:cubicBezTo>
                    <a:pt x="170740" y="0"/>
                    <a:pt x="170740" y="0"/>
                    <a:pt x="170740" y="0"/>
                  </a:cubicBezTo>
                  <a:cubicBezTo>
                    <a:pt x="170740" y="0"/>
                    <a:pt x="170740" y="0"/>
                    <a:pt x="170740" y="0"/>
                  </a:cubicBezTo>
                  <a:cubicBezTo>
                    <a:pt x="77490" y="657"/>
                    <a:pt x="1970" y="75520"/>
                    <a:pt x="0" y="168770"/>
                  </a:cubicBezTo>
                  <a:lnTo>
                    <a:pt x="0" y="174681"/>
                  </a:lnTo>
                  <a:cubicBezTo>
                    <a:pt x="657" y="195038"/>
                    <a:pt x="4597" y="214739"/>
                    <a:pt x="11820" y="233783"/>
                  </a:cubicBezTo>
                  <a:cubicBezTo>
                    <a:pt x="19044" y="251514"/>
                    <a:pt x="28895" y="267931"/>
                    <a:pt x="41372" y="282378"/>
                  </a:cubicBezTo>
                  <a:cubicBezTo>
                    <a:pt x="57132" y="299452"/>
                    <a:pt x="74206" y="332944"/>
                    <a:pt x="81430" y="347391"/>
                  </a:cubicBezTo>
                  <a:cubicBezTo>
                    <a:pt x="83400" y="351988"/>
                    <a:pt x="87997" y="354615"/>
                    <a:pt x="93251" y="354615"/>
                  </a:cubicBezTo>
                  <a:lnTo>
                    <a:pt x="248230" y="354615"/>
                  </a:lnTo>
                  <a:cubicBezTo>
                    <a:pt x="253484" y="354615"/>
                    <a:pt x="258081" y="351988"/>
                    <a:pt x="260051" y="347391"/>
                  </a:cubicBezTo>
                  <a:cubicBezTo>
                    <a:pt x="267274" y="332944"/>
                    <a:pt x="284348" y="299452"/>
                    <a:pt x="300109" y="282378"/>
                  </a:cubicBezTo>
                  <a:cubicBezTo>
                    <a:pt x="312586" y="267931"/>
                    <a:pt x="323093" y="251514"/>
                    <a:pt x="329660" y="233783"/>
                  </a:cubicBezTo>
                  <a:cubicBezTo>
                    <a:pt x="336884" y="214739"/>
                    <a:pt x="340824" y="195038"/>
                    <a:pt x="341481" y="174681"/>
                  </a:cubicBezTo>
                  <a:lnTo>
                    <a:pt x="341481" y="168770"/>
                  </a:lnTo>
                  <a:cubicBezTo>
                    <a:pt x="339511" y="75520"/>
                    <a:pt x="263991" y="657"/>
                    <a:pt x="170740" y="0"/>
                  </a:cubicBezTo>
                  <a:close/>
                  <a:moveTo>
                    <a:pt x="302079" y="174024"/>
                  </a:moveTo>
                  <a:cubicBezTo>
                    <a:pt x="301422" y="189785"/>
                    <a:pt x="298139" y="205545"/>
                    <a:pt x="292885" y="219992"/>
                  </a:cubicBezTo>
                  <a:cubicBezTo>
                    <a:pt x="287632" y="233126"/>
                    <a:pt x="280408" y="245603"/>
                    <a:pt x="270558" y="256111"/>
                  </a:cubicBezTo>
                  <a:cubicBezTo>
                    <a:pt x="255454" y="274498"/>
                    <a:pt x="242320" y="294199"/>
                    <a:pt x="232470" y="315213"/>
                  </a:cubicBezTo>
                  <a:lnTo>
                    <a:pt x="170740" y="315213"/>
                  </a:lnTo>
                  <a:lnTo>
                    <a:pt x="109668" y="315213"/>
                  </a:lnTo>
                  <a:cubicBezTo>
                    <a:pt x="99161" y="294199"/>
                    <a:pt x="86027" y="274498"/>
                    <a:pt x="71580" y="256111"/>
                  </a:cubicBezTo>
                  <a:cubicBezTo>
                    <a:pt x="62386" y="245603"/>
                    <a:pt x="54506" y="233126"/>
                    <a:pt x="49252" y="219992"/>
                  </a:cubicBezTo>
                  <a:cubicBezTo>
                    <a:pt x="43342" y="205545"/>
                    <a:pt x="40715" y="189785"/>
                    <a:pt x="40058" y="174024"/>
                  </a:cubicBezTo>
                  <a:lnTo>
                    <a:pt x="40058" y="168770"/>
                  </a:lnTo>
                  <a:cubicBezTo>
                    <a:pt x="41372" y="97191"/>
                    <a:pt x="99817" y="39402"/>
                    <a:pt x="171397" y="38745"/>
                  </a:cubicBezTo>
                  <a:lnTo>
                    <a:pt x="171397" y="38745"/>
                  </a:lnTo>
                  <a:lnTo>
                    <a:pt x="171397" y="38745"/>
                  </a:lnTo>
                  <a:cubicBezTo>
                    <a:pt x="171397" y="38745"/>
                    <a:pt x="171397" y="38745"/>
                    <a:pt x="171397" y="38745"/>
                  </a:cubicBezTo>
                  <a:cubicBezTo>
                    <a:pt x="171397" y="38745"/>
                    <a:pt x="171397" y="38745"/>
                    <a:pt x="171397" y="38745"/>
                  </a:cubicBezTo>
                  <a:lnTo>
                    <a:pt x="171397" y="38745"/>
                  </a:lnTo>
                  <a:lnTo>
                    <a:pt x="171397" y="38745"/>
                  </a:lnTo>
                  <a:cubicBezTo>
                    <a:pt x="242977" y="39402"/>
                    <a:pt x="301422" y="96534"/>
                    <a:pt x="302736" y="168770"/>
                  </a:cubicBezTo>
                  <a:lnTo>
                    <a:pt x="302736" y="174024"/>
                  </a:ln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2" name="Graphic 72" descr="Puzzle">
            <a:extLst>
              <a:ext uri="{FF2B5EF4-FFF2-40B4-BE49-F238E27FC236}">
                <a16:creationId xmlns:a16="http://schemas.microsoft.com/office/drawing/2014/main" id="{8F50D4AE-6345-42DB-8D12-9132E14B39C3}"/>
              </a:ext>
            </a:extLst>
          </p:cNvPr>
          <p:cNvSpPr/>
          <p:nvPr/>
        </p:nvSpPr>
        <p:spPr>
          <a:xfrm>
            <a:off x="6247120" y="3023626"/>
            <a:ext cx="394016" cy="394016"/>
          </a:xfrm>
          <a:custGeom>
            <a:avLst/>
            <a:gdLst>
              <a:gd name="connsiteX0" fmla="*/ 339511 w 525355"/>
              <a:gd name="connsiteY0" fmla="*/ 398613 h 525355"/>
              <a:gd name="connsiteX1" fmla="*/ 311273 w 525355"/>
              <a:gd name="connsiteY1" fmla="*/ 311930 h 525355"/>
              <a:gd name="connsiteX2" fmla="*/ 315870 w 525355"/>
              <a:gd name="connsiteY2" fmla="*/ 307333 h 525355"/>
              <a:gd name="connsiteX3" fmla="*/ 403867 w 525355"/>
              <a:gd name="connsiteY3" fmla="*/ 334257 h 525355"/>
              <a:gd name="connsiteX4" fmla="*/ 450492 w 525355"/>
              <a:gd name="connsiteY4" fmla="*/ 371689 h 525355"/>
              <a:gd name="connsiteX5" fmla="*/ 525355 w 525355"/>
              <a:gd name="connsiteY5" fmla="*/ 296826 h 525355"/>
              <a:gd name="connsiteX6" fmla="*/ 413717 w 525355"/>
              <a:gd name="connsiteY6" fmla="*/ 185188 h 525355"/>
              <a:gd name="connsiteX7" fmla="*/ 451149 w 525355"/>
              <a:gd name="connsiteY7" fmla="*/ 138562 h 525355"/>
              <a:gd name="connsiteX8" fmla="*/ 478073 w 525355"/>
              <a:gd name="connsiteY8" fmla="*/ 50565 h 525355"/>
              <a:gd name="connsiteX9" fmla="*/ 473476 w 525355"/>
              <a:gd name="connsiteY9" fmla="*/ 45969 h 525355"/>
              <a:gd name="connsiteX10" fmla="*/ 386793 w 525355"/>
              <a:gd name="connsiteY10" fmla="*/ 74206 h 525355"/>
              <a:gd name="connsiteX11" fmla="*/ 340167 w 525355"/>
              <a:gd name="connsiteY11" fmla="*/ 111638 h 525355"/>
              <a:gd name="connsiteX12" fmla="*/ 228529 w 525355"/>
              <a:gd name="connsiteY12" fmla="*/ 0 h 525355"/>
              <a:gd name="connsiteX13" fmla="*/ 153010 w 525355"/>
              <a:gd name="connsiteY13" fmla="*/ 74863 h 525355"/>
              <a:gd name="connsiteX14" fmla="*/ 190441 w 525355"/>
              <a:gd name="connsiteY14" fmla="*/ 121488 h 525355"/>
              <a:gd name="connsiteX15" fmla="*/ 218679 w 525355"/>
              <a:gd name="connsiteY15" fmla="*/ 208172 h 525355"/>
              <a:gd name="connsiteX16" fmla="*/ 214082 w 525355"/>
              <a:gd name="connsiteY16" fmla="*/ 212769 h 525355"/>
              <a:gd name="connsiteX17" fmla="*/ 126085 w 525355"/>
              <a:gd name="connsiteY17" fmla="*/ 185844 h 525355"/>
              <a:gd name="connsiteX18" fmla="*/ 79460 w 525355"/>
              <a:gd name="connsiteY18" fmla="*/ 148413 h 525355"/>
              <a:gd name="connsiteX19" fmla="*/ 0 w 525355"/>
              <a:gd name="connsiteY19" fmla="*/ 228529 h 525355"/>
              <a:gd name="connsiteX20" fmla="*/ 111638 w 525355"/>
              <a:gd name="connsiteY20" fmla="*/ 340167 h 525355"/>
              <a:gd name="connsiteX21" fmla="*/ 74206 w 525355"/>
              <a:gd name="connsiteY21" fmla="*/ 386793 h 525355"/>
              <a:gd name="connsiteX22" fmla="*/ 47282 w 525355"/>
              <a:gd name="connsiteY22" fmla="*/ 474790 h 525355"/>
              <a:gd name="connsiteX23" fmla="*/ 51879 w 525355"/>
              <a:gd name="connsiteY23" fmla="*/ 479386 h 525355"/>
              <a:gd name="connsiteX24" fmla="*/ 138562 w 525355"/>
              <a:gd name="connsiteY24" fmla="*/ 451149 h 525355"/>
              <a:gd name="connsiteX25" fmla="*/ 185188 w 525355"/>
              <a:gd name="connsiteY25" fmla="*/ 413717 h 525355"/>
              <a:gd name="connsiteX26" fmla="*/ 296826 w 525355"/>
              <a:gd name="connsiteY26" fmla="*/ 525355 h 525355"/>
              <a:gd name="connsiteX27" fmla="*/ 376942 w 525355"/>
              <a:gd name="connsiteY27" fmla="*/ 445238 h 525355"/>
              <a:gd name="connsiteX28" fmla="*/ 339511 w 525355"/>
              <a:gd name="connsiteY28" fmla="*/ 398613 h 52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25355" h="525355">
                <a:moveTo>
                  <a:pt x="339511" y="398613"/>
                </a:moveTo>
                <a:cubicBezTo>
                  <a:pt x="296169" y="399927"/>
                  <a:pt x="280408" y="344108"/>
                  <a:pt x="311273" y="311930"/>
                </a:cubicBezTo>
                <a:lnTo>
                  <a:pt x="315870" y="307333"/>
                </a:lnTo>
                <a:cubicBezTo>
                  <a:pt x="348048" y="276468"/>
                  <a:pt x="405180" y="290915"/>
                  <a:pt x="403867" y="334257"/>
                </a:cubicBezTo>
                <a:cubicBezTo>
                  <a:pt x="403210" y="359212"/>
                  <a:pt x="432761" y="389419"/>
                  <a:pt x="450492" y="371689"/>
                </a:cubicBezTo>
                <a:lnTo>
                  <a:pt x="525355" y="296826"/>
                </a:lnTo>
                <a:lnTo>
                  <a:pt x="413717" y="185188"/>
                </a:lnTo>
                <a:cubicBezTo>
                  <a:pt x="395986" y="167457"/>
                  <a:pt x="426194" y="137906"/>
                  <a:pt x="451149" y="138562"/>
                </a:cubicBezTo>
                <a:cubicBezTo>
                  <a:pt x="494490" y="139876"/>
                  <a:pt x="508938" y="82743"/>
                  <a:pt x="478073" y="50565"/>
                </a:cubicBezTo>
                <a:lnTo>
                  <a:pt x="473476" y="45969"/>
                </a:lnTo>
                <a:cubicBezTo>
                  <a:pt x="441298" y="15104"/>
                  <a:pt x="385479" y="30865"/>
                  <a:pt x="386793" y="74206"/>
                </a:cubicBezTo>
                <a:cubicBezTo>
                  <a:pt x="387449" y="99161"/>
                  <a:pt x="357898" y="129369"/>
                  <a:pt x="340167" y="111638"/>
                </a:cubicBezTo>
                <a:lnTo>
                  <a:pt x="228529" y="0"/>
                </a:lnTo>
                <a:lnTo>
                  <a:pt x="153010" y="74863"/>
                </a:lnTo>
                <a:cubicBezTo>
                  <a:pt x="135279" y="92594"/>
                  <a:pt x="165487" y="122145"/>
                  <a:pt x="190441" y="121488"/>
                </a:cubicBezTo>
                <a:cubicBezTo>
                  <a:pt x="233783" y="120175"/>
                  <a:pt x="249544" y="175994"/>
                  <a:pt x="218679" y="208172"/>
                </a:cubicBezTo>
                <a:lnTo>
                  <a:pt x="214082" y="212769"/>
                </a:lnTo>
                <a:cubicBezTo>
                  <a:pt x="181904" y="243633"/>
                  <a:pt x="124772" y="229186"/>
                  <a:pt x="126085" y="185844"/>
                </a:cubicBezTo>
                <a:cubicBezTo>
                  <a:pt x="126742" y="160890"/>
                  <a:pt x="97191" y="130682"/>
                  <a:pt x="79460" y="148413"/>
                </a:cubicBezTo>
                <a:lnTo>
                  <a:pt x="0" y="228529"/>
                </a:lnTo>
                <a:lnTo>
                  <a:pt x="111638" y="340167"/>
                </a:lnTo>
                <a:cubicBezTo>
                  <a:pt x="129369" y="357898"/>
                  <a:pt x="99161" y="387449"/>
                  <a:pt x="74206" y="386793"/>
                </a:cubicBezTo>
                <a:cubicBezTo>
                  <a:pt x="30865" y="385479"/>
                  <a:pt x="16417" y="442612"/>
                  <a:pt x="47282" y="474790"/>
                </a:cubicBezTo>
                <a:lnTo>
                  <a:pt x="51879" y="479386"/>
                </a:lnTo>
                <a:cubicBezTo>
                  <a:pt x="84057" y="510251"/>
                  <a:pt x="139876" y="494490"/>
                  <a:pt x="138562" y="451149"/>
                </a:cubicBezTo>
                <a:cubicBezTo>
                  <a:pt x="137906" y="426194"/>
                  <a:pt x="167457" y="395986"/>
                  <a:pt x="185188" y="413717"/>
                </a:cubicBezTo>
                <a:lnTo>
                  <a:pt x="296826" y="525355"/>
                </a:lnTo>
                <a:lnTo>
                  <a:pt x="376942" y="445238"/>
                </a:lnTo>
                <a:cubicBezTo>
                  <a:pt x="394673" y="427508"/>
                  <a:pt x="365122" y="397956"/>
                  <a:pt x="339511" y="398613"/>
                </a:cubicBezTo>
                <a:close/>
              </a:path>
            </a:pathLst>
          </a:custGeom>
          <a:solidFill>
            <a:srgbClr val="000000"/>
          </a:solidFill>
          <a:ln w="65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05954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Carousel Diagram – Slide Template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4539FF5F-3558-4C28-8209-7583A7171E1F}"/>
              </a:ext>
            </a:extLst>
          </p:cNvPr>
          <p:cNvSpPr/>
          <p:nvPr/>
        </p:nvSpPr>
        <p:spPr>
          <a:xfrm>
            <a:off x="5553804" y="1539094"/>
            <a:ext cx="1057331" cy="978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6" h="21600" extrusionOk="0">
                <a:moveTo>
                  <a:pt x="20640" y="8452"/>
                </a:moveTo>
                <a:lnTo>
                  <a:pt x="17481" y="2348"/>
                </a:lnTo>
                <a:cubicBezTo>
                  <a:pt x="16712" y="939"/>
                  <a:pt x="15346" y="0"/>
                  <a:pt x="13810" y="0"/>
                </a:cubicBezTo>
                <a:lnTo>
                  <a:pt x="7406" y="0"/>
                </a:lnTo>
                <a:cubicBezTo>
                  <a:pt x="5870" y="0"/>
                  <a:pt x="4504" y="845"/>
                  <a:pt x="3735" y="2348"/>
                </a:cubicBezTo>
                <a:lnTo>
                  <a:pt x="576" y="8452"/>
                </a:lnTo>
                <a:cubicBezTo>
                  <a:pt x="-192" y="9861"/>
                  <a:pt x="-192" y="11645"/>
                  <a:pt x="576" y="13148"/>
                </a:cubicBezTo>
                <a:lnTo>
                  <a:pt x="3735" y="19252"/>
                </a:lnTo>
                <a:cubicBezTo>
                  <a:pt x="4504" y="20661"/>
                  <a:pt x="5870" y="21600"/>
                  <a:pt x="7406" y="21600"/>
                </a:cubicBezTo>
                <a:lnTo>
                  <a:pt x="13810" y="21600"/>
                </a:lnTo>
                <a:cubicBezTo>
                  <a:pt x="15346" y="21600"/>
                  <a:pt x="16712" y="20755"/>
                  <a:pt x="17481" y="19252"/>
                </a:cubicBezTo>
                <a:lnTo>
                  <a:pt x="20640" y="13148"/>
                </a:lnTo>
                <a:cubicBezTo>
                  <a:pt x="21408" y="11645"/>
                  <a:pt x="21408" y="9861"/>
                  <a:pt x="20640" y="8452"/>
                </a:cubicBezTo>
                <a:close/>
              </a:path>
            </a:pathLst>
          </a:custGeom>
          <a:solidFill>
            <a:schemeClr val="accent5"/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F24EA544-16C7-4A9E-8783-EFAD6E4F45D5}"/>
              </a:ext>
            </a:extLst>
          </p:cNvPr>
          <p:cNvSpPr/>
          <p:nvPr/>
        </p:nvSpPr>
        <p:spPr>
          <a:xfrm>
            <a:off x="2532866" y="1539094"/>
            <a:ext cx="1057331" cy="978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6" h="21600" extrusionOk="0">
                <a:moveTo>
                  <a:pt x="576" y="8452"/>
                </a:moveTo>
                <a:lnTo>
                  <a:pt x="3735" y="2348"/>
                </a:lnTo>
                <a:cubicBezTo>
                  <a:pt x="4504" y="939"/>
                  <a:pt x="5870" y="0"/>
                  <a:pt x="7406" y="0"/>
                </a:cubicBezTo>
                <a:lnTo>
                  <a:pt x="13810" y="0"/>
                </a:lnTo>
                <a:cubicBezTo>
                  <a:pt x="15346" y="0"/>
                  <a:pt x="16712" y="845"/>
                  <a:pt x="17481" y="2348"/>
                </a:cubicBezTo>
                <a:lnTo>
                  <a:pt x="20640" y="8452"/>
                </a:lnTo>
                <a:cubicBezTo>
                  <a:pt x="21408" y="9861"/>
                  <a:pt x="21408" y="11645"/>
                  <a:pt x="20640" y="13148"/>
                </a:cubicBezTo>
                <a:lnTo>
                  <a:pt x="17481" y="19252"/>
                </a:lnTo>
                <a:cubicBezTo>
                  <a:pt x="16712" y="20661"/>
                  <a:pt x="15346" y="21600"/>
                  <a:pt x="13810" y="21600"/>
                </a:cubicBezTo>
                <a:lnTo>
                  <a:pt x="7406" y="21600"/>
                </a:lnTo>
                <a:cubicBezTo>
                  <a:pt x="5870" y="21600"/>
                  <a:pt x="4504" y="20755"/>
                  <a:pt x="3735" y="19252"/>
                </a:cubicBezTo>
                <a:lnTo>
                  <a:pt x="576" y="13148"/>
                </a:lnTo>
                <a:cubicBezTo>
                  <a:pt x="-192" y="11645"/>
                  <a:pt x="-192" y="9861"/>
                  <a:pt x="576" y="8452"/>
                </a:cubicBezTo>
                <a:close/>
              </a:path>
            </a:pathLst>
          </a:custGeom>
          <a:solidFill>
            <a:schemeClr val="accent5"/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919AA716-7600-4F84-B06E-21542C9777D5}"/>
              </a:ext>
            </a:extLst>
          </p:cNvPr>
          <p:cNvSpPr/>
          <p:nvPr/>
        </p:nvSpPr>
        <p:spPr>
          <a:xfrm>
            <a:off x="6269675" y="1754400"/>
            <a:ext cx="1199874" cy="10977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4" h="21600" extrusionOk="0">
                <a:moveTo>
                  <a:pt x="20659" y="8456"/>
                </a:moveTo>
                <a:lnTo>
                  <a:pt x="17498" y="2344"/>
                </a:lnTo>
                <a:cubicBezTo>
                  <a:pt x="16746" y="921"/>
                  <a:pt x="15316" y="0"/>
                  <a:pt x="13811" y="0"/>
                </a:cubicBezTo>
                <a:lnTo>
                  <a:pt x="7413" y="0"/>
                </a:lnTo>
                <a:cubicBezTo>
                  <a:pt x="5908" y="0"/>
                  <a:pt x="4478" y="921"/>
                  <a:pt x="3726" y="2344"/>
                </a:cubicBezTo>
                <a:lnTo>
                  <a:pt x="565" y="8456"/>
                </a:lnTo>
                <a:cubicBezTo>
                  <a:pt x="-188" y="9879"/>
                  <a:pt x="-188" y="11721"/>
                  <a:pt x="565" y="13144"/>
                </a:cubicBezTo>
                <a:lnTo>
                  <a:pt x="3726" y="19256"/>
                </a:lnTo>
                <a:cubicBezTo>
                  <a:pt x="4478" y="20679"/>
                  <a:pt x="5908" y="21600"/>
                  <a:pt x="7413" y="21600"/>
                </a:cubicBezTo>
                <a:lnTo>
                  <a:pt x="13811" y="21600"/>
                </a:lnTo>
                <a:cubicBezTo>
                  <a:pt x="15316" y="21600"/>
                  <a:pt x="16746" y="20679"/>
                  <a:pt x="17498" y="19256"/>
                </a:cubicBezTo>
                <a:lnTo>
                  <a:pt x="20659" y="13144"/>
                </a:lnTo>
                <a:cubicBezTo>
                  <a:pt x="21412" y="11721"/>
                  <a:pt x="21412" y="9879"/>
                  <a:pt x="20659" y="8456"/>
                </a:cubicBezTo>
                <a:close/>
              </a:path>
            </a:pathLst>
          </a:custGeom>
          <a:solidFill>
            <a:schemeClr val="accent2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79DC4FFF-E454-4F24-820F-665F6CF8453F}"/>
              </a:ext>
            </a:extLst>
          </p:cNvPr>
          <p:cNvSpPr/>
          <p:nvPr/>
        </p:nvSpPr>
        <p:spPr>
          <a:xfrm>
            <a:off x="1674452" y="1754400"/>
            <a:ext cx="1199870" cy="10977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4" h="21600" extrusionOk="0">
                <a:moveTo>
                  <a:pt x="565" y="8456"/>
                </a:moveTo>
                <a:lnTo>
                  <a:pt x="3726" y="2344"/>
                </a:lnTo>
                <a:cubicBezTo>
                  <a:pt x="4478" y="921"/>
                  <a:pt x="5908" y="0"/>
                  <a:pt x="7413" y="0"/>
                </a:cubicBezTo>
                <a:lnTo>
                  <a:pt x="13811" y="0"/>
                </a:lnTo>
                <a:cubicBezTo>
                  <a:pt x="15316" y="0"/>
                  <a:pt x="16746" y="921"/>
                  <a:pt x="17498" y="2344"/>
                </a:cubicBezTo>
                <a:lnTo>
                  <a:pt x="20659" y="8456"/>
                </a:lnTo>
                <a:cubicBezTo>
                  <a:pt x="21412" y="9879"/>
                  <a:pt x="21412" y="11721"/>
                  <a:pt x="20659" y="13144"/>
                </a:cubicBezTo>
                <a:lnTo>
                  <a:pt x="17498" y="19256"/>
                </a:lnTo>
                <a:cubicBezTo>
                  <a:pt x="16746" y="20679"/>
                  <a:pt x="15316" y="21600"/>
                  <a:pt x="13811" y="21600"/>
                </a:cubicBezTo>
                <a:lnTo>
                  <a:pt x="7413" y="21600"/>
                </a:lnTo>
                <a:cubicBezTo>
                  <a:pt x="5908" y="21600"/>
                  <a:pt x="4478" y="20679"/>
                  <a:pt x="3726" y="19256"/>
                </a:cubicBezTo>
                <a:lnTo>
                  <a:pt x="565" y="13144"/>
                </a:lnTo>
                <a:cubicBezTo>
                  <a:pt x="-188" y="11721"/>
                  <a:pt x="-188" y="9879"/>
                  <a:pt x="565" y="8456"/>
                </a:cubicBezTo>
                <a:close/>
              </a:path>
            </a:pathLst>
          </a:custGeom>
          <a:solidFill>
            <a:schemeClr val="accent2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85AC130E-4023-4A37-B550-C072589686DA}"/>
              </a:ext>
            </a:extLst>
          </p:cNvPr>
          <p:cNvSpPr/>
          <p:nvPr/>
        </p:nvSpPr>
        <p:spPr>
          <a:xfrm>
            <a:off x="6310096" y="2088838"/>
            <a:ext cx="1672157" cy="153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2" h="21600" extrusionOk="0">
                <a:moveTo>
                  <a:pt x="20655" y="8460"/>
                </a:moveTo>
                <a:lnTo>
                  <a:pt x="17469" y="2340"/>
                </a:lnTo>
                <a:cubicBezTo>
                  <a:pt x="16713" y="900"/>
                  <a:pt x="15309" y="0"/>
                  <a:pt x="13797" y="0"/>
                </a:cubicBezTo>
                <a:lnTo>
                  <a:pt x="7425" y="0"/>
                </a:lnTo>
                <a:cubicBezTo>
                  <a:pt x="5913" y="0"/>
                  <a:pt x="4509" y="900"/>
                  <a:pt x="3753" y="2340"/>
                </a:cubicBezTo>
                <a:lnTo>
                  <a:pt x="567" y="8460"/>
                </a:lnTo>
                <a:cubicBezTo>
                  <a:pt x="-189" y="9900"/>
                  <a:pt x="-189" y="11700"/>
                  <a:pt x="567" y="13140"/>
                </a:cubicBezTo>
                <a:lnTo>
                  <a:pt x="3753" y="19260"/>
                </a:lnTo>
                <a:cubicBezTo>
                  <a:pt x="4509" y="20700"/>
                  <a:pt x="5913" y="21600"/>
                  <a:pt x="7425" y="21600"/>
                </a:cubicBezTo>
                <a:lnTo>
                  <a:pt x="13797" y="21600"/>
                </a:lnTo>
                <a:cubicBezTo>
                  <a:pt x="15309" y="21600"/>
                  <a:pt x="16713" y="20700"/>
                  <a:pt x="17469" y="19260"/>
                </a:cubicBezTo>
                <a:lnTo>
                  <a:pt x="20655" y="13140"/>
                </a:lnTo>
                <a:cubicBezTo>
                  <a:pt x="21411" y="11700"/>
                  <a:pt x="21411" y="9900"/>
                  <a:pt x="20655" y="8460"/>
                </a:cubicBezTo>
                <a:close/>
              </a:path>
            </a:pathLst>
          </a:custGeom>
          <a:solidFill>
            <a:schemeClr val="accent4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4BA1A24A-7F92-472F-A212-99BD655EAD20}"/>
              </a:ext>
            </a:extLst>
          </p:cNvPr>
          <p:cNvSpPr/>
          <p:nvPr/>
        </p:nvSpPr>
        <p:spPr>
          <a:xfrm>
            <a:off x="1161747" y="2088838"/>
            <a:ext cx="1668446" cy="153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8" h="21600" extrusionOk="0">
                <a:moveTo>
                  <a:pt x="575" y="8460"/>
                </a:moveTo>
                <a:lnTo>
                  <a:pt x="3769" y="2340"/>
                </a:lnTo>
                <a:cubicBezTo>
                  <a:pt x="4527" y="900"/>
                  <a:pt x="5934" y="0"/>
                  <a:pt x="7450" y="0"/>
                </a:cubicBezTo>
                <a:lnTo>
                  <a:pt x="13784" y="0"/>
                </a:lnTo>
                <a:cubicBezTo>
                  <a:pt x="15300" y="0"/>
                  <a:pt x="16707" y="900"/>
                  <a:pt x="17465" y="2340"/>
                </a:cubicBezTo>
                <a:lnTo>
                  <a:pt x="20659" y="8460"/>
                </a:lnTo>
                <a:cubicBezTo>
                  <a:pt x="21417" y="9900"/>
                  <a:pt x="21417" y="11700"/>
                  <a:pt x="20659" y="13140"/>
                </a:cubicBezTo>
                <a:lnTo>
                  <a:pt x="17465" y="19260"/>
                </a:lnTo>
                <a:cubicBezTo>
                  <a:pt x="16707" y="20700"/>
                  <a:pt x="15300" y="21600"/>
                  <a:pt x="13784" y="21600"/>
                </a:cubicBezTo>
                <a:lnTo>
                  <a:pt x="7396" y="21600"/>
                </a:lnTo>
                <a:cubicBezTo>
                  <a:pt x="5880" y="21600"/>
                  <a:pt x="4473" y="20700"/>
                  <a:pt x="3715" y="19260"/>
                </a:cubicBezTo>
                <a:lnTo>
                  <a:pt x="521" y="13140"/>
                </a:lnTo>
                <a:cubicBezTo>
                  <a:pt x="-183" y="11700"/>
                  <a:pt x="-183" y="9900"/>
                  <a:pt x="575" y="8460"/>
                </a:cubicBezTo>
                <a:close/>
              </a:path>
            </a:pathLst>
          </a:custGeom>
          <a:solidFill>
            <a:schemeClr val="accent4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5F6A0DEC-8F8D-4265-BC2A-B948265ACE59}"/>
              </a:ext>
            </a:extLst>
          </p:cNvPr>
          <p:cNvSpPr/>
          <p:nvPr/>
        </p:nvSpPr>
        <p:spPr>
          <a:xfrm>
            <a:off x="5378292" y="2857273"/>
            <a:ext cx="2131673" cy="1957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9" h="21600" extrusionOk="0">
                <a:moveTo>
                  <a:pt x="20647" y="8452"/>
                </a:moveTo>
                <a:lnTo>
                  <a:pt x="17470" y="2348"/>
                </a:lnTo>
                <a:cubicBezTo>
                  <a:pt x="16708" y="892"/>
                  <a:pt x="15310" y="0"/>
                  <a:pt x="13785" y="0"/>
                </a:cubicBezTo>
                <a:lnTo>
                  <a:pt x="7433" y="0"/>
                </a:lnTo>
                <a:cubicBezTo>
                  <a:pt x="5908" y="0"/>
                  <a:pt x="4510" y="892"/>
                  <a:pt x="3748" y="2348"/>
                </a:cubicBezTo>
                <a:lnTo>
                  <a:pt x="571" y="8452"/>
                </a:lnTo>
                <a:cubicBezTo>
                  <a:pt x="-191" y="9908"/>
                  <a:pt x="-191" y="11692"/>
                  <a:pt x="571" y="13148"/>
                </a:cubicBezTo>
                <a:lnTo>
                  <a:pt x="3748" y="19252"/>
                </a:lnTo>
                <a:cubicBezTo>
                  <a:pt x="4510" y="20708"/>
                  <a:pt x="5908" y="21600"/>
                  <a:pt x="7433" y="21600"/>
                </a:cubicBezTo>
                <a:lnTo>
                  <a:pt x="13785" y="21600"/>
                </a:lnTo>
                <a:cubicBezTo>
                  <a:pt x="15310" y="21600"/>
                  <a:pt x="16708" y="20708"/>
                  <a:pt x="17470" y="19252"/>
                </a:cubicBezTo>
                <a:lnTo>
                  <a:pt x="20647" y="13148"/>
                </a:lnTo>
                <a:cubicBezTo>
                  <a:pt x="21409" y="11692"/>
                  <a:pt x="21409" y="9908"/>
                  <a:pt x="20647" y="8452"/>
                </a:cubicBezTo>
                <a:close/>
              </a:path>
            </a:pathLst>
          </a:custGeom>
          <a:solidFill>
            <a:schemeClr val="accent6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02E6A4C4-BEF8-497F-9E8F-23DC9F461F66}"/>
              </a:ext>
            </a:extLst>
          </p:cNvPr>
          <p:cNvSpPr/>
          <p:nvPr/>
        </p:nvSpPr>
        <p:spPr>
          <a:xfrm>
            <a:off x="1634036" y="2857273"/>
            <a:ext cx="2131676" cy="1957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9" h="21600" extrusionOk="0">
                <a:moveTo>
                  <a:pt x="571" y="8452"/>
                </a:moveTo>
                <a:lnTo>
                  <a:pt x="3748" y="2348"/>
                </a:lnTo>
                <a:cubicBezTo>
                  <a:pt x="4510" y="892"/>
                  <a:pt x="5908" y="0"/>
                  <a:pt x="7433" y="0"/>
                </a:cubicBezTo>
                <a:lnTo>
                  <a:pt x="13785" y="0"/>
                </a:lnTo>
                <a:cubicBezTo>
                  <a:pt x="15310" y="0"/>
                  <a:pt x="16708" y="892"/>
                  <a:pt x="17470" y="2348"/>
                </a:cubicBezTo>
                <a:lnTo>
                  <a:pt x="20647" y="8452"/>
                </a:lnTo>
                <a:cubicBezTo>
                  <a:pt x="21409" y="9908"/>
                  <a:pt x="21409" y="11692"/>
                  <a:pt x="20647" y="13148"/>
                </a:cubicBezTo>
                <a:lnTo>
                  <a:pt x="17470" y="19252"/>
                </a:lnTo>
                <a:cubicBezTo>
                  <a:pt x="16708" y="20708"/>
                  <a:pt x="15310" y="21600"/>
                  <a:pt x="13785" y="21600"/>
                </a:cubicBezTo>
                <a:lnTo>
                  <a:pt x="7433" y="21600"/>
                </a:lnTo>
                <a:cubicBezTo>
                  <a:pt x="5908" y="21600"/>
                  <a:pt x="4510" y="20708"/>
                  <a:pt x="3748" y="19252"/>
                </a:cubicBezTo>
                <a:lnTo>
                  <a:pt x="571" y="13148"/>
                </a:lnTo>
                <a:cubicBezTo>
                  <a:pt x="-191" y="11692"/>
                  <a:pt x="-191" y="9908"/>
                  <a:pt x="571" y="8452"/>
                </a:cubicBezTo>
                <a:close/>
              </a:path>
            </a:pathLst>
          </a:custGeom>
          <a:solidFill>
            <a:schemeClr val="accent6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98EADB52-E808-4657-8965-89387FC6C609}"/>
              </a:ext>
            </a:extLst>
          </p:cNvPr>
          <p:cNvSpPr/>
          <p:nvPr/>
        </p:nvSpPr>
        <p:spPr>
          <a:xfrm>
            <a:off x="3164231" y="2953003"/>
            <a:ext cx="2815538" cy="25854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20665" y="8444"/>
                </a:moveTo>
                <a:lnTo>
                  <a:pt x="17467" y="2337"/>
                </a:lnTo>
                <a:cubicBezTo>
                  <a:pt x="16719" y="867"/>
                  <a:pt x="15290" y="0"/>
                  <a:pt x="13793" y="0"/>
                </a:cubicBezTo>
                <a:lnTo>
                  <a:pt x="7433" y="0"/>
                </a:lnTo>
                <a:cubicBezTo>
                  <a:pt x="5902" y="0"/>
                  <a:pt x="4507" y="905"/>
                  <a:pt x="3759" y="2337"/>
                </a:cubicBezTo>
                <a:lnTo>
                  <a:pt x="561" y="8444"/>
                </a:lnTo>
                <a:cubicBezTo>
                  <a:pt x="-187" y="9914"/>
                  <a:pt x="-187" y="11686"/>
                  <a:pt x="561" y="13156"/>
                </a:cubicBezTo>
                <a:lnTo>
                  <a:pt x="3759" y="19263"/>
                </a:lnTo>
                <a:cubicBezTo>
                  <a:pt x="4507" y="20733"/>
                  <a:pt x="5936" y="21600"/>
                  <a:pt x="7433" y="21600"/>
                </a:cubicBezTo>
                <a:lnTo>
                  <a:pt x="13793" y="21600"/>
                </a:lnTo>
                <a:cubicBezTo>
                  <a:pt x="15324" y="21600"/>
                  <a:pt x="16719" y="20695"/>
                  <a:pt x="17467" y="19263"/>
                </a:cubicBezTo>
                <a:lnTo>
                  <a:pt x="20665" y="13156"/>
                </a:lnTo>
                <a:cubicBezTo>
                  <a:pt x="21413" y="11686"/>
                  <a:pt x="21413" y="9876"/>
                  <a:pt x="20665" y="8444"/>
                </a:cubicBezTo>
                <a:close/>
              </a:path>
            </a:pathLst>
          </a:custGeom>
          <a:solidFill>
            <a:schemeClr val="accent3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C48A04A-6565-4CF4-BDF0-F85AD2F319AA}"/>
              </a:ext>
            </a:extLst>
          </p:cNvPr>
          <p:cNvGrpSpPr/>
          <p:nvPr/>
        </p:nvGrpSpPr>
        <p:grpSpPr>
          <a:xfrm>
            <a:off x="3671967" y="3782026"/>
            <a:ext cx="1800068" cy="1413892"/>
            <a:chOff x="332936" y="2555951"/>
            <a:chExt cx="2926080" cy="188518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02EEC2E-0DF1-4FA3-9FB7-D7425548B93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EB522FE-2330-4300-B9DF-DD58195308E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BCDF7B9-F08D-4EB5-BB4F-615948CE0705}"/>
              </a:ext>
            </a:extLst>
          </p:cNvPr>
          <p:cNvGrpSpPr/>
          <p:nvPr/>
        </p:nvGrpSpPr>
        <p:grpSpPr>
          <a:xfrm>
            <a:off x="2113239" y="3443811"/>
            <a:ext cx="1000790" cy="1239291"/>
            <a:chOff x="332936" y="2689322"/>
            <a:chExt cx="2926080" cy="165238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A751DF1-37B7-453D-A26B-BF4D9AF80824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FF4D88F-897F-4932-BE37-DA915ED42BC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547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 isse viverra sit sodales mauris, cras pharetra proin egestas.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77815F1-1651-4E69-A0E6-FB17EA368BC4}"/>
              </a:ext>
            </a:extLst>
          </p:cNvPr>
          <p:cNvGrpSpPr/>
          <p:nvPr/>
        </p:nvGrpSpPr>
        <p:grpSpPr>
          <a:xfrm>
            <a:off x="6019272" y="3443811"/>
            <a:ext cx="1000790" cy="1239291"/>
            <a:chOff x="332936" y="2689322"/>
            <a:chExt cx="2926080" cy="1652388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824F585-A98E-4D73-94FD-F5BE9C27DCEB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1D38709-C1BD-4CEA-B7E2-15C669CDFF8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547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 isse viverra sit sodales mauris, cras pharetra proin egestas.</a:t>
              </a:r>
            </a:p>
          </p:txBody>
        </p:sp>
      </p:grpSp>
      <p:grpSp>
        <p:nvGrpSpPr>
          <p:cNvPr id="60" name="Graphic 41" descr="Users">
            <a:extLst>
              <a:ext uri="{FF2B5EF4-FFF2-40B4-BE49-F238E27FC236}">
                <a16:creationId xmlns:a16="http://schemas.microsoft.com/office/drawing/2014/main" id="{BB92E5F7-6811-4C5D-8EB0-05C8613997C0}"/>
              </a:ext>
            </a:extLst>
          </p:cNvPr>
          <p:cNvGrpSpPr/>
          <p:nvPr/>
        </p:nvGrpSpPr>
        <p:grpSpPr>
          <a:xfrm>
            <a:off x="4157608" y="3212399"/>
            <a:ext cx="828782" cy="517002"/>
            <a:chOff x="5543478" y="2914730"/>
            <a:chExt cx="1105042" cy="689336"/>
          </a:xfrm>
          <a:solidFill>
            <a:srgbClr val="000000"/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2B40603C-0D1B-494E-9F8B-B578C5E241F9}"/>
                </a:ext>
              </a:extLst>
            </p:cNvPr>
            <p:cNvSpPr/>
            <p:nvPr/>
          </p:nvSpPr>
          <p:spPr>
            <a:xfrm>
              <a:off x="5661876" y="2914730"/>
              <a:ext cx="236794" cy="236794"/>
            </a:xfrm>
            <a:custGeom>
              <a:avLst/>
              <a:gdLst>
                <a:gd name="connsiteX0" fmla="*/ 236795 w 236794"/>
                <a:gd name="connsiteY0" fmla="*/ 118397 h 236794"/>
                <a:gd name="connsiteX1" fmla="*/ 118397 w 236794"/>
                <a:gd name="connsiteY1" fmla="*/ 236795 h 236794"/>
                <a:gd name="connsiteX2" fmla="*/ 0 w 236794"/>
                <a:gd name="connsiteY2" fmla="*/ 118397 h 236794"/>
                <a:gd name="connsiteX3" fmla="*/ 118397 w 236794"/>
                <a:gd name="connsiteY3" fmla="*/ 0 h 236794"/>
                <a:gd name="connsiteX4" fmla="*/ 236795 w 236794"/>
                <a:gd name="connsiteY4" fmla="*/ 118397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794" h="236794">
                  <a:moveTo>
                    <a:pt x="236795" y="118397"/>
                  </a:moveTo>
                  <a:cubicBezTo>
                    <a:pt x="236795" y="183787"/>
                    <a:pt x="183787" y="236795"/>
                    <a:pt x="118397" y="236795"/>
                  </a:cubicBezTo>
                  <a:cubicBezTo>
                    <a:pt x="53008" y="236795"/>
                    <a:pt x="0" y="183787"/>
                    <a:pt x="0" y="118397"/>
                  </a:cubicBezTo>
                  <a:cubicBezTo>
                    <a:pt x="0" y="53008"/>
                    <a:pt x="53008" y="0"/>
                    <a:pt x="118397" y="0"/>
                  </a:cubicBezTo>
                  <a:cubicBezTo>
                    <a:pt x="183787" y="0"/>
                    <a:pt x="236795" y="53008"/>
                    <a:pt x="236795" y="118397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F6733DA-0B4A-416E-8C0E-74D16D8BB622}"/>
                </a:ext>
              </a:extLst>
            </p:cNvPr>
            <p:cNvSpPr/>
            <p:nvPr/>
          </p:nvSpPr>
          <p:spPr>
            <a:xfrm>
              <a:off x="6293329" y="2914730"/>
              <a:ext cx="236794" cy="236794"/>
            </a:xfrm>
            <a:custGeom>
              <a:avLst/>
              <a:gdLst>
                <a:gd name="connsiteX0" fmla="*/ 236795 w 236794"/>
                <a:gd name="connsiteY0" fmla="*/ 118397 h 236794"/>
                <a:gd name="connsiteX1" fmla="*/ 118397 w 236794"/>
                <a:gd name="connsiteY1" fmla="*/ 236795 h 236794"/>
                <a:gd name="connsiteX2" fmla="*/ 0 w 236794"/>
                <a:gd name="connsiteY2" fmla="*/ 118397 h 236794"/>
                <a:gd name="connsiteX3" fmla="*/ 118397 w 236794"/>
                <a:gd name="connsiteY3" fmla="*/ 0 h 236794"/>
                <a:gd name="connsiteX4" fmla="*/ 236795 w 236794"/>
                <a:gd name="connsiteY4" fmla="*/ 118397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794" h="236794">
                  <a:moveTo>
                    <a:pt x="236795" y="118397"/>
                  </a:moveTo>
                  <a:cubicBezTo>
                    <a:pt x="236795" y="183787"/>
                    <a:pt x="183787" y="236795"/>
                    <a:pt x="118397" y="236795"/>
                  </a:cubicBezTo>
                  <a:cubicBezTo>
                    <a:pt x="53008" y="236795"/>
                    <a:pt x="0" y="183787"/>
                    <a:pt x="0" y="118397"/>
                  </a:cubicBezTo>
                  <a:cubicBezTo>
                    <a:pt x="0" y="53008"/>
                    <a:pt x="53008" y="0"/>
                    <a:pt x="118397" y="0"/>
                  </a:cubicBezTo>
                  <a:cubicBezTo>
                    <a:pt x="183787" y="0"/>
                    <a:pt x="236795" y="53008"/>
                    <a:pt x="236795" y="118397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2705E87-422B-4AC3-991C-21E0D769DB32}"/>
                </a:ext>
              </a:extLst>
            </p:cNvPr>
            <p:cNvSpPr/>
            <p:nvPr/>
          </p:nvSpPr>
          <p:spPr>
            <a:xfrm>
              <a:off x="5859205" y="3367272"/>
              <a:ext cx="473589" cy="236794"/>
            </a:xfrm>
            <a:custGeom>
              <a:avLst/>
              <a:gdLst>
                <a:gd name="connsiteX0" fmla="*/ 473590 w 473589"/>
                <a:gd name="connsiteY0" fmla="*/ 236795 h 236794"/>
                <a:gd name="connsiteX1" fmla="*/ 473590 w 473589"/>
                <a:gd name="connsiteY1" fmla="*/ 118397 h 236794"/>
                <a:gd name="connsiteX2" fmla="*/ 449910 w 473589"/>
                <a:gd name="connsiteY2" fmla="*/ 71038 h 236794"/>
                <a:gd name="connsiteX3" fmla="*/ 334144 w 473589"/>
                <a:gd name="connsiteY3" fmla="*/ 15786 h 236794"/>
                <a:gd name="connsiteX4" fmla="*/ 236795 w 473589"/>
                <a:gd name="connsiteY4" fmla="*/ 0 h 236794"/>
                <a:gd name="connsiteX5" fmla="*/ 139446 w 473589"/>
                <a:gd name="connsiteY5" fmla="*/ 15786 h 236794"/>
                <a:gd name="connsiteX6" fmla="*/ 23679 w 473589"/>
                <a:gd name="connsiteY6" fmla="*/ 71038 h 236794"/>
                <a:gd name="connsiteX7" fmla="*/ 0 w 473589"/>
                <a:gd name="connsiteY7" fmla="*/ 118397 h 236794"/>
                <a:gd name="connsiteX8" fmla="*/ 0 w 473589"/>
                <a:gd name="connsiteY8" fmla="*/ 236795 h 236794"/>
                <a:gd name="connsiteX9" fmla="*/ 473590 w 473589"/>
                <a:gd name="connsiteY9" fmla="*/ 236795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3589" h="236794">
                  <a:moveTo>
                    <a:pt x="473590" y="236795"/>
                  </a:moveTo>
                  <a:lnTo>
                    <a:pt x="473590" y="118397"/>
                  </a:lnTo>
                  <a:cubicBezTo>
                    <a:pt x="473590" y="99980"/>
                    <a:pt x="465697" y="81563"/>
                    <a:pt x="449910" y="71038"/>
                  </a:cubicBezTo>
                  <a:cubicBezTo>
                    <a:pt x="418338" y="44728"/>
                    <a:pt x="376241" y="26311"/>
                    <a:pt x="334144" y="15786"/>
                  </a:cubicBezTo>
                  <a:cubicBezTo>
                    <a:pt x="305202" y="7893"/>
                    <a:pt x="270999" y="0"/>
                    <a:pt x="236795" y="0"/>
                  </a:cubicBezTo>
                  <a:cubicBezTo>
                    <a:pt x="205222" y="0"/>
                    <a:pt x="171019" y="5262"/>
                    <a:pt x="139446" y="15786"/>
                  </a:cubicBezTo>
                  <a:cubicBezTo>
                    <a:pt x="97349" y="26311"/>
                    <a:pt x="57883" y="47359"/>
                    <a:pt x="23679" y="71038"/>
                  </a:cubicBezTo>
                  <a:cubicBezTo>
                    <a:pt x="7893" y="84194"/>
                    <a:pt x="0" y="99980"/>
                    <a:pt x="0" y="118397"/>
                  </a:cubicBezTo>
                  <a:lnTo>
                    <a:pt x="0" y="236795"/>
                  </a:lnTo>
                  <a:lnTo>
                    <a:pt x="473590" y="236795"/>
                  </a:ln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D59F6B7-48BE-4E5F-939F-BEC3B0E893D8}"/>
                </a:ext>
              </a:extLst>
            </p:cNvPr>
            <p:cNvSpPr/>
            <p:nvPr/>
          </p:nvSpPr>
          <p:spPr>
            <a:xfrm>
              <a:off x="5977602" y="3098904"/>
              <a:ext cx="236794" cy="236794"/>
            </a:xfrm>
            <a:custGeom>
              <a:avLst/>
              <a:gdLst>
                <a:gd name="connsiteX0" fmla="*/ 236795 w 236794"/>
                <a:gd name="connsiteY0" fmla="*/ 118397 h 236794"/>
                <a:gd name="connsiteX1" fmla="*/ 118397 w 236794"/>
                <a:gd name="connsiteY1" fmla="*/ 236795 h 236794"/>
                <a:gd name="connsiteX2" fmla="*/ 0 w 236794"/>
                <a:gd name="connsiteY2" fmla="*/ 118397 h 236794"/>
                <a:gd name="connsiteX3" fmla="*/ 118397 w 236794"/>
                <a:gd name="connsiteY3" fmla="*/ 0 h 236794"/>
                <a:gd name="connsiteX4" fmla="*/ 236795 w 236794"/>
                <a:gd name="connsiteY4" fmla="*/ 118397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794" h="236794">
                  <a:moveTo>
                    <a:pt x="236795" y="118397"/>
                  </a:moveTo>
                  <a:cubicBezTo>
                    <a:pt x="236795" y="183787"/>
                    <a:pt x="183787" y="236795"/>
                    <a:pt x="118397" y="236795"/>
                  </a:cubicBezTo>
                  <a:cubicBezTo>
                    <a:pt x="53008" y="236795"/>
                    <a:pt x="0" y="183787"/>
                    <a:pt x="0" y="118397"/>
                  </a:cubicBezTo>
                  <a:cubicBezTo>
                    <a:pt x="0" y="53008"/>
                    <a:pt x="53008" y="0"/>
                    <a:pt x="118397" y="0"/>
                  </a:cubicBezTo>
                  <a:cubicBezTo>
                    <a:pt x="183787" y="0"/>
                    <a:pt x="236795" y="53008"/>
                    <a:pt x="236795" y="118397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3FA88A50-0977-4C94-9654-E94E34608206}"/>
                </a:ext>
              </a:extLst>
            </p:cNvPr>
            <p:cNvSpPr/>
            <p:nvPr/>
          </p:nvSpPr>
          <p:spPr>
            <a:xfrm>
              <a:off x="6219659" y="3183098"/>
              <a:ext cx="428861" cy="236794"/>
            </a:xfrm>
            <a:custGeom>
              <a:avLst/>
              <a:gdLst>
                <a:gd name="connsiteX0" fmla="*/ 405182 w 428861"/>
                <a:gd name="connsiteY0" fmla="*/ 71038 h 236794"/>
                <a:gd name="connsiteX1" fmla="*/ 289416 w 428861"/>
                <a:gd name="connsiteY1" fmla="*/ 15786 h 236794"/>
                <a:gd name="connsiteX2" fmla="*/ 192067 w 428861"/>
                <a:gd name="connsiteY2" fmla="*/ 0 h 236794"/>
                <a:gd name="connsiteX3" fmla="*/ 94718 w 428861"/>
                <a:gd name="connsiteY3" fmla="*/ 15786 h 236794"/>
                <a:gd name="connsiteX4" fmla="*/ 47359 w 428861"/>
                <a:gd name="connsiteY4" fmla="*/ 34204 h 236794"/>
                <a:gd name="connsiteX5" fmla="*/ 47359 w 428861"/>
                <a:gd name="connsiteY5" fmla="*/ 36835 h 236794"/>
                <a:gd name="connsiteX6" fmla="*/ 0 w 428861"/>
                <a:gd name="connsiteY6" fmla="*/ 152601 h 236794"/>
                <a:gd name="connsiteX7" fmla="*/ 121028 w 428861"/>
                <a:gd name="connsiteY7" fmla="*/ 213115 h 236794"/>
                <a:gd name="connsiteX8" fmla="*/ 142077 w 428861"/>
                <a:gd name="connsiteY8" fmla="*/ 236795 h 236794"/>
                <a:gd name="connsiteX9" fmla="*/ 428862 w 428861"/>
                <a:gd name="connsiteY9" fmla="*/ 236795 h 236794"/>
                <a:gd name="connsiteX10" fmla="*/ 428862 w 428861"/>
                <a:gd name="connsiteY10" fmla="*/ 118397 h 236794"/>
                <a:gd name="connsiteX11" fmla="*/ 405182 w 428861"/>
                <a:gd name="connsiteY11" fmla="*/ 71038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861" h="236794">
                  <a:moveTo>
                    <a:pt x="405182" y="71038"/>
                  </a:moveTo>
                  <a:cubicBezTo>
                    <a:pt x="373610" y="44728"/>
                    <a:pt x="331513" y="26311"/>
                    <a:pt x="289416" y="15786"/>
                  </a:cubicBezTo>
                  <a:cubicBezTo>
                    <a:pt x="260474" y="7893"/>
                    <a:pt x="226271" y="0"/>
                    <a:pt x="192067" y="0"/>
                  </a:cubicBezTo>
                  <a:cubicBezTo>
                    <a:pt x="160494" y="0"/>
                    <a:pt x="126291" y="5262"/>
                    <a:pt x="94718" y="15786"/>
                  </a:cubicBezTo>
                  <a:cubicBezTo>
                    <a:pt x="78932" y="21048"/>
                    <a:pt x="63145" y="26311"/>
                    <a:pt x="47359" y="34204"/>
                  </a:cubicBezTo>
                  <a:lnTo>
                    <a:pt x="47359" y="36835"/>
                  </a:lnTo>
                  <a:cubicBezTo>
                    <a:pt x="47359" y="81563"/>
                    <a:pt x="28942" y="123660"/>
                    <a:pt x="0" y="152601"/>
                  </a:cubicBezTo>
                  <a:cubicBezTo>
                    <a:pt x="49990" y="168387"/>
                    <a:pt x="89456" y="189436"/>
                    <a:pt x="121028" y="213115"/>
                  </a:cubicBezTo>
                  <a:cubicBezTo>
                    <a:pt x="128922" y="221009"/>
                    <a:pt x="136815" y="226271"/>
                    <a:pt x="142077" y="236795"/>
                  </a:cubicBezTo>
                  <a:lnTo>
                    <a:pt x="428862" y="236795"/>
                  </a:lnTo>
                  <a:lnTo>
                    <a:pt x="428862" y="118397"/>
                  </a:lnTo>
                  <a:cubicBezTo>
                    <a:pt x="428862" y="99980"/>
                    <a:pt x="420969" y="81563"/>
                    <a:pt x="405182" y="71038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9798E18-7268-4B54-9323-DF2576B417D5}"/>
                </a:ext>
              </a:extLst>
            </p:cNvPr>
            <p:cNvSpPr/>
            <p:nvPr/>
          </p:nvSpPr>
          <p:spPr>
            <a:xfrm>
              <a:off x="5543478" y="3183098"/>
              <a:ext cx="428861" cy="236794"/>
            </a:xfrm>
            <a:custGeom>
              <a:avLst/>
              <a:gdLst>
                <a:gd name="connsiteX0" fmla="*/ 307833 w 428861"/>
                <a:gd name="connsiteY0" fmla="*/ 213115 h 236794"/>
                <a:gd name="connsiteX1" fmla="*/ 307833 w 428861"/>
                <a:gd name="connsiteY1" fmla="*/ 213115 h 236794"/>
                <a:gd name="connsiteX2" fmla="*/ 428862 w 428861"/>
                <a:gd name="connsiteY2" fmla="*/ 152601 h 236794"/>
                <a:gd name="connsiteX3" fmla="*/ 381503 w 428861"/>
                <a:gd name="connsiteY3" fmla="*/ 36835 h 236794"/>
                <a:gd name="connsiteX4" fmla="*/ 381503 w 428861"/>
                <a:gd name="connsiteY4" fmla="*/ 31573 h 236794"/>
                <a:gd name="connsiteX5" fmla="*/ 334144 w 428861"/>
                <a:gd name="connsiteY5" fmla="*/ 15786 h 236794"/>
                <a:gd name="connsiteX6" fmla="*/ 236795 w 428861"/>
                <a:gd name="connsiteY6" fmla="*/ 0 h 236794"/>
                <a:gd name="connsiteX7" fmla="*/ 139446 w 428861"/>
                <a:gd name="connsiteY7" fmla="*/ 15786 h 236794"/>
                <a:gd name="connsiteX8" fmla="*/ 23679 w 428861"/>
                <a:gd name="connsiteY8" fmla="*/ 71038 h 236794"/>
                <a:gd name="connsiteX9" fmla="*/ 0 w 428861"/>
                <a:gd name="connsiteY9" fmla="*/ 118397 h 236794"/>
                <a:gd name="connsiteX10" fmla="*/ 0 w 428861"/>
                <a:gd name="connsiteY10" fmla="*/ 236795 h 236794"/>
                <a:gd name="connsiteX11" fmla="*/ 284154 w 428861"/>
                <a:gd name="connsiteY11" fmla="*/ 236795 h 236794"/>
                <a:gd name="connsiteX12" fmla="*/ 307833 w 428861"/>
                <a:gd name="connsiteY12" fmla="*/ 213115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8861" h="236794">
                  <a:moveTo>
                    <a:pt x="307833" y="213115"/>
                  </a:moveTo>
                  <a:lnTo>
                    <a:pt x="307833" y="213115"/>
                  </a:lnTo>
                  <a:cubicBezTo>
                    <a:pt x="344668" y="186805"/>
                    <a:pt x="386765" y="165756"/>
                    <a:pt x="428862" y="152601"/>
                  </a:cubicBezTo>
                  <a:cubicBezTo>
                    <a:pt x="399920" y="121029"/>
                    <a:pt x="381503" y="81563"/>
                    <a:pt x="381503" y="36835"/>
                  </a:cubicBezTo>
                  <a:cubicBezTo>
                    <a:pt x="381503" y="34204"/>
                    <a:pt x="381503" y="34204"/>
                    <a:pt x="381503" y="31573"/>
                  </a:cubicBezTo>
                  <a:cubicBezTo>
                    <a:pt x="365717" y="26311"/>
                    <a:pt x="349930" y="18417"/>
                    <a:pt x="334144" y="15786"/>
                  </a:cubicBezTo>
                  <a:cubicBezTo>
                    <a:pt x="305202" y="7893"/>
                    <a:pt x="270999" y="0"/>
                    <a:pt x="236795" y="0"/>
                  </a:cubicBezTo>
                  <a:cubicBezTo>
                    <a:pt x="205222" y="0"/>
                    <a:pt x="171019" y="5262"/>
                    <a:pt x="139446" y="15786"/>
                  </a:cubicBezTo>
                  <a:cubicBezTo>
                    <a:pt x="97349" y="28942"/>
                    <a:pt x="57883" y="47359"/>
                    <a:pt x="23679" y="71038"/>
                  </a:cubicBezTo>
                  <a:cubicBezTo>
                    <a:pt x="7893" y="81563"/>
                    <a:pt x="0" y="99980"/>
                    <a:pt x="0" y="118397"/>
                  </a:cubicBezTo>
                  <a:lnTo>
                    <a:pt x="0" y="236795"/>
                  </a:lnTo>
                  <a:lnTo>
                    <a:pt x="284154" y="236795"/>
                  </a:lnTo>
                  <a:cubicBezTo>
                    <a:pt x="292047" y="226271"/>
                    <a:pt x="297309" y="221009"/>
                    <a:pt x="307833" y="213115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7" name="Graphic 73" descr="Lightbulb">
            <a:extLst>
              <a:ext uri="{FF2B5EF4-FFF2-40B4-BE49-F238E27FC236}">
                <a16:creationId xmlns:a16="http://schemas.microsoft.com/office/drawing/2014/main" id="{4D47101E-3CDA-45CE-82B9-C482BE26B089}"/>
              </a:ext>
            </a:extLst>
          </p:cNvPr>
          <p:cNvGrpSpPr/>
          <p:nvPr/>
        </p:nvGrpSpPr>
        <p:grpSpPr>
          <a:xfrm>
            <a:off x="2463463" y="2972628"/>
            <a:ext cx="472820" cy="472820"/>
            <a:chOff x="3284618" y="2595036"/>
            <a:chExt cx="630426" cy="630426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6A02C5A-2E84-4DDA-BAA5-2C3660E80F9A}"/>
                </a:ext>
              </a:extLst>
            </p:cNvPr>
            <p:cNvSpPr/>
            <p:nvPr/>
          </p:nvSpPr>
          <p:spPr>
            <a:xfrm>
              <a:off x="3514460" y="3015320"/>
              <a:ext cx="170740" cy="39401"/>
            </a:xfrm>
            <a:custGeom>
              <a:avLst/>
              <a:gdLst>
                <a:gd name="connsiteX0" fmla="*/ 19701 w 170740"/>
                <a:gd name="connsiteY0" fmla="*/ 0 h 39401"/>
                <a:gd name="connsiteX1" fmla="*/ 151040 w 170740"/>
                <a:gd name="connsiteY1" fmla="*/ 0 h 39401"/>
                <a:gd name="connsiteX2" fmla="*/ 170740 w 170740"/>
                <a:gd name="connsiteY2" fmla="*/ 19701 h 39401"/>
                <a:gd name="connsiteX3" fmla="*/ 151040 w 170740"/>
                <a:gd name="connsiteY3" fmla="*/ 39402 h 39401"/>
                <a:gd name="connsiteX4" fmla="*/ 19701 w 170740"/>
                <a:gd name="connsiteY4" fmla="*/ 39402 h 39401"/>
                <a:gd name="connsiteX5" fmla="*/ 0 w 170740"/>
                <a:gd name="connsiteY5" fmla="*/ 19701 h 39401"/>
                <a:gd name="connsiteX6" fmla="*/ 19701 w 170740"/>
                <a:gd name="connsiteY6" fmla="*/ 0 h 3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740" h="39401">
                  <a:moveTo>
                    <a:pt x="19701" y="0"/>
                  </a:moveTo>
                  <a:lnTo>
                    <a:pt x="151040" y="0"/>
                  </a:lnTo>
                  <a:cubicBezTo>
                    <a:pt x="162203" y="0"/>
                    <a:pt x="170740" y="8537"/>
                    <a:pt x="170740" y="19701"/>
                  </a:cubicBezTo>
                  <a:cubicBezTo>
                    <a:pt x="170740" y="30865"/>
                    <a:pt x="162203" y="39402"/>
                    <a:pt x="151040" y="39402"/>
                  </a:cubicBezTo>
                  <a:lnTo>
                    <a:pt x="19701" y="39402"/>
                  </a:lnTo>
                  <a:cubicBezTo>
                    <a:pt x="8537" y="39402"/>
                    <a:pt x="0" y="30865"/>
                    <a:pt x="0" y="19701"/>
                  </a:cubicBezTo>
                  <a:cubicBezTo>
                    <a:pt x="0" y="8537"/>
                    <a:pt x="8537" y="0"/>
                    <a:pt x="19701" y="0"/>
                  </a:cubicBez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5914AEC-CB38-4ADE-A901-7262D2215B85}"/>
                </a:ext>
              </a:extLst>
            </p:cNvPr>
            <p:cNvSpPr/>
            <p:nvPr/>
          </p:nvSpPr>
          <p:spPr>
            <a:xfrm>
              <a:off x="3514460" y="3080989"/>
              <a:ext cx="170740" cy="39401"/>
            </a:xfrm>
            <a:custGeom>
              <a:avLst/>
              <a:gdLst>
                <a:gd name="connsiteX0" fmla="*/ 19701 w 170740"/>
                <a:gd name="connsiteY0" fmla="*/ 0 h 39401"/>
                <a:gd name="connsiteX1" fmla="*/ 151040 w 170740"/>
                <a:gd name="connsiteY1" fmla="*/ 0 h 39401"/>
                <a:gd name="connsiteX2" fmla="*/ 170740 w 170740"/>
                <a:gd name="connsiteY2" fmla="*/ 19701 h 39401"/>
                <a:gd name="connsiteX3" fmla="*/ 151040 w 170740"/>
                <a:gd name="connsiteY3" fmla="*/ 39402 h 39401"/>
                <a:gd name="connsiteX4" fmla="*/ 19701 w 170740"/>
                <a:gd name="connsiteY4" fmla="*/ 39402 h 39401"/>
                <a:gd name="connsiteX5" fmla="*/ 0 w 170740"/>
                <a:gd name="connsiteY5" fmla="*/ 19701 h 39401"/>
                <a:gd name="connsiteX6" fmla="*/ 19701 w 170740"/>
                <a:gd name="connsiteY6" fmla="*/ 0 h 3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740" h="39401">
                  <a:moveTo>
                    <a:pt x="19701" y="0"/>
                  </a:moveTo>
                  <a:lnTo>
                    <a:pt x="151040" y="0"/>
                  </a:lnTo>
                  <a:cubicBezTo>
                    <a:pt x="162203" y="0"/>
                    <a:pt x="170740" y="8537"/>
                    <a:pt x="170740" y="19701"/>
                  </a:cubicBezTo>
                  <a:cubicBezTo>
                    <a:pt x="170740" y="30865"/>
                    <a:pt x="162203" y="39402"/>
                    <a:pt x="151040" y="39402"/>
                  </a:cubicBezTo>
                  <a:lnTo>
                    <a:pt x="19701" y="39402"/>
                  </a:lnTo>
                  <a:cubicBezTo>
                    <a:pt x="8537" y="39402"/>
                    <a:pt x="0" y="30865"/>
                    <a:pt x="0" y="19701"/>
                  </a:cubicBezTo>
                  <a:cubicBezTo>
                    <a:pt x="0" y="8537"/>
                    <a:pt x="8537" y="0"/>
                    <a:pt x="19701" y="0"/>
                  </a:cubicBez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6378FE4-4EE0-4F0F-96FC-BB9187CA1DDF}"/>
                </a:ext>
              </a:extLst>
            </p:cNvPr>
            <p:cNvSpPr/>
            <p:nvPr/>
          </p:nvSpPr>
          <p:spPr>
            <a:xfrm>
              <a:off x="3557145" y="3146658"/>
              <a:ext cx="85370" cy="39401"/>
            </a:xfrm>
            <a:custGeom>
              <a:avLst/>
              <a:gdLst>
                <a:gd name="connsiteX0" fmla="*/ 0 w 85370"/>
                <a:gd name="connsiteY0" fmla="*/ 0 h 39401"/>
                <a:gd name="connsiteX1" fmla="*/ 42685 w 85370"/>
                <a:gd name="connsiteY1" fmla="*/ 39402 h 39401"/>
                <a:gd name="connsiteX2" fmla="*/ 85370 w 85370"/>
                <a:gd name="connsiteY2" fmla="*/ 0 h 39401"/>
                <a:gd name="connsiteX3" fmla="*/ 0 w 85370"/>
                <a:gd name="connsiteY3" fmla="*/ 0 h 3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370" h="39401">
                  <a:moveTo>
                    <a:pt x="0" y="0"/>
                  </a:moveTo>
                  <a:cubicBezTo>
                    <a:pt x="1970" y="22328"/>
                    <a:pt x="20357" y="39402"/>
                    <a:pt x="42685" y="39402"/>
                  </a:cubicBezTo>
                  <a:cubicBezTo>
                    <a:pt x="65013" y="39402"/>
                    <a:pt x="83400" y="22328"/>
                    <a:pt x="853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774DEF6-3FF2-4A95-90CC-0CF9CE529C7E}"/>
                </a:ext>
              </a:extLst>
            </p:cNvPr>
            <p:cNvSpPr/>
            <p:nvPr/>
          </p:nvSpPr>
          <p:spPr>
            <a:xfrm>
              <a:off x="3429090" y="2634437"/>
              <a:ext cx="341480" cy="354614"/>
            </a:xfrm>
            <a:custGeom>
              <a:avLst/>
              <a:gdLst>
                <a:gd name="connsiteX0" fmla="*/ 170740 w 341480"/>
                <a:gd name="connsiteY0" fmla="*/ 0 h 354614"/>
                <a:gd name="connsiteX1" fmla="*/ 170740 w 341480"/>
                <a:gd name="connsiteY1" fmla="*/ 0 h 354614"/>
                <a:gd name="connsiteX2" fmla="*/ 170740 w 341480"/>
                <a:gd name="connsiteY2" fmla="*/ 0 h 354614"/>
                <a:gd name="connsiteX3" fmla="*/ 0 w 341480"/>
                <a:gd name="connsiteY3" fmla="*/ 168770 h 354614"/>
                <a:gd name="connsiteX4" fmla="*/ 0 w 341480"/>
                <a:gd name="connsiteY4" fmla="*/ 174681 h 354614"/>
                <a:gd name="connsiteX5" fmla="*/ 11820 w 341480"/>
                <a:gd name="connsiteY5" fmla="*/ 233783 h 354614"/>
                <a:gd name="connsiteX6" fmla="*/ 41372 w 341480"/>
                <a:gd name="connsiteY6" fmla="*/ 282378 h 354614"/>
                <a:gd name="connsiteX7" fmla="*/ 81430 w 341480"/>
                <a:gd name="connsiteY7" fmla="*/ 347391 h 354614"/>
                <a:gd name="connsiteX8" fmla="*/ 93251 w 341480"/>
                <a:gd name="connsiteY8" fmla="*/ 354615 h 354614"/>
                <a:gd name="connsiteX9" fmla="*/ 248230 w 341480"/>
                <a:gd name="connsiteY9" fmla="*/ 354615 h 354614"/>
                <a:gd name="connsiteX10" fmla="*/ 260051 w 341480"/>
                <a:gd name="connsiteY10" fmla="*/ 347391 h 354614"/>
                <a:gd name="connsiteX11" fmla="*/ 300109 w 341480"/>
                <a:gd name="connsiteY11" fmla="*/ 282378 h 354614"/>
                <a:gd name="connsiteX12" fmla="*/ 329660 w 341480"/>
                <a:gd name="connsiteY12" fmla="*/ 233783 h 354614"/>
                <a:gd name="connsiteX13" fmla="*/ 341481 w 341480"/>
                <a:gd name="connsiteY13" fmla="*/ 174681 h 354614"/>
                <a:gd name="connsiteX14" fmla="*/ 341481 w 341480"/>
                <a:gd name="connsiteY14" fmla="*/ 168770 h 354614"/>
                <a:gd name="connsiteX15" fmla="*/ 170740 w 341480"/>
                <a:gd name="connsiteY15" fmla="*/ 0 h 354614"/>
                <a:gd name="connsiteX16" fmla="*/ 302079 w 341480"/>
                <a:gd name="connsiteY16" fmla="*/ 174024 h 354614"/>
                <a:gd name="connsiteX17" fmla="*/ 292885 w 341480"/>
                <a:gd name="connsiteY17" fmla="*/ 219992 h 354614"/>
                <a:gd name="connsiteX18" fmla="*/ 270558 w 341480"/>
                <a:gd name="connsiteY18" fmla="*/ 256111 h 354614"/>
                <a:gd name="connsiteX19" fmla="*/ 232470 w 341480"/>
                <a:gd name="connsiteY19" fmla="*/ 315213 h 354614"/>
                <a:gd name="connsiteX20" fmla="*/ 170740 w 341480"/>
                <a:gd name="connsiteY20" fmla="*/ 315213 h 354614"/>
                <a:gd name="connsiteX21" fmla="*/ 109668 w 341480"/>
                <a:gd name="connsiteY21" fmla="*/ 315213 h 354614"/>
                <a:gd name="connsiteX22" fmla="*/ 71580 w 341480"/>
                <a:gd name="connsiteY22" fmla="*/ 256111 h 354614"/>
                <a:gd name="connsiteX23" fmla="*/ 49252 w 341480"/>
                <a:gd name="connsiteY23" fmla="*/ 219992 h 354614"/>
                <a:gd name="connsiteX24" fmla="*/ 40058 w 341480"/>
                <a:gd name="connsiteY24" fmla="*/ 174024 h 354614"/>
                <a:gd name="connsiteX25" fmla="*/ 40058 w 341480"/>
                <a:gd name="connsiteY25" fmla="*/ 168770 h 354614"/>
                <a:gd name="connsiteX26" fmla="*/ 171397 w 341480"/>
                <a:gd name="connsiteY26" fmla="*/ 38745 h 354614"/>
                <a:gd name="connsiteX27" fmla="*/ 171397 w 341480"/>
                <a:gd name="connsiteY27" fmla="*/ 38745 h 354614"/>
                <a:gd name="connsiteX28" fmla="*/ 171397 w 341480"/>
                <a:gd name="connsiteY28" fmla="*/ 38745 h 354614"/>
                <a:gd name="connsiteX29" fmla="*/ 171397 w 341480"/>
                <a:gd name="connsiteY29" fmla="*/ 38745 h 354614"/>
                <a:gd name="connsiteX30" fmla="*/ 171397 w 341480"/>
                <a:gd name="connsiteY30" fmla="*/ 38745 h 354614"/>
                <a:gd name="connsiteX31" fmla="*/ 171397 w 341480"/>
                <a:gd name="connsiteY31" fmla="*/ 38745 h 354614"/>
                <a:gd name="connsiteX32" fmla="*/ 171397 w 341480"/>
                <a:gd name="connsiteY32" fmla="*/ 38745 h 354614"/>
                <a:gd name="connsiteX33" fmla="*/ 302736 w 341480"/>
                <a:gd name="connsiteY33" fmla="*/ 168770 h 354614"/>
                <a:gd name="connsiteX34" fmla="*/ 302736 w 341480"/>
                <a:gd name="connsiteY34" fmla="*/ 174024 h 354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480" h="354614">
                  <a:moveTo>
                    <a:pt x="170740" y="0"/>
                  </a:moveTo>
                  <a:cubicBezTo>
                    <a:pt x="170740" y="0"/>
                    <a:pt x="170740" y="0"/>
                    <a:pt x="170740" y="0"/>
                  </a:cubicBezTo>
                  <a:cubicBezTo>
                    <a:pt x="170740" y="0"/>
                    <a:pt x="170740" y="0"/>
                    <a:pt x="170740" y="0"/>
                  </a:cubicBezTo>
                  <a:cubicBezTo>
                    <a:pt x="77490" y="657"/>
                    <a:pt x="1970" y="75520"/>
                    <a:pt x="0" y="168770"/>
                  </a:cubicBezTo>
                  <a:lnTo>
                    <a:pt x="0" y="174681"/>
                  </a:lnTo>
                  <a:cubicBezTo>
                    <a:pt x="657" y="195038"/>
                    <a:pt x="4597" y="214739"/>
                    <a:pt x="11820" y="233783"/>
                  </a:cubicBezTo>
                  <a:cubicBezTo>
                    <a:pt x="19044" y="251514"/>
                    <a:pt x="28895" y="267931"/>
                    <a:pt x="41372" y="282378"/>
                  </a:cubicBezTo>
                  <a:cubicBezTo>
                    <a:pt x="57132" y="299452"/>
                    <a:pt x="74206" y="332944"/>
                    <a:pt x="81430" y="347391"/>
                  </a:cubicBezTo>
                  <a:cubicBezTo>
                    <a:pt x="83400" y="351988"/>
                    <a:pt x="87997" y="354615"/>
                    <a:pt x="93251" y="354615"/>
                  </a:cubicBezTo>
                  <a:lnTo>
                    <a:pt x="248230" y="354615"/>
                  </a:lnTo>
                  <a:cubicBezTo>
                    <a:pt x="253484" y="354615"/>
                    <a:pt x="258081" y="351988"/>
                    <a:pt x="260051" y="347391"/>
                  </a:cubicBezTo>
                  <a:cubicBezTo>
                    <a:pt x="267274" y="332944"/>
                    <a:pt x="284348" y="299452"/>
                    <a:pt x="300109" y="282378"/>
                  </a:cubicBezTo>
                  <a:cubicBezTo>
                    <a:pt x="312586" y="267931"/>
                    <a:pt x="323093" y="251514"/>
                    <a:pt x="329660" y="233783"/>
                  </a:cubicBezTo>
                  <a:cubicBezTo>
                    <a:pt x="336884" y="214739"/>
                    <a:pt x="340824" y="195038"/>
                    <a:pt x="341481" y="174681"/>
                  </a:cubicBezTo>
                  <a:lnTo>
                    <a:pt x="341481" y="168770"/>
                  </a:lnTo>
                  <a:cubicBezTo>
                    <a:pt x="339511" y="75520"/>
                    <a:pt x="263991" y="657"/>
                    <a:pt x="170740" y="0"/>
                  </a:cubicBezTo>
                  <a:close/>
                  <a:moveTo>
                    <a:pt x="302079" y="174024"/>
                  </a:moveTo>
                  <a:cubicBezTo>
                    <a:pt x="301422" y="189785"/>
                    <a:pt x="298139" y="205545"/>
                    <a:pt x="292885" y="219992"/>
                  </a:cubicBezTo>
                  <a:cubicBezTo>
                    <a:pt x="287632" y="233126"/>
                    <a:pt x="280408" y="245603"/>
                    <a:pt x="270558" y="256111"/>
                  </a:cubicBezTo>
                  <a:cubicBezTo>
                    <a:pt x="255454" y="274498"/>
                    <a:pt x="242320" y="294199"/>
                    <a:pt x="232470" y="315213"/>
                  </a:cubicBezTo>
                  <a:lnTo>
                    <a:pt x="170740" y="315213"/>
                  </a:lnTo>
                  <a:lnTo>
                    <a:pt x="109668" y="315213"/>
                  </a:lnTo>
                  <a:cubicBezTo>
                    <a:pt x="99161" y="294199"/>
                    <a:pt x="86027" y="274498"/>
                    <a:pt x="71580" y="256111"/>
                  </a:cubicBezTo>
                  <a:cubicBezTo>
                    <a:pt x="62386" y="245603"/>
                    <a:pt x="54506" y="233126"/>
                    <a:pt x="49252" y="219992"/>
                  </a:cubicBezTo>
                  <a:cubicBezTo>
                    <a:pt x="43342" y="205545"/>
                    <a:pt x="40715" y="189785"/>
                    <a:pt x="40058" y="174024"/>
                  </a:cubicBezTo>
                  <a:lnTo>
                    <a:pt x="40058" y="168770"/>
                  </a:lnTo>
                  <a:cubicBezTo>
                    <a:pt x="41372" y="97191"/>
                    <a:pt x="99817" y="39402"/>
                    <a:pt x="171397" y="38745"/>
                  </a:cubicBezTo>
                  <a:lnTo>
                    <a:pt x="171397" y="38745"/>
                  </a:lnTo>
                  <a:lnTo>
                    <a:pt x="171397" y="38745"/>
                  </a:lnTo>
                  <a:cubicBezTo>
                    <a:pt x="171397" y="38745"/>
                    <a:pt x="171397" y="38745"/>
                    <a:pt x="171397" y="38745"/>
                  </a:cubicBezTo>
                  <a:cubicBezTo>
                    <a:pt x="171397" y="38745"/>
                    <a:pt x="171397" y="38745"/>
                    <a:pt x="171397" y="38745"/>
                  </a:cubicBezTo>
                  <a:lnTo>
                    <a:pt x="171397" y="38745"/>
                  </a:lnTo>
                  <a:lnTo>
                    <a:pt x="171397" y="38745"/>
                  </a:lnTo>
                  <a:cubicBezTo>
                    <a:pt x="242977" y="39402"/>
                    <a:pt x="301422" y="96534"/>
                    <a:pt x="302736" y="168770"/>
                  </a:cubicBezTo>
                  <a:lnTo>
                    <a:pt x="302736" y="174024"/>
                  </a:ln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2" name="Graphic 72" descr="Puzzle">
            <a:extLst>
              <a:ext uri="{FF2B5EF4-FFF2-40B4-BE49-F238E27FC236}">
                <a16:creationId xmlns:a16="http://schemas.microsoft.com/office/drawing/2014/main" id="{FB83899E-6E8F-4DA0-9CE6-9274DBFEDF5E}"/>
              </a:ext>
            </a:extLst>
          </p:cNvPr>
          <p:cNvSpPr/>
          <p:nvPr/>
        </p:nvSpPr>
        <p:spPr>
          <a:xfrm>
            <a:off x="6247120" y="3023626"/>
            <a:ext cx="394016" cy="394016"/>
          </a:xfrm>
          <a:custGeom>
            <a:avLst/>
            <a:gdLst>
              <a:gd name="connsiteX0" fmla="*/ 339511 w 525355"/>
              <a:gd name="connsiteY0" fmla="*/ 398613 h 525355"/>
              <a:gd name="connsiteX1" fmla="*/ 311273 w 525355"/>
              <a:gd name="connsiteY1" fmla="*/ 311930 h 525355"/>
              <a:gd name="connsiteX2" fmla="*/ 315870 w 525355"/>
              <a:gd name="connsiteY2" fmla="*/ 307333 h 525355"/>
              <a:gd name="connsiteX3" fmla="*/ 403867 w 525355"/>
              <a:gd name="connsiteY3" fmla="*/ 334257 h 525355"/>
              <a:gd name="connsiteX4" fmla="*/ 450492 w 525355"/>
              <a:gd name="connsiteY4" fmla="*/ 371689 h 525355"/>
              <a:gd name="connsiteX5" fmla="*/ 525355 w 525355"/>
              <a:gd name="connsiteY5" fmla="*/ 296826 h 525355"/>
              <a:gd name="connsiteX6" fmla="*/ 413717 w 525355"/>
              <a:gd name="connsiteY6" fmla="*/ 185188 h 525355"/>
              <a:gd name="connsiteX7" fmla="*/ 451149 w 525355"/>
              <a:gd name="connsiteY7" fmla="*/ 138562 h 525355"/>
              <a:gd name="connsiteX8" fmla="*/ 478073 w 525355"/>
              <a:gd name="connsiteY8" fmla="*/ 50565 h 525355"/>
              <a:gd name="connsiteX9" fmla="*/ 473476 w 525355"/>
              <a:gd name="connsiteY9" fmla="*/ 45969 h 525355"/>
              <a:gd name="connsiteX10" fmla="*/ 386793 w 525355"/>
              <a:gd name="connsiteY10" fmla="*/ 74206 h 525355"/>
              <a:gd name="connsiteX11" fmla="*/ 340167 w 525355"/>
              <a:gd name="connsiteY11" fmla="*/ 111638 h 525355"/>
              <a:gd name="connsiteX12" fmla="*/ 228529 w 525355"/>
              <a:gd name="connsiteY12" fmla="*/ 0 h 525355"/>
              <a:gd name="connsiteX13" fmla="*/ 153010 w 525355"/>
              <a:gd name="connsiteY13" fmla="*/ 74863 h 525355"/>
              <a:gd name="connsiteX14" fmla="*/ 190441 w 525355"/>
              <a:gd name="connsiteY14" fmla="*/ 121488 h 525355"/>
              <a:gd name="connsiteX15" fmla="*/ 218679 w 525355"/>
              <a:gd name="connsiteY15" fmla="*/ 208172 h 525355"/>
              <a:gd name="connsiteX16" fmla="*/ 214082 w 525355"/>
              <a:gd name="connsiteY16" fmla="*/ 212769 h 525355"/>
              <a:gd name="connsiteX17" fmla="*/ 126085 w 525355"/>
              <a:gd name="connsiteY17" fmla="*/ 185844 h 525355"/>
              <a:gd name="connsiteX18" fmla="*/ 79460 w 525355"/>
              <a:gd name="connsiteY18" fmla="*/ 148413 h 525355"/>
              <a:gd name="connsiteX19" fmla="*/ 0 w 525355"/>
              <a:gd name="connsiteY19" fmla="*/ 228529 h 525355"/>
              <a:gd name="connsiteX20" fmla="*/ 111638 w 525355"/>
              <a:gd name="connsiteY20" fmla="*/ 340167 h 525355"/>
              <a:gd name="connsiteX21" fmla="*/ 74206 w 525355"/>
              <a:gd name="connsiteY21" fmla="*/ 386793 h 525355"/>
              <a:gd name="connsiteX22" fmla="*/ 47282 w 525355"/>
              <a:gd name="connsiteY22" fmla="*/ 474790 h 525355"/>
              <a:gd name="connsiteX23" fmla="*/ 51879 w 525355"/>
              <a:gd name="connsiteY23" fmla="*/ 479386 h 525355"/>
              <a:gd name="connsiteX24" fmla="*/ 138562 w 525355"/>
              <a:gd name="connsiteY24" fmla="*/ 451149 h 525355"/>
              <a:gd name="connsiteX25" fmla="*/ 185188 w 525355"/>
              <a:gd name="connsiteY25" fmla="*/ 413717 h 525355"/>
              <a:gd name="connsiteX26" fmla="*/ 296826 w 525355"/>
              <a:gd name="connsiteY26" fmla="*/ 525355 h 525355"/>
              <a:gd name="connsiteX27" fmla="*/ 376942 w 525355"/>
              <a:gd name="connsiteY27" fmla="*/ 445238 h 525355"/>
              <a:gd name="connsiteX28" fmla="*/ 339511 w 525355"/>
              <a:gd name="connsiteY28" fmla="*/ 398613 h 52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25355" h="525355">
                <a:moveTo>
                  <a:pt x="339511" y="398613"/>
                </a:moveTo>
                <a:cubicBezTo>
                  <a:pt x="296169" y="399927"/>
                  <a:pt x="280408" y="344108"/>
                  <a:pt x="311273" y="311930"/>
                </a:cubicBezTo>
                <a:lnTo>
                  <a:pt x="315870" y="307333"/>
                </a:lnTo>
                <a:cubicBezTo>
                  <a:pt x="348048" y="276468"/>
                  <a:pt x="405180" y="290915"/>
                  <a:pt x="403867" y="334257"/>
                </a:cubicBezTo>
                <a:cubicBezTo>
                  <a:pt x="403210" y="359212"/>
                  <a:pt x="432761" y="389419"/>
                  <a:pt x="450492" y="371689"/>
                </a:cubicBezTo>
                <a:lnTo>
                  <a:pt x="525355" y="296826"/>
                </a:lnTo>
                <a:lnTo>
                  <a:pt x="413717" y="185188"/>
                </a:lnTo>
                <a:cubicBezTo>
                  <a:pt x="395986" y="167457"/>
                  <a:pt x="426194" y="137906"/>
                  <a:pt x="451149" y="138562"/>
                </a:cubicBezTo>
                <a:cubicBezTo>
                  <a:pt x="494490" y="139876"/>
                  <a:pt x="508938" y="82743"/>
                  <a:pt x="478073" y="50565"/>
                </a:cubicBezTo>
                <a:lnTo>
                  <a:pt x="473476" y="45969"/>
                </a:lnTo>
                <a:cubicBezTo>
                  <a:pt x="441298" y="15104"/>
                  <a:pt x="385479" y="30865"/>
                  <a:pt x="386793" y="74206"/>
                </a:cubicBezTo>
                <a:cubicBezTo>
                  <a:pt x="387449" y="99161"/>
                  <a:pt x="357898" y="129369"/>
                  <a:pt x="340167" y="111638"/>
                </a:cubicBezTo>
                <a:lnTo>
                  <a:pt x="228529" y="0"/>
                </a:lnTo>
                <a:lnTo>
                  <a:pt x="153010" y="74863"/>
                </a:lnTo>
                <a:cubicBezTo>
                  <a:pt x="135279" y="92594"/>
                  <a:pt x="165487" y="122145"/>
                  <a:pt x="190441" y="121488"/>
                </a:cubicBezTo>
                <a:cubicBezTo>
                  <a:pt x="233783" y="120175"/>
                  <a:pt x="249544" y="175994"/>
                  <a:pt x="218679" y="208172"/>
                </a:cubicBezTo>
                <a:lnTo>
                  <a:pt x="214082" y="212769"/>
                </a:lnTo>
                <a:cubicBezTo>
                  <a:pt x="181904" y="243633"/>
                  <a:pt x="124772" y="229186"/>
                  <a:pt x="126085" y="185844"/>
                </a:cubicBezTo>
                <a:cubicBezTo>
                  <a:pt x="126742" y="160890"/>
                  <a:pt x="97191" y="130682"/>
                  <a:pt x="79460" y="148413"/>
                </a:cubicBezTo>
                <a:lnTo>
                  <a:pt x="0" y="228529"/>
                </a:lnTo>
                <a:lnTo>
                  <a:pt x="111638" y="340167"/>
                </a:lnTo>
                <a:cubicBezTo>
                  <a:pt x="129369" y="357898"/>
                  <a:pt x="99161" y="387449"/>
                  <a:pt x="74206" y="386793"/>
                </a:cubicBezTo>
                <a:cubicBezTo>
                  <a:pt x="30865" y="385479"/>
                  <a:pt x="16417" y="442612"/>
                  <a:pt x="47282" y="474790"/>
                </a:cubicBezTo>
                <a:lnTo>
                  <a:pt x="51879" y="479386"/>
                </a:lnTo>
                <a:cubicBezTo>
                  <a:pt x="84057" y="510251"/>
                  <a:pt x="139876" y="494490"/>
                  <a:pt x="138562" y="451149"/>
                </a:cubicBezTo>
                <a:cubicBezTo>
                  <a:pt x="137906" y="426194"/>
                  <a:pt x="167457" y="395986"/>
                  <a:pt x="185188" y="413717"/>
                </a:cubicBezTo>
                <a:lnTo>
                  <a:pt x="296826" y="525355"/>
                </a:lnTo>
                <a:lnTo>
                  <a:pt x="376942" y="445238"/>
                </a:lnTo>
                <a:cubicBezTo>
                  <a:pt x="394673" y="427508"/>
                  <a:pt x="365122" y="397956"/>
                  <a:pt x="339511" y="398613"/>
                </a:cubicBezTo>
                <a:close/>
              </a:path>
            </a:pathLst>
          </a:custGeom>
          <a:solidFill>
            <a:srgbClr val="000000"/>
          </a:solidFill>
          <a:ln w="65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2531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402</Words>
  <PresentationFormat>On-screen Show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Carousel Diagram – Slide Template</vt:lpstr>
      <vt:lpstr>Carousel Diagram – Slide Template</vt:lpstr>
      <vt:lpstr>Carousel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Carousel Diagram</dc:title>
  <dc:creator>PresentationGO.com</dc:creator>
  <dc:description>© Copyright PresentationGO.com</dc:description>
  <dcterms:created xsi:type="dcterms:W3CDTF">2014-11-26T05:14:11Z</dcterms:created>
  <dcterms:modified xsi:type="dcterms:W3CDTF">2020-02-26T18:05:21Z</dcterms:modified>
  <cp:category>Charts &amp; Diagrams</cp:category>
</cp:coreProperties>
</file>