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12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117283950617286E-2"/>
          <c:y val="3.4405663709142352E-2"/>
          <c:w val="0.91376543209876548"/>
          <c:h val="0.931188672581715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956-164E-AD4B-C0CEBEE06A8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956-164E-AD4B-C0CEBEE06A8E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56-164E-AD4B-C0CEBEE06A8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02058799"/>
        <c:axId val="1502060431"/>
      </c:barChart>
      <c:catAx>
        <c:axId val="150205879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2060431"/>
        <c:crosses val="autoZero"/>
        <c:auto val="1"/>
        <c:lblAlgn val="ctr"/>
        <c:lblOffset val="100"/>
        <c:noMultiLvlLbl val="0"/>
      </c:catAx>
      <c:valAx>
        <c:axId val="150206043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02058799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117283950617286E-2"/>
          <c:y val="3.4405663709142352E-2"/>
          <c:w val="0.91376543209876548"/>
          <c:h val="0.931188672581715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F3E-4EA8-90F5-C4BD4848479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956-164E-AD4B-C0CEBEE06A8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956-164E-AD4B-C0CEBEE06A8E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56-164E-AD4B-C0CEBEE06A8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02058799"/>
        <c:axId val="1502060431"/>
      </c:barChart>
      <c:catAx>
        <c:axId val="150205879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2060431"/>
        <c:crosses val="autoZero"/>
        <c:auto val="1"/>
        <c:lblAlgn val="ctr"/>
        <c:lblOffset val="100"/>
        <c:noMultiLvlLbl val="0"/>
      </c:catAx>
      <c:valAx>
        <c:axId val="150206043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02058799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25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24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 and Column Chart – Slide Template</a:t>
            </a:r>
          </a:p>
        </p:txBody>
      </p: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369096DF-FCAF-0840-BC03-8979E7CF90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468328"/>
              </p:ext>
            </p:extLst>
          </p:nvPr>
        </p:nvGraphicFramePr>
        <p:xfrm>
          <a:off x="4476000" y="798023"/>
          <a:ext cx="3240000" cy="4060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69238606-4633-41BD-BCFC-414BEA5DE2A0}"/>
              </a:ext>
            </a:extLst>
          </p:cNvPr>
          <p:cNvSpPr/>
          <p:nvPr/>
        </p:nvSpPr>
        <p:spPr>
          <a:xfrm>
            <a:off x="3573025" y="2543794"/>
            <a:ext cx="4290162" cy="3364132"/>
          </a:xfrm>
          <a:custGeom>
            <a:avLst/>
            <a:gdLst>
              <a:gd name="connsiteX0" fmla="*/ 3253782 w 4290162"/>
              <a:gd name="connsiteY0" fmla="*/ 2770595 h 3364132"/>
              <a:gd name="connsiteX1" fmla="*/ 3023397 w 4290162"/>
              <a:gd name="connsiteY1" fmla="*/ 3000980 h 3364132"/>
              <a:gd name="connsiteX2" fmla="*/ 3253782 w 4290162"/>
              <a:gd name="connsiteY2" fmla="*/ 3231365 h 3364132"/>
              <a:gd name="connsiteX3" fmla="*/ 3484167 w 4290162"/>
              <a:gd name="connsiteY3" fmla="*/ 3000980 h 3364132"/>
              <a:gd name="connsiteX4" fmla="*/ 3253782 w 4290162"/>
              <a:gd name="connsiteY4" fmla="*/ 2770595 h 3364132"/>
              <a:gd name="connsiteX5" fmla="*/ 1680668 w 4290162"/>
              <a:gd name="connsiteY5" fmla="*/ 2770595 h 3364132"/>
              <a:gd name="connsiteX6" fmla="*/ 1450283 w 4290162"/>
              <a:gd name="connsiteY6" fmla="*/ 3000980 h 3364132"/>
              <a:gd name="connsiteX7" fmla="*/ 1680668 w 4290162"/>
              <a:gd name="connsiteY7" fmla="*/ 3231365 h 3364132"/>
              <a:gd name="connsiteX8" fmla="*/ 1911053 w 4290162"/>
              <a:gd name="connsiteY8" fmla="*/ 3000980 h 3364132"/>
              <a:gd name="connsiteX9" fmla="*/ 1680668 w 4290162"/>
              <a:gd name="connsiteY9" fmla="*/ 2770595 h 3364132"/>
              <a:gd name="connsiteX10" fmla="*/ 3549310 w 4290162"/>
              <a:gd name="connsiteY10" fmla="*/ 1712720 h 3364132"/>
              <a:gd name="connsiteX11" fmla="*/ 3482177 w 4290162"/>
              <a:gd name="connsiteY11" fmla="*/ 2173350 h 3364132"/>
              <a:gd name="connsiteX12" fmla="*/ 3717541 w 4290162"/>
              <a:gd name="connsiteY12" fmla="*/ 2173350 h 3364132"/>
              <a:gd name="connsiteX13" fmla="*/ 3779079 w 4290162"/>
              <a:gd name="connsiteY13" fmla="*/ 2127333 h 3364132"/>
              <a:gd name="connsiteX14" fmla="*/ 3899958 w 4290162"/>
              <a:gd name="connsiteY14" fmla="*/ 1715224 h 3364132"/>
              <a:gd name="connsiteX15" fmla="*/ 3146514 w 4290162"/>
              <a:gd name="connsiteY15" fmla="*/ 1710059 h 3364132"/>
              <a:gd name="connsiteX16" fmla="*/ 3102559 w 4290162"/>
              <a:gd name="connsiteY16" fmla="*/ 2173506 h 3364132"/>
              <a:gd name="connsiteX17" fmla="*/ 3102559 w 4290162"/>
              <a:gd name="connsiteY17" fmla="*/ 2173663 h 3364132"/>
              <a:gd name="connsiteX18" fmla="*/ 3448012 w 4290162"/>
              <a:gd name="connsiteY18" fmla="*/ 2173663 h 3364132"/>
              <a:gd name="connsiteX19" fmla="*/ 3515144 w 4290162"/>
              <a:gd name="connsiteY19" fmla="*/ 1712720 h 3364132"/>
              <a:gd name="connsiteX20" fmla="*/ 2709953 w 4290162"/>
              <a:gd name="connsiteY20" fmla="*/ 1706772 h 3364132"/>
              <a:gd name="connsiteX21" fmla="*/ 2701961 w 4290162"/>
              <a:gd name="connsiteY21" fmla="*/ 2173506 h 3364132"/>
              <a:gd name="connsiteX22" fmla="*/ 3068593 w 4290162"/>
              <a:gd name="connsiteY22" fmla="*/ 2173506 h 3364132"/>
              <a:gd name="connsiteX23" fmla="*/ 3112549 w 4290162"/>
              <a:gd name="connsiteY23" fmla="*/ 1709746 h 3364132"/>
              <a:gd name="connsiteX24" fmla="*/ 2291973 w 4290162"/>
              <a:gd name="connsiteY24" fmla="*/ 1703955 h 3364132"/>
              <a:gd name="connsiteX25" fmla="*/ 2322142 w 4290162"/>
              <a:gd name="connsiteY25" fmla="*/ 2173506 h 3364132"/>
              <a:gd name="connsiteX26" fmla="*/ 2668195 w 4290162"/>
              <a:gd name="connsiteY26" fmla="*/ 2173506 h 3364132"/>
              <a:gd name="connsiteX27" fmla="*/ 2676187 w 4290162"/>
              <a:gd name="connsiteY27" fmla="*/ 1706615 h 3364132"/>
              <a:gd name="connsiteX28" fmla="*/ 1920146 w 4290162"/>
              <a:gd name="connsiteY28" fmla="*/ 1701294 h 3364132"/>
              <a:gd name="connsiteX29" fmla="*/ 1986280 w 4290162"/>
              <a:gd name="connsiteY29" fmla="*/ 2173506 h 3364132"/>
              <a:gd name="connsiteX30" fmla="*/ 2288176 w 4290162"/>
              <a:gd name="connsiteY30" fmla="*/ 2173506 h 3364132"/>
              <a:gd name="connsiteX31" fmla="*/ 2258007 w 4290162"/>
              <a:gd name="connsiteY31" fmla="*/ 1703642 h 3364132"/>
              <a:gd name="connsiteX32" fmla="*/ 1517950 w 4290162"/>
              <a:gd name="connsiteY32" fmla="*/ 1698320 h 3364132"/>
              <a:gd name="connsiteX33" fmla="*/ 1629837 w 4290162"/>
              <a:gd name="connsiteY33" fmla="*/ 2173506 h 3364132"/>
              <a:gd name="connsiteX34" fmla="*/ 1629837 w 4290162"/>
              <a:gd name="connsiteY34" fmla="*/ 2173350 h 3364132"/>
              <a:gd name="connsiteX35" fmla="*/ 1952114 w 4290162"/>
              <a:gd name="connsiteY35" fmla="*/ 2173350 h 3364132"/>
              <a:gd name="connsiteX36" fmla="*/ 1885980 w 4290162"/>
              <a:gd name="connsiteY36" fmla="*/ 1700824 h 3364132"/>
              <a:gd name="connsiteX37" fmla="*/ 1210658 w 4290162"/>
              <a:gd name="connsiteY37" fmla="*/ 1696129 h 3364132"/>
              <a:gd name="connsiteX38" fmla="*/ 1328340 w 4290162"/>
              <a:gd name="connsiteY38" fmla="*/ 2047197 h 3364132"/>
              <a:gd name="connsiteX39" fmla="*/ 1350118 w 4290162"/>
              <a:gd name="connsiteY39" fmla="*/ 2173506 h 3364132"/>
              <a:gd name="connsiteX40" fmla="*/ 1350118 w 4290162"/>
              <a:gd name="connsiteY40" fmla="*/ 2173350 h 3364132"/>
              <a:gd name="connsiteX41" fmla="*/ 1595072 w 4290162"/>
              <a:gd name="connsiteY41" fmla="*/ 2173350 h 3364132"/>
              <a:gd name="connsiteX42" fmla="*/ 1483185 w 4290162"/>
              <a:gd name="connsiteY42" fmla="*/ 1698007 h 3364132"/>
              <a:gd name="connsiteX43" fmla="*/ 3615044 w 4290162"/>
              <a:gd name="connsiteY43" fmla="*/ 1261011 h 3364132"/>
              <a:gd name="connsiteX44" fmla="*/ 3554105 w 4290162"/>
              <a:gd name="connsiteY44" fmla="*/ 1678912 h 3364132"/>
              <a:gd name="connsiteX45" fmla="*/ 3909948 w 4290162"/>
              <a:gd name="connsiteY45" fmla="*/ 1681416 h 3364132"/>
              <a:gd name="connsiteX46" fmla="*/ 4025832 w 4290162"/>
              <a:gd name="connsiteY46" fmla="*/ 1286680 h 3364132"/>
              <a:gd name="connsiteX47" fmla="*/ 3191469 w 4290162"/>
              <a:gd name="connsiteY47" fmla="*/ 1234403 h 3364132"/>
              <a:gd name="connsiteX48" fmla="*/ 3149511 w 4290162"/>
              <a:gd name="connsiteY48" fmla="*/ 1676095 h 3364132"/>
              <a:gd name="connsiteX49" fmla="*/ 3519940 w 4290162"/>
              <a:gd name="connsiteY49" fmla="*/ 1678755 h 3364132"/>
              <a:gd name="connsiteX50" fmla="*/ 3581078 w 4290162"/>
              <a:gd name="connsiteY50" fmla="*/ 1258976 h 3364132"/>
              <a:gd name="connsiteX51" fmla="*/ 2718344 w 4290162"/>
              <a:gd name="connsiteY51" fmla="*/ 1204821 h 3364132"/>
              <a:gd name="connsiteX52" fmla="*/ 2710552 w 4290162"/>
              <a:gd name="connsiteY52" fmla="*/ 1672964 h 3364132"/>
              <a:gd name="connsiteX53" fmla="*/ 3115745 w 4290162"/>
              <a:gd name="connsiteY53" fmla="*/ 1675938 h 3364132"/>
              <a:gd name="connsiteX54" fmla="*/ 3157703 w 4290162"/>
              <a:gd name="connsiteY54" fmla="*/ 1232368 h 3364132"/>
              <a:gd name="connsiteX55" fmla="*/ 2258007 w 4290162"/>
              <a:gd name="connsiteY55" fmla="*/ 1175866 h 3364132"/>
              <a:gd name="connsiteX56" fmla="*/ 2289775 w 4290162"/>
              <a:gd name="connsiteY56" fmla="*/ 1669990 h 3364132"/>
              <a:gd name="connsiteX57" fmla="*/ 2676586 w 4290162"/>
              <a:gd name="connsiteY57" fmla="*/ 1672651 h 3364132"/>
              <a:gd name="connsiteX58" fmla="*/ 2684578 w 4290162"/>
              <a:gd name="connsiteY58" fmla="*/ 1202630 h 3364132"/>
              <a:gd name="connsiteX59" fmla="*/ 1843023 w 4290162"/>
              <a:gd name="connsiteY59" fmla="*/ 1149884 h 3364132"/>
              <a:gd name="connsiteX60" fmla="*/ 1915551 w 4290162"/>
              <a:gd name="connsiteY60" fmla="*/ 1667173 h 3364132"/>
              <a:gd name="connsiteX61" fmla="*/ 2255809 w 4290162"/>
              <a:gd name="connsiteY61" fmla="*/ 1669677 h 3364132"/>
              <a:gd name="connsiteX62" fmla="*/ 2224041 w 4290162"/>
              <a:gd name="connsiteY62" fmla="*/ 1173674 h 3364132"/>
              <a:gd name="connsiteX63" fmla="*/ 1381886 w 4290162"/>
              <a:gd name="connsiteY63" fmla="*/ 1120928 h 3364132"/>
              <a:gd name="connsiteX64" fmla="*/ 1509958 w 4290162"/>
              <a:gd name="connsiteY64" fmla="*/ 1664356 h 3364132"/>
              <a:gd name="connsiteX65" fmla="*/ 1881385 w 4290162"/>
              <a:gd name="connsiteY65" fmla="*/ 1667017 h 3364132"/>
              <a:gd name="connsiteX66" fmla="*/ 1808658 w 4290162"/>
              <a:gd name="connsiteY66" fmla="*/ 1147536 h 3364132"/>
              <a:gd name="connsiteX67" fmla="*/ 1010060 w 4290162"/>
              <a:gd name="connsiteY67" fmla="*/ 1097607 h 3364132"/>
              <a:gd name="connsiteX68" fmla="*/ 1199070 w 4290162"/>
              <a:gd name="connsiteY68" fmla="*/ 1662165 h 3364132"/>
              <a:gd name="connsiteX69" fmla="*/ 1474993 w 4290162"/>
              <a:gd name="connsiteY69" fmla="*/ 1664199 h 3364132"/>
              <a:gd name="connsiteX70" fmla="*/ 1346722 w 4290162"/>
              <a:gd name="connsiteY70" fmla="*/ 1118737 h 3364132"/>
              <a:gd name="connsiteX71" fmla="*/ 3684175 w 4290162"/>
              <a:gd name="connsiteY71" fmla="*/ 785512 h 3364132"/>
              <a:gd name="connsiteX72" fmla="*/ 3620039 w 4290162"/>
              <a:gd name="connsiteY72" fmla="*/ 1227516 h 3364132"/>
              <a:gd name="connsiteX73" fmla="*/ 4035422 w 4290162"/>
              <a:gd name="connsiteY73" fmla="*/ 1253498 h 3364132"/>
              <a:gd name="connsiteX74" fmla="*/ 4134922 w 4290162"/>
              <a:gd name="connsiteY74" fmla="*/ 914325 h 3364132"/>
              <a:gd name="connsiteX75" fmla="*/ 4126930 w 4290162"/>
              <a:gd name="connsiteY75" fmla="*/ 860953 h 3364132"/>
              <a:gd name="connsiteX76" fmla="*/ 4081176 w 4290162"/>
              <a:gd name="connsiteY76" fmla="*/ 832623 h 3364132"/>
              <a:gd name="connsiteX77" fmla="*/ 3238822 w 4290162"/>
              <a:gd name="connsiteY77" fmla="*/ 732296 h 3364132"/>
              <a:gd name="connsiteX78" fmla="*/ 3194666 w 4290162"/>
              <a:gd name="connsiteY78" fmla="*/ 1200752 h 3364132"/>
              <a:gd name="connsiteX79" fmla="*/ 3586073 w 4290162"/>
              <a:gd name="connsiteY79" fmla="*/ 1225325 h 3364132"/>
              <a:gd name="connsiteX80" fmla="*/ 3650608 w 4290162"/>
              <a:gd name="connsiteY80" fmla="*/ 781442 h 3364132"/>
              <a:gd name="connsiteX81" fmla="*/ 2727535 w 4290162"/>
              <a:gd name="connsiteY81" fmla="*/ 671411 h 3364132"/>
              <a:gd name="connsiteX82" fmla="*/ 2719144 w 4290162"/>
              <a:gd name="connsiteY82" fmla="*/ 1171014 h 3364132"/>
              <a:gd name="connsiteX83" fmla="*/ 3161100 w 4290162"/>
              <a:gd name="connsiteY83" fmla="*/ 1198717 h 3364132"/>
              <a:gd name="connsiteX84" fmla="*/ 3205655 w 4290162"/>
              <a:gd name="connsiteY84" fmla="*/ 728383 h 3364132"/>
              <a:gd name="connsiteX85" fmla="*/ 2222043 w 4290162"/>
              <a:gd name="connsiteY85" fmla="*/ 611308 h 3364132"/>
              <a:gd name="connsiteX86" fmla="*/ 2256009 w 4290162"/>
              <a:gd name="connsiteY86" fmla="*/ 1141901 h 3364132"/>
              <a:gd name="connsiteX87" fmla="*/ 2685178 w 4290162"/>
              <a:gd name="connsiteY87" fmla="*/ 1168822 h 3364132"/>
              <a:gd name="connsiteX88" fmla="*/ 2693969 w 4290162"/>
              <a:gd name="connsiteY88" fmla="*/ 667341 h 3364132"/>
              <a:gd name="connsiteX89" fmla="*/ 1760107 w 4290162"/>
              <a:gd name="connsiteY89" fmla="*/ 556371 h 3364132"/>
              <a:gd name="connsiteX90" fmla="*/ 1838428 w 4290162"/>
              <a:gd name="connsiteY90" fmla="*/ 1115763 h 3364132"/>
              <a:gd name="connsiteX91" fmla="*/ 2221843 w 4290162"/>
              <a:gd name="connsiteY91" fmla="*/ 1139867 h 3364132"/>
              <a:gd name="connsiteX92" fmla="*/ 2187677 w 4290162"/>
              <a:gd name="connsiteY92" fmla="*/ 607239 h 3364132"/>
              <a:gd name="connsiteX93" fmla="*/ 1234235 w 4290162"/>
              <a:gd name="connsiteY93" fmla="*/ 493451 h 3364132"/>
              <a:gd name="connsiteX94" fmla="*/ 1373894 w 4290162"/>
              <a:gd name="connsiteY94" fmla="*/ 1086338 h 3364132"/>
              <a:gd name="connsiteX95" fmla="*/ 1803863 w 4290162"/>
              <a:gd name="connsiteY95" fmla="*/ 1113415 h 3364132"/>
              <a:gd name="connsiteX96" fmla="*/ 1725342 w 4290162"/>
              <a:gd name="connsiteY96" fmla="*/ 551988 h 3364132"/>
              <a:gd name="connsiteX97" fmla="*/ 789881 w 4290162"/>
              <a:gd name="connsiteY97" fmla="*/ 440548 h 3364132"/>
              <a:gd name="connsiteX98" fmla="*/ 998272 w 4290162"/>
              <a:gd name="connsiteY98" fmla="*/ 1063017 h 3364132"/>
              <a:gd name="connsiteX99" fmla="*/ 1338530 w 4290162"/>
              <a:gd name="connsiteY99" fmla="*/ 1084303 h 3364132"/>
              <a:gd name="connsiteX100" fmla="*/ 1198471 w 4290162"/>
              <a:gd name="connsiteY100" fmla="*/ 489225 h 3364132"/>
              <a:gd name="connsiteX101" fmla="*/ 135138 w 4290162"/>
              <a:gd name="connsiteY101" fmla="*/ 50507 h 3364132"/>
              <a:gd name="connsiteX102" fmla="*/ 50024 w 4290162"/>
              <a:gd name="connsiteY102" fmla="*/ 135653 h 3364132"/>
              <a:gd name="connsiteX103" fmla="*/ 135138 w 4290162"/>
              <a:gd name="connsiteY103" fmla="*/ 220641 h 3364132"/>
              <a:gd name="connsiteX104" fmla="*/ 220253 w 4290162"/>
              <a:gd name="connsiteY104" fmla="*/ 135653 h 3364132"/>
              <a:gd name="connsiteX105" fmla="*/ 135138 w 4290162"/>
              <a:gd name="connsiteY105" fmla="*/ 50507 h 3364132"/>
              <a:gd name="connsiteX106" fmla="*/ 124849 w 4290162"/>
              <a:gd name="connsiteY106" fmla="*/ 407 h 3364132"/>
              <a:gd name="connsiteX107" fmla="*/ 178095 w 4290162"/>
              <a:gd name="connsiteY107" fmla="*/ 6995 h 3364132"/>
              <a:gd name="connsiteX108" fmla="*/ 191682 w 4290162"/>
              <a:gd name="connsiteY108" fmla="*/ 11534 h 3364132"/>
              <a:gd name="connsiteX109" fmla="*/ 208265 w 4290162"/>
              <a:gd name="connsiteY109" fmla="*/ 14665 h 3364132"/>
              <a:gd name="connsiteX110" fmla="*/ 591880 w 4290162"/>
              <a:gd name="connsiteY110" fmla="*/ 132209 h 3364132"/>
              <a:gd name="connsiteX111" fmla="*/ 721550 w 4290162"/>
              <a:gd name="connsiteY111" fmla="*/ 241771 h 3364132"/>
              <a:gd name="connsiteX112" fmla="*/ 722149 w 4290162"/>
              <a:gd name="connsiteY112" fmla="*/ 243023 h 3364132"/>
              <a:gd name="connsiteX113" fmla="*/ 724946 w 4290162"/>
              <a:gd name="connsiteY113" fmla="*/ 248658 h 3364132"/>
              <a:gd name="connsiteX114" fmla="*/ 775495 w 4290162"/>
              <a:gd name="connsiteY114" fmla="*/ 285439 h 3364132"/>
              <a:gd name="connsiteX115" fmla="*/ 4098958 w 4290162"/>
              <a:gd name="connsiteY115" fmla="*/ 681428 h 3364132"/>
              <a:gd name="connsiteX116" fmla="*/ 4254003 w 4290162"/>
              <a:gd name="connsiteY116" fmla="*/ 777216 h 3364132"/>
              <a:gd name="connsiteX117" fmla="*/ 4282174 w 4290162"/>
              <a:gd name="connsiteY117" fmla="*/ 957211 h 3364132"/>
              <a:gd name="connsiteX118" fmla="*/ 3926331 w 4290162"/>
              <a:gd name="connsiteY118" fmla="*/ 2170063 h 3364132"/>
              <a:gd name="connsiteX119" fmla="*/ 3718740 w 4290162"/>
              <a:gd name="connsiteY119" fmla="*/ 2325641 h 3364132"/>
              <a:gd name="connsiteX120" fmla="*/ 1344124 w 4290162"/>
              <a:gd name="connsiteY120" fmla="*/ 2325641 h 3364132"/>
              <a:gd name="connsiteX121" fmla="*/ 1298970 w 4290162"/>
              <a:gd name="connsiteY121" fmla="*/ 2344110 h 3364132"/>
              <a:gd name="connsiteX122" fmla="*/ 1290778 w 4290162"/>
              <a:gd name="connsiteY122" fmla="*/ 2354440 h 3364132"/>
              <a:gd name="connsiteX123" fmla="*/ 1282986 w 4290162"/>
              <a:gd name="connsiteY123" fmla="*/ 2370405 h 3364132"/>
              <a:gd name="connsiteX124" fmla="*/ 1183486 w 4290162"/>
              <a:gd name="connsiteY124" fmla="*/ 2684848 h 3364132"/>
              <a:gd name="connsiteX125" fmla="*/ 1192676 w 4290162"/>
              <a:gd name="connsiteY125" fmla="*/ 2741976 h 3364132"/>
              <a:gd name="connsiteX126" fmla="*/ 1244425 w 4290162"/>
              <a:gd name="connsiteY126" fmla="*/ 2768271 h 3364132"/>
              <a:gd name="connsiteX127" fmla="*/ 1405063 w 4290162"/>
              <a:gd name="connsiteY127" fmla="*/ 2768271 h 3364132"/>
              <a:gd name="connsiteX128" fmla="*/ 1684183 w 4290162"/>
              <a:gd name="connsiteY128" fmla="*/ 2637110 h 3364132"/>
              <a:gd name="connsiteX129" fmla="*/ 1963103 w 4290162"/>
              <a:gd name="connsiteY129" fmla="*/ 2768271 h 3364132"/>
              <a:gd name="connsiteX130" fmla="*/ 2981480 w 4290162"/>
              <a:gd name="connsiteY130" fmla="*/ 2768271 h 3364132"/>
              <a:gd name="connsiteX131" fmla="*/ 3260600 w 4290162"/>
              <a:gd name="connsiteY131" fmla="*/ 2637110 h 3364132"/>
              <a:gd name="connsiteX132" fmla="*/ 3539720 w 4290162"/>
              <a:gd name="connsiteY132" fmla="*/ 2768271 h 3364132"/>
              <a:gd name="connsiteX133" fmla="*/ 3823435 w 4290162"/>
              <a:gd name="connsiteY133" fmla="*/ 2768271 h 3364132"/>
              <a:gd name="connsiteX134" fmla="*/ 3899558 w 4290162"/>
              <a:gd name="connsiteY134" fmla="*/ 2844339 h 3364132"/>
              <a:gd name="connsiteX135" fmla="*/ 3823435 w 4290162"/>
              <a:gd name="connsiteY135" fmla="*/ 2920406 h 3364132"/>
              <a:gd name="connsiteX136" fmla="*/ 3614844 w 4290162"/>
              <a:gd name="connsiteY136" fmla="*/ 2920406 h 3364132"/>
              <a:gd name="connsiteX137" fmla="*/ 3623835 w 4290162"/>
              <a:gd name="connsiteY137" fmla="*/ 3000699 h 3364132"/>
              <a:gd name="connsiteX138" fmla="*/ 3260400 w 4290162"/>
              <a:gd name="connsiteY138" fmla="*/ 3364132 h 3364132"/>
              <a:gd name="connsiteX139" fmla="*/ 2896965 w 4290162"/>
              <a:gd name="connsiteY139" fmla="*/ 3000699 h 3364132"/>
              <a:gd name="connsiteX140" fmla="*/ 2905956 w 4290162"/>
              <a:gd name="connsiteY140" fmla="*/ 2920406 h 3364132"/>
              <a:gd name="connsiteX141" fmla="*/ 2037828 w 4290162"/>
              <a:gd name="connsiteY141" fmla="*/ 2920406 h 3364132"/>
              <a:gd name="connsiteX142" fmla="*/ 2046819 w 4290162"/>
              <a:gd name="connsiteY142" fmla="*/ 3000699 h 3364132"/>
              <a:gd name="connsiteX143" fmla="*/ 1683384 w 4290162"/>
              <a:gd name="connsiteY143" fmla="*/ 3364132 h 3364132"/>
              <a:gd name="connsiteX144" fmla="*/ 1319949 w 4290162"/>
              <a:gd name="connsiteY144" fmla="*/ 3000699 h 3364132"/>
              <a:gd name="connsiteX145" fmla="*/ 1329139 w 4290162"/>
              <a:gd name="connsiteY145" fmla="*/ 2920406 h 3364132"/>
              <a:gd name="connsiteX146" fmla="*/ 1243625 w 4290162"/>
              <a:gd name="connsiteY146" fmla="*/ 2920406 h 3364132"/>
              <a:gd name="connsiteX147" fmla="*/ 1069001 w 4290162"/>
              <a:gd name="connsiteY147" fmla="*/ 2831817 h 3364132"/>
              <a:gd name="connsiteX148" fmla="*/ 1037432 w 4290162"/>
              <a:gd name="connsiteY148" fmla="*/ 2638675 h 3364132"/>
              <a:gd name="connsiteX149" fmla="*/ 1137132 w 4290162"/>
              <a:gd name="connsiteY149" fmla="*/ 2324232 h 3364132"/>
              <a:gd name="connsiteX150" fmla="*/ 1180089 w 4290162"/>
              <a:gd name="connsiteY150" fmla="*/ 2247539 h 3364132"/>
              <a:gd name="connsiteX151" fmla="*/ 1185683 w 4290162"/>
              <a:gd name="connsiteY151" fmla="*/ 2099630 h 3364132"/>
              <a:gd name="connsiteX152" fmla="*/ 1184684 w 4290162"/>
              <a:gd name="connsiteY152" fmla="*/ 2096343 h 3364132"/>
              <a:gd name="connsiteX153" fmla="*/ 617854 w 4290162"/>
              <a:gd name="connsiteY153" fmla="*/ 406114 h 3364132"/>
              <a:gd name="connsiteX154" fmla="*/ 568903 w 4290162"/>
              <a:gd name="connsiteY154" fmla="*/ 415662 h 3364132"/>
              <a:gd name="connsiteX155" fmla="*/ 525946 w 4290162"/>
              <a:gd name="connsiteY155" fmla="*/ 408618 h 3364132"/>
              <a:gd name="connsiteX156" fmla="*/ 92381 w 4290162"/>
              <a:gd name="connsiteY156" fmla="*/ 263684 h 3364132"/>
              <a:gd name="connsiteX157" fmla="*/ 7067 w 4290162"/>
              <a:gd name="connsiteY157" fmla="*/ 92454 h 3364132"/>
              <a:gd name="connsiteX158" fmla="*/ 124849 w 4290162"/>
              <a:gd name="connsiteY158" fmla="*/ 407 h 3364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4290162" h="3364132">
                <a:moveTo>
                  <a:pt x="3253782" y="2770595"/>
                </a:moveTo>
                <a:cubicBezTo>
                  <a:pt x="3126751" y="2770595"/>
                  <a:pt x="3023397" y="2873949"/>
                  <a:pt x="3023397" y="3000980"/>
                </a:cubicBezTo>
                <a:cubicBezTo>
                  <a:pt x="3023397" y="3128012"/>
                  <a:pt x="3126751" y="3231365"/>
                  <a:pt x="3253782" y="3231365"/>
                </a:cubicBezTo>
                <a:cubicBezTo>
                  <a:pt x="3380814" y="3231365"/>
                  <a:pt x="3484167" y="3128012"/>
                  <a:pt x="3484167" y="3000980"/>
                </a:cubicBezTo>
                <a:cubicBezTo>
                  <a:pt x="3484167" y="2873949"/>
                  <a:pt x="3380814" y="2770595"/>
                  <a:pt x="3253782" y="2770595"/>
                </a:cubicBezTo>
                <a:close/>
                <a:moveTo>
                  <a:pt x="1680668" y="2770595"/>
                </a:moveTo>
                <a:cubicBezTo>
                  <a:pt x="1553637" y="2770595"/>
                  <a:pt x="1450283" y="2873949"/>
                  <a:pt x="1450283" y="3000980"/>
                </a:cubicBezTo>
                <a:cubicBezTo>
                  <a:pt x="1450283" y="3128012"/>
                  <a:pt x="1553637" y="3231365"/>
                  <a:pt x="1680668" y="3231365"/>
                </a:cubicBezTo>
                <a:cubicBezTo>
                  <a:pt x="1807700" y="3231365"/>
                  <a:pt x="1911053" y="3128012"/>
                  <a:pt x="1911053" y="3000980"/>
                </a:cubicBezTo>
                <a:cubicBezTo>
                  <a:pt x="1911053" y="2873949"/>
                  <a:pt x="1807871" y="2770595"/>
                  <a:pt x="1680668" y="2770595"/>
                </a:cubicBezTo>
                <a:close/>
                <a:moveTo>
                  <a:pt x="3549310" y="1712720"/>
                </a:moveTo>
                <a:lnTo>
                  <a:pt x="3482177" y="2173350"/>
                </a:lnTo>
                <a:lnTo>
                  <a:pt x="3717541" y="2173350"/>
                </a:lnTo>
                <a:cubicBezTo>
                  <a:pt x="3745913" y="2173350"/>
                  <a:pt x="3771087" y="2154411"/>
                  <a:pt x="3779079" y="2127333"/>
                </a:cubicBezTo>
                <a:lnTo>
                  <a:pt x="3899958" y="1715224"/>
                </a:lnTo>
                <a:close/>
                <a:moveTo>
                  <a:pt x="3146514" y="1710059"/>
                </a:moveTo>
                <a:lnTo>
                  <a:pt x="3102559" y="2173506"/>
                </a:lnTo>
                <a:lnTo>
                  <a:pt x="3102559" y="2173663"/>
                </a:lnTo>
                <a:lnTo>
                  <a:pt x="3448012" y="2173663"/>
                </a:lnTo>
                <a:lnTo>
                  <a:pt x="3515144" y="1712720"/>
                </a:lnTo>
                <a:close/>
                <a:moveTo>
                  <a:pt x="2709953" y="1706772"/>
                </a:moveTo>
                <a:lnTo>
                  <a:pt x="2701961" y="2173506"/>
                </a:lnTo>
                <a:lnTo>
                  <a:pt x="3068593" y="2173506"/>
                </a:lnTo>
                <a:lnTo>
                  <a:pt x="3112549" y="1709746"/>
                </a:lnTo>
                <a:close/>
                <a:moveTo>
                  <a:pt x="2291973" y="1703955"/>
                </a:moveTo>
                <a:lnTo>
                  <a:pt x="2322142" y="2173506"/>
                </a:lnTo>
                <a:lnTo>
                  <a:pt x="2668195" y="2173506"/>
                </a:lnTo>
                <a:lnTo>
                  <a:pt x="2676187" y="1706615"/>
                </a:lnTo>
                <a:close/>
                <a:moveTo>
                  <a:pt x="1920146" y="1701294"/>
                </a:moveTo>
                <a:lnTo>
                  <a:pt x="1986280" y="2173506"/>
                </a:lnTo>
                <a:lnTo>
                  <a:pt x="2288176" y="2173506"/>
                </a:lnTo>
                <a:lnTo>
                  <a:pt x="2258007" y="1703642"/>
                </a:lnTo>
                <a:close/>
                <a:moveTo>
                  <a:pt x="1517950" y="1698320"/>
                </a:moveTo>
                <a:lnTo>
                  <a:pt x="1629837" y="2173506"/>
                </a:lnTo>
                <a:lnTo>
                  <a:pt x="1629837" y="2173350"/>
                </a:lnTo>
                <a:lnTo>
                  <a:pt x="1952114" y="2173350"/>
                </a:lnTo>
                <a:lnTo>
                  <a:pt x="1885980" y="1700824"/>
                </a:lnTo>
                <a:close/>
                <a:moveTo>
                  <a:pt x="1210658" y="1696129"/>
                </a:moveTo>
                <a:lnTo>
                  <a:pt x="1328340" y="2047197"/>
                </a:lnTo>
                <a:cubicBezTo>
                  <a:pt x="1332336" y="2058466"/>
                  <a:pt x="1349719" y="2109647"/>
                  <a:pt x="1350118" y="2173506"/>
                </a:cubicBezTo>
                <a:lnTo>
                  <a:pt x="1350118" y="2173350"/>
                </a:lnTo>
                <a:lnTo>
                  <a:pt x="1595072" y="2173350"/>
                </a:lnTo>
                <a:lnTo>
                  <a:pt x="1483185" y="1698007"/>
                </a:lnTo>
                <a:close/>
                <a:moveTo>
                  <a:pt x="3615044" y="1261011"/>
                </a:moveTo>
                <a:lnTo>
                  <a:pt x="3554105" y="1678912"/>
                </a:lnTo>
                <a:lnTo>
                  <a:pt x="3909948" y="1681416"/>
                </a:lnTo>
                <a:lnTo>
                  <a:pt x="4025832" y="1286680"/>
                </a:lnTo>
                <a:close/>
                <a:moveTo>
                  <a:pt x="3191469" y="1234403"/>
                </a:moveTo>
                <a:lnTo>
                  <a:pt x="3149511" y="1676095"/>
                </a:lnTo>
                <a:lnTo>
                  <a:pt x="3519940" y="1678755"/>
                </a:lnTo>
                <a:lnTo>
                  <a:pt x="3581078" y="1258976"/>
                </a:lnTo>
                <a:close/>
                <a:moveTo>
                  <a:pt x="2718344" y="1204821"/>
                </a:moveTo>
                <a:lnTo>
                  <a:pt x="2710552" y="1672964"/>
                </a:lnTo>
                <a:lnTo>
                  <a:pt x="3115745" y="1675938"/>
                </a:lnTo>
                <a:lnTo>
                  <a:pt x="3157703" y="1232368"/>
                </a:lnTo>
                <a:close/>
                <a:moveTo>
                  <a:pt x="2258007" y="1175866"/>
                </a:moveTo>
                <a:lnTo>
                  <a:pt x="2289775" y="1669990"/>
                </a:lnTo>
                <a:lnTo>
                  <a:pt x="2676586" y="1672651"/>
                </a:lnTo>
                <a:lnTo>
                  <a:pt x="2684578" y="1202630"/>
                </a:lnTo>
                <a:close/>
                <a:moveTo>
                  <a:pt x="1843023" y="1149884"/>
                </a:moveTo>
                <a:lnTo>
                  <a:pt x="1915551" y="1667173"/>
                </a:lnTo>
                <a:lnTo>
                  <a:pt x="2255809" y="1669677"/>
                </a:lnTo>
                <a:lnTo>
                  <a:pt x="2224041" y="1173674"/>
                </a:lnTo>
                <a:close/>
                <a:moveTo>
                  <a:pt x="1381886" y="1120928"/>
                </a:moveTo>
                <a:lnTo>
                  <a:pt x="1509958" y="1664356"/>
                </a:lnTo>
                <a:lnTo>
                  <a:pt x="1881385" y="1667017"/>
                </a:lnTo>
                <a:lnTo>
                  <a:pt x="1808658" y="1147536"/>
                </a:lnTo>
                <a:close/>
                <a:moveTo>
                  <a:pt x="1010060" y="1097607"/>
                </a:moveTo>
                <a:lnTo>
                  <a:pt x="1199070" y="1662165"/>
                </a:lnTo>
                <a:lnTo>
                  <a:pt x="1474993" y="1664199"/>
                </a:lnTo>
                <a:lnTo>
                  <a:pt x="1346722" y="1118737"/>
                </a:lnTo>
                <a:close/>
                <a:moveTo>
                  <a:pt x="3684175" y="785512"/>
                </a:moveTo>
                <a:lnTo>
                  <a:pt x="3620039" y="1227516"/>
                </a:lnTo>
                <a:lnTo>
                  <a:pt x="4035422" y="1253498"/>
                </a:lnTo>
                <a:lnTo>
                  <a:pt x="4134922" y="914325"/>
                </a:lnTo>
                <a:cubicBezTo>
                  <a:pt x="4142115" y="889439"/>
                  <a:pt x="4132924" y="870031"/>
                  <a:pt x="4126930" y="860953"/>
                </a:cubicBezTo>
                <a:cubicBezTo>
                  <a:pt x="4120936" y="851719"/>
                  <a:pt x="4106750" y="835754"/>
                  <a:pt x="4081176" y="832623"/>
                </a:cubicBezTo>
                <a:close/>
                <a:moveTo>
                  <a:pt x="3238822" y="732296"/>
                </a:moveTo>
                <a:lnTo>
                  <a:pt x="3194666" y="1200752"/>
                </a:lnTo>
                <a:lnTo>
                  <a:pt x="3586073" y="1225325"/>
                </a:lnTo>
                <a:lnTo>
                  <a:pt x="3650608" y="781442"/>
                </a:lnTo>
                <a:close/>
                <a:moveTo>
                  <a:pt x="2727535" y="671411"/>
                </a:moveTo>
                <a:lnTo>
                  <a:pt x="2719144" y="1171014"/>
                </a:lnTo>
                <a:lnTo>
                  <a:pt x="3161100" y="1198717"/>
                </a:lnTo>
                <a:lnTo>
                  <a:pt x="3205655" y="728383"/>
                </a:lnTo>
                <a:close/>
                <a:moveTo>
                  <a:pt x="2222043" y="611308"/>
                </a:moveTo>
                <a:lnTo>
                  <a:pt x="2256009" y="1141901"/>
                </a:lnTo>
                <a:lnTo>
                  <a:pt x="2685178" y="1168822"/>
                </a:lnTo>
                <a:lnTo>
                  <a:pt x="2693969" y="667341"/>
                </a:lnTo>
                <a:close/>
                <a:moveTo>
                  <a:pt x="1760107" y="556371"/>
                </a:moveTo>
                <a:lnTo>
                  <a:pt x="1838428" y="1115763"/>
                </a:lnTo>
                <a:lnTo>
                  <a:pt x="2221843" y="1139867"/>
                </a:lnTo>
                <a:lnTo>
                  <a:pt x="2187677" y="607239"/>
                </a:lnTo>
                <a:close/>
                <a:moveTo>
                  <a:pt x="1234235" y="493451"/>
                </a:moveTo>
                <a:lnTo>
                  <a:pt x="1373894" y="1086338"/>
                </a:lnTo>
                <a:lnTo>
                  <a:pt x="1803863" y="1113415"/>
                </a:lnTo>
                <a:lnTo>
                  <a:pt x="1725342" y="551988"/>
                </a:lnTo>
                <a:close/>
                <a:moveTo>
                  <a:pt x="789881" y="440548"/>
                </a:moveTo>
                <a:lnTo>
                  <a:pt x="998272" y="1063017"/>
                </a:lnTo>
                <a:lnTo>
                  <a:pt x="1338530" y="1084303"/>
                </a:lnTo>
                <a:lnTo>
                  <a:pt x="1198471" y="489225"/>
                </a:lnTo>
                <a:close/>
                <a:moveTo>
                  <a:pt x="135138" y="50507"/>
                </a:moveTo>
                <a:cubicBezTo>
                  <a:pt x="88185" y="50507"/>
                  <a:pt x="50024" y="88541"/>
                  <a:pt x="50024" y="135653"/>
                </a:cubicBezTo>
                <a:cubicBezTo>
                  <a:pt x="50024" y="182608"/>
                  <a:pt x="88185" y="220641"/>
                  <a:pt x="135138" y="220641"/>
                </a:cubicBezTo>
                <a:cubicBezTo>
                  <a:pt x="182091" y="220641"/>
                  <a:pt x="220253" y="182608"/>
                  <a:pt x="220253" y="135653"/>
                </a:cubicBezTo>
                <a:cubicBezTo>
                  <a:pt x="220253" y="88541"/>
                  <a:pt x="182291" y="50507"/>
                  <a:pt x="135138" y="50507"/>
                </a:cubicBezTo>
                <a:close/>
                <a:moveTo>
                  <a:pt x="124849" y="407"/>
                </a:moveTo>
                <a:cubicBezTo>
                  <a:pt x="142356" y="-958"/>
                  <a:pt x="160413" y="1087"/>
                  <a:pt x="178095" y="6995"/>
                </a:cubicBezTo>
                <a:lnTo>
                  <a:pt x="191682" y="11534"/>
                </a:lnTo>
                <a:cubicBezTo>
                  <a:pt x="197076" y="12160"/>
                  <a:pt x="202670" y="12943"/>
                  <a:pt x="208265" y="14665"/>
                </a:cubicBezTo>
                <a:lnTo>
                  <a:pt x="591880" y="132209"/>
                </a:lnTo>
                <a:cubicBezTo>
                  <a:pt x="648223" y="149426"/>
                  <a:pt x="694976" y="189181"/>
                  <a:pt x="721550" y="241771"/>
                </a:cubicBezTo>
                <a:cubicBezTo>
                  <a:pt x="721749" y="242084"/>
                  <a:pt x="721949" y="242710"/>
                  <a:pt x="722149" y="243023"/>
                </a:cubicBezTo>
                <a:cubicBezTo>
                  <a:pt x="722948" y="244902"/>
                  <a:pt x="724147" y="246780"/>
                  <a:pt x="724946" y="248658"/>
                </a:cubicBezTo>
                <a:cubicBezTo>
                  <a:pt x="734137" y="268692"/>
                  <a:pt x="753517" y="282935"/>
                  <a:pt x="775495" y="285439"/>
                </a:cubicBezTo>
                <a:lnTo>
                  <a:pt x="4098958" y="681428"/>
                </a:lnTo>
                <a:cubicBezTo>
                  <a:pt x="4162295" y="689097"/>
                  <a:pt x="4218838" y="723844"/>
                  <a:pt x="4254003" y="777216"/>
                </a:cubicBezTo>
                <a:cubicBezTo>
                  <a:pt x="4289167" y="830432"/>
                  <a:pt x="4298957" y="896013"/>
                  <a:pt x="4282174" y="957211"/>
                </a:cubicBezTo>
                <a:lnTo>
                  <a:pt x="3926331" y="2170063"/>
                </a:lnTo>
                <a:cubicBezTo>
                  <a:pt x="3899359" y="2261625"/>
                  <a:pt x="3814244" y="2325641"/>
                  <a:pt x="3718740" y="2325641"/>
                </a:cubicBezTo>
                <a:lnTo>
                  <a:pt x="1344124" y="2325641"/>
                </a:lnTo>
                <a:cubicBezTo>
                  <a:pt x="1326742" y="2325641"/>
                  <a:pt x="1310558" y="2332527"/>
                  <a:pt x="1298970" y="2344110"/>
                </a:cubicBezTo>
                <a:cubicBezTo>
                  <a:pt x="1296372" y="2347710"/>
                  <a:pt x="1293775" y="2351153"/>
                  <a:pt x="1290778" y="2354440"/>
                </a:cubicBezTo>
                <a:cubicBezTo>
                  <a:pt x="1287581" y="2359448"/>
                  <a:pt x="1284984" y="2364613"/>
                  <a:pt x="1282986" y="2370405"/>
                </a:cubicBezTo>
                <a:lnTo>
                  <a:pt x="1183486" y="2684848"/>
                </a:lnTo>
                <a:cubicBezTo>
                  <a:pt x="1177092" y="2704412"/>
                  <a:pt x="1180489" y="2725386"/>
                  <a:pt x="1192676" y="2741976"/>
                </a:cubicBezTo>
                <a:cubicBezTo>
                  <a:pt x="1204864" y="2758567"/>
                  <a:pt x="1223845" y="2768271"/>
                  <a:pt x="1244425" y="2768271"/>
                </a:cubicBezTo>
                <a:lnTo>
                  <a:pt x="1405063" y="2768271"/>
                </a:lnTo>
                <a:cubicBezTo>
                  <a:pt x="1471596" y="2688291"/>
                  <a:pt x="1572095" y="2637110"/>
                  <a:pt x="1684183" y="2637110"/>
                </a:cubicBezTo>
                <a:cubicBezTo>
                  <a:pt x="1796071" y="2637110"/>
                  <a:pt x="1896570" y="2688291"/>
                  <a:pt x="1963103" y="2768271"/>
                </a:cubicBezTo>
                <a:lnTo>
                  <a:pt x="2981480" y="2768271"/>
                </a:lnTo>
                <a:cubicBezTo>
                  <a:pt x="3048013" y="2688291"/>
                  <a:pt x="3148512" y="2637110"/>
                  <a:pt x="3260600" y="2637110"/>
                </a:cubicBezTo>
                <a:cubicBezTo>
                  <a:pt x="3372488" y="2637110"/>
                  <a:pt x="3472987" y="2688291"/>
                  <a:pt x="3539720" y="2768271"/>
                </a:cubicBezTo>
                <a:lnTo>
                  <a:pt x="3823435" y="2768271"/>
                </a:lnTo>
                <a:cubicBezTo>
                  <a:pt x="3865592" y="2768271"/>
                  <a:pt x="3899558" y="2802235"/>
                  <a:pt x="3899558" y="2844339"/>
                </a:cubicBezTo>
                <a:cubicBezTo>
                  <a:pt x="3899558" y="2886442"/>
                  <a:pt x="3865592" y="2920406"/>
                  <a:pt x="3823435" y="2920406"/>
                </a:cubicBezTo>
                <a:lnTo>
                  <a:pt x="3614844" y="2920406"/>
                </a:lnTo>
                <a:cubicBezTo>
                  <a:pt x="3620439" y="2946388"/>
                  <a:pt x="3623835" y="2972996"/>
                  <a:pt x="3623835" y="3000699"/>
                </a:cubicBezTo>
                <a:cubicBezTo>
                  <a:pt x="3623835" y="3201041"/>
                  <a:pt x="3460799" y="3364132"/>
                  <a:pt x="3260400" y="3364132"/>
                </a:cubicBezTo>
                <a:cubicBezTo>
                  <a:pt x="3060001" y="3364132"/>
                  <a:pt x="2896965" y="3201041"/>
                  <a:pt x="2896965" y="3000699"/>
                </a:cubicBezTo>
                <a:cubicBezTo>
                  <a:pt x="2896965" y="2972996"/>
                  <a:pt x="2900162" y="2946388"/>
                  <a:pt x="2905956" y="2920406"/>
                </a:cubicBezTo>
                <a:lnTo>
                  <a:pt x="2037828" y="2920406"/>
                </a:lnTo>
                <a:cubicBezTo>
                  <a:pt x="2043622" y="2946388"/>
                  <a:pt x="2046819" y="2972996"/>
                  <a:pt x="2046819" y="3000699"/>
                </a:cubicBezTo>
                <a:cubicBezTo>
                  <a:pt x="2046819" y="3201041"/>
                  <a:pt x="1883783" y="3364132"/>
                  <a:pt x="1683384" y="3364132"/>
                </a:cubicBezTo>
                <a:cubicBezTo>
                  <a:pt x="1482985" y="3364132"/>
                  <a:pt x="1319949" y="3201041"/>
                  <a:pt x="1319949" y="3000699"/>
                </a:cubicBezTo>
                <a:cubicBezTo>
                  <a:pt x="1319949" y="2972996"/>
                  <a:pt x="1323145" y="2946388"/>
                  <a:pt x="1329139" y="2920406"/>
                </a:cubicBezTo>
                <a:lnTo>
                  <a:pt x="1243625" y="2920406"/>
                </a:lnTo>
                <a:cubicBezTo>
                  <a:pt x="1173895" y="2920406"/>
                  <a:pt x="1110159" y="2888163"/>
                  <a:pt x="1069001" y="2831817"/>
                </a:cubicBezTo>
                <a:cubicBezTo>
                  <a:pt x="1028042" y="2775471"/>
                  <a:pt x="1016254" y="2705195"/>
                  <a:pt x="1037432" y="2638675"/>
                </a:cubicBezTo>
                <a:lnTo>
                  <a:pt x="1137132" y="2324232"/>
                </a:lnTo>
                <a:cubicBezTo>
                  <a:pt x="1146123" y="2295276"/>
                  <a:pt x="1161108" y="2269451"/>
                  <a:pt x="1180089" y="2247539"/>
                </a:cubicBezTo>
                <a:cubicBezTo>
                  <a:pt x="1217651" y="2189784"/>
                  <a:pt x="1186083" y="2100413"/>
                  <a:pt x="1185683" y="2099630"/>
                </a:cubicBezTo>
                <a:cubicBezTo>
                  <a:pt x="1185284" y="2098378"/>
                  <a:pt x="1184884" y="2097439"/>
                  <a:pt x="1184684" y="2096343"/>
                </a:cubicBezTo>
                <a:lnTo>
                  <a:pt x="617854" y="406114"/>
                </a:lnTo>
                <a:cubicBezTo>
                  <a:pt x="602469" y="412218"/>
                  <a:pt x="585886" y="415662"/>
                  <a:pt x="568903" y="415662"/>
                </a:cubicBezTo>
                <a:cubicBezTo>
                  <a:pt x="554717" y="415662"/>
                  <a:pt x="540132" y="413314"/>
                  <a:pt x="525946" y="408618"/>
                </a:cubicBezTo>
                <a:lnTo>
                  <a:pt x="92381" y="263684"/>
                </a:lnTo>
                <a:cubicBezTo>
                  <a:pt x="21452" y="239893"/>
                  <a:pt x="-16709" y="163356"/>
                  <a:pt x="7067" y="92454"/>
                </a:cubicBezTo>
                <a:cubicBezTo>
                  <a:pt x="24749" y="39277"/>
                  <a:pt x="72326" y="4501"/>
                  <a:pt x="124849" y="40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99C7B26-D58C-AF4C-87DE-1DD6D2828DEE}"/>
              </a:ext>
            </a:extLst>
          </p:cNvPr>
          <p:cNvGrpSpPr/>
          <p:nvPr/>
        </p:nvGrpSpPr>
        <p:grpSpPr>
          <a:xfrm>
            <a:off x="8143483" y="3992831"/>
            <a:ext cx="2202816" cy="1360030"/>
            <a:chOff x="8921977" y="1312837"/>
            <a:chExt cx="2937088" cy="181337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099BD30-80E1-5144-AE5F-670B3A32316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772986E-E21F-C34A-A3DD-89ABEC9EAC2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59937FA-2477-3A48-8BBD-0EBB7ABAE9F1}"/>
              </a:ext>
            </a:extLst>
          </p:cNvPr>
          <p:cNvGrpSpPr/>
          <p:nvPr/>
        </p:nvGrpSpPr>
        <p:grpSpPr>
          <a:xfrm>
            <a:off x="1373611" y="3007163"/>
            <a:ext cx="2202816" cy="1360030"/>
            <a:chOff x="332936" y="2473878"/>
            <a:chExt cx="2937088" cy="181337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3149581-881C-C246-B670-5E80C9B8A3C0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A3B294A-F201-494F-A1F6-B07A0BD4E72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5B2D4AF-9507-014C-AE12-DFC2D308E9C7}"/>
              </a:ext>
            </a:extLst>
          </p:cNvPr>
          <p:cNvGrpSpPr/>
          <p:nvPr/>
        </p:nvGrpSpPr>
        <p:grpSpPr>
          <a:xfrm>
            <a:off x="8149329" y="2301941"/>
            <a:ext cx="2202816" cy="1360030"/>
            <a:chOff x="8921977" y="1312837"/>
            <a:chExt cx="2937088" cy="181337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9D6143C-5346-344C-83A3-57895442368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70C8FA1-E825-0E44-AC90-262E1E756C3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59" descr="Sad face with no fill">
            <a:extLst>
              <a:ext uri="{FF2B5EF4-FFF2-40B4-BE49-F238E27FC236}">
                <a16:creationId xmlns:a16="http://schemas.microsoft.com/office/drawing/2014/main" id="{AAAEA09F-0CE2-284A-8007-B06D37C1D873}"/>
              </a:ext>
            </a:extLst>
          </p:cNvPr>
          <p:cNvGrpSpPr/>
          <p:nvPr/>
        </p:nvGrpSpPr>
        <p:grpSpPr>
          <a:xfrm>
            <a:off x="1281644" y="2893633"/>
            <a:ext cx="557250" cy="557250"/>
            <a:chOff x="1908315" y="2893633"/>
            <a:chExt cx="557250" cy="557250"/>
          </a:xfrm>
          <a:solidFill>
            <a:schemeClr val="tx2"/>
          </a:solidFill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01BAAF72-BB63-6E44-BB5E-B396DC595B96}"/>
                </a:ext>
              </a:extLst>
            </p:cNvPr>
            <p:cNvSpPr/>
            <p:nvPr/>
          </p:nvSpPr>
          <p:spPr>
            <a:xfrm>
              <a:off x="2069685" y="3230305"/>
              <a:ext cx="232188" cy="75461"/>
            </a:xfrm>
            <a:custGeom>
              <a:avLst/>
              <a:gdLst>
                <a:gd name="connsiteX0" fmla="*/ 2322 w 232187"/>
                <a:gd name="connsiteY0" fmla="*/ 56886 h 75460"/>
                <a:gd name="connsiteX1" fmla="*/ 0 w 232187"/>
                <a:gd name="connsiteY1" fmla="*/ 63852 h 75460"/>
                <a:gd name="connsiteX2" fmla="*/ 11609 w 232187"/>
                <a:gd name="connsiteY2" fmla="*/ 75461 h 75460"/>
                <a:gd name="connsiteX3" fmla="*/ 20897 w 232187"/>
                <a:gd name="connsiteY3" fmla="*/ 70817 h 75460"/>
                <a:gd name="connsiteX4" fmla="*/ 117255 w 232187"/>
                <a:gd name="connsiteY4" fmla="*/ 23799 h 75460"/>
                <a:gd name="connsiteX5" fmla="*/ 213613 w 232187"/>
                <a:gd name="connsiteY5" fmla="*/ 70817 h 75460"/>
                <a:gd name="connsiteX6" fmla="*/ 222900 w 232187"/>
                <a:gd name="connsiteY6" fmla="*/ 75461 h 75460"/>
                <a:gd name="connsiteX7" fmla="*/ 234509 w 232187"/>
                <a:gd name="connsiteY7" fmla="*/ 63852 h 75460"/>
                <a:gd name="connsiteX8" fmla="*/ 232188 w 232187"/>
                <a:gd name="connsiteY8" fmla="*/ 56886 h 75460"/>
                <a:gd name="connsiteX9" fmla="*/ 117255 w 232187"/>
                <a:gd name="connsiteY9" fmla="*/ 0 h 75460"/>
                <a:gd name="connsiteX10" fmla="*/ 2322 w 232187"/>
                <a:gd name="connsiteY10" fmla="*/ 56886 h 7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87" h="75460">
                  <a:moveTo>
                    <a:pt x="2322" y="56886"/>
                  </a:moveTo>
                  <a:cubicBezTo>
                    <a:pt x="1161" y="58627"/>
                    <a:pt x="0" y="60949"/>
                    <a:pt x="0" y="63852"/>
                  </a:cubicBezTo>
                  <a:cubicBezTo>
                    <a:pt x="0" y="70237"/>
                    <a:pt x="5224" y="75461"/>
                    <a:pt x="11609" y="75461"/>
                  </a:cubicBezTo>
                  <a:cubicBezTo>
                    <a:pt x="15673" y="75461"/>
                    <a:pt x="19155" y="73720"/>
                    <a:pt x="20897" y="70817"/>
                  </a:cubicBezTo>
                  <a:cubicBezTo>
                    <a:pt x="42955" y="41794"/>
                    <a:pt x="77783" y="23799"/>
                    <a:pt x="117255" y="23799"/>
                  </a:cubicBezTo>
                  <a:cubicBezTo>
                    <a:pt x="156727" y="23799"/>
                    <a:pt x="190974" y="41794"/>
                    <a:pt x="213613" y="70817"/>
                  </a:cubicBezTo>
                  <a:cubicBezTo>
                    <a:pt x="215934" y="73720"/>
                    <a:pt x="219417" y="75461"/>
                    <a:pt x="222900" y="75461"/>
                  </a:cubicBezTo>
                  <a:cubicBezTo>
                    <a:pt x="229285" y="75461"/>
                    <a:pt x="234509" y="70237"/>
                    <a:pt x="234509" y="63852"/>
                  </a:cubicBezTo>
                  <a:cubicBezTo>
                    <a:pt x="234509" y="61530"/>
                    <a:pt x="233929" y="59208"/>
                    <a:pt x="232188" y="56886"/>
                  </a:cubicBezTo>
                  <a:cubicBezTo>
                    <a:pt x="205486" y="22638"/>
                    <a:pt x="164273" y="0"/>
                    <a:pt x="117255" y="0"/>
                  </a:cubicBezTo>
                  <a:cubicBezTo>
                    <a:pt x="70237" y="0"/>
                    <a:pt x="29023" y="22638"/>
                    <a:pt x="2322" y="56886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65E07BDB-D6C0-ED4A-9076-DCD3EF2E77B1}"/>
                </a:ext>
              </a:extLst>
            </p:cNvPr>
            <p:cNvSpPr/>
            <p:nvPr/>
          </p:nvSpPr>
          <p:spPr>
            <a:xfrm>
              <a:off x="2244987" y="310260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8F8C675-E7ED-1041-9744-19521D26C16F}"/>
                </a:ext>
              </a:extLst>
            </p:cNvPr>
            <p:cNvSpPr/>
            <p:nvPr/>
          </p:nvSpPr>
          <p:spPr>
            <a:xfrm>
              <a:off x="2059237" y="310260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9F66BA-8288-7D4E-A15C-579DE9D87865}"/>
                </a:ext>
              </a:extLst>
            </p:cNvPr>
            <p:cNvSpPr/>
            <p:nvPr/>
          </p:nvSpPr>
          <p:spPr>
            <a:xfrm>
              <a:off x="1966362" y="2951680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60" descr="Neutral face with no fill">
            <a:extLst>
              <a:ext uri="{FF2B5EF4-FFF2-40B4-BE49-F238E27FC236}">
                <a16:creationId xmlns:a16="http://schemas.microsoft.com/office/drawing/2014/main" id="{C4D0ED22-F4C9-9A41-902A-FABA2348134B}"/>
              </a:ext>
            </a:extLst>
          </p:cNvPr>
          <p:cNvGrpSpPr/>
          <p:nvPr/>
        </p:nvGrpSpPr>
        <p:grpSpPr>
          <a:xfrm>
            <a:off x="9909186" y="2199171"/>
            <a:ext cx="557250" cy="557250"/>
            <a:chOff x="9543555" y="2199171"/>
            <a:chExt cx="557250" cy="557250"/>
          </a:xfrm>
          <a:solidFill>
            <a:schemeClr val="accent4">
              <a:lumMod val="75000"/>
            </a:schemeClr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33CE5B35-2605-5A49-9E84-A43E22EB3D81}"/>
                </a:ext>
              </a:extLst>
            </p:cNvPr>
            <p:cNvSpPr/>
            <p:nvPr/>
          </p:nvSpPr>
          <p:spPr>
            <a:xfrm>
              <a:off x="9746719" y="2564866"/>
              <a:ext cx="150922" cy="23219"/>
            </a:xfrm>
            <a:custGeom>
              <a:avLst/>
              <a:gdLst>
                <a:gd name="connsiteX0" fmla="*/ 139313 w 150921"/>
                <a:gd name="connsiteY0" fmla="*/ 0 h 23218"/>
                <a:gd name="connsiteX1" fmla="*/ 11609 w 150921"/>
                <a:gd name="connsiteY1" fmla="*/ 0 h 23218"/>
                <a:gd name="connsiteX2" fmla="*/ 0 w 150921"/>
                <a:gd name="connsiteY2" fmla="*/ 11609 h 23218"/>
                <a:gd name="connsiteX3" fmla="*/ 11609 w 150921"/>
                <a:gd name="connsiteY3" fmla="*/ 23219 h 23218"/>
                <a:gd name="connsiteX4" fmla="*/ 139313 w 150921"/>
                <a:gd name="connsiteY4" fmla="*/ 23219 h 23218"/>
                <a:gd name="connsiteX5" fmla="*/ 150922 w 150921"/>
                <a:gd name="connsiteY5" fmla="*/ 11609 h 23218"/>
                <a:gd name="connsiteX6" fmla="*/ 139313 w 150921"/>
                <a:gd name="connsiteY6" fmla="*/ 0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921" h="23218">
                  <a:moveTo>
                    <a:pt x="139313" y="0"/>
                  </a:move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139313" y="23219"/>
                  </a:lnTo>
                  <a:cubicBezTo>
                    <a:pt x="145698" y="23219"/>
                    <a:pt x="150922" y="17995"/>
                    <a:pt x="150922" y="11609"/>
                  </a:cubicBezTo>
                  <a:cubicBezTo>
                    <a:pt x="150922" y="5224"/>
                    <a:pt x="145698" y="0"/>
                    <a:pt x="139313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5EAE100-3EB1-424D-8C88-A72AA84E4DF1}"/>
                </a:ext>
              </a:extLst>
            </p:cNvPr>
            <p:cNvSpPr/>
            <p:nvPr/>
          </p:nvSpPr>
          <p:spPr>
            <a:xfrm>
              <a:off x="9682868" y="2383180"/>
              <a:ext cx="92875" cy="23219"/>
            </a:xfrm>
            <a:custGeom>
              <a:avLst/>
              <a:gdLst>
                <a:gd name="connsiteX0" fmla="*/ 81266 w 92875"/>
                <a:gd name="connsiteY0" fmla="*/ 23219 h 23218"/>
                <a:gd name="connsiteX1" fmla="*/ 92875 w 92875"/>
                <a:gd name="connsiteY1" fmla="*/ 11609 h 23218"/>
                <a:gd name="connsiteX2" fmla="*/ 81266 w 92875"/>
                <a:gd name="connsiteY2" fmla="*/ 0 h 23218"/>
                <a:gd name="connsiteX3" fmla="*/ 11609 w 92875"/>
                <a:gd name="connsiteY3" fmla="*/ 0 h 23218"/>
                <a:gd name="connsiteX4" fmla="*/ 0 w 92875"/>
                <a:gd name="connsiteY4" fmla="*/ 11609 h 23218"/>
                <a:gd name="connsiteX5" fmla="*/ 11609 w 92875"/>
                <a:gd name="connsiteY5" fmla="*/ 23219 h 23218"/>
                <a:gd name="connsiteX6" fmla="*/ 81266 w 92875"/>
                <a:gd name="connsiteY6" fmla="*/ 23219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875" h="23218">
                  <a:moveTo>
                    <a:pt x="81266" y="23219"/>
                  </a:moveTo>
                  <a:cubicBezTo>
                    <a:pt x="87651" y="23219"/>
                    <a:pt x="92875" y="17995"/>
                    <a:pt x="92875" y="11609"/>
                  </a:cubicBezTo>
                  <a:cubicBezTo>
                    <a:pt x="92875" y="5224"/>
                    <a:pt x="87651" y="0"/>
                    <a:pt x="81266" y="0"/>
                  </a:cubicBez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81266" y="23219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C0B432E0-00B0-0E43-A2D4-5129710D357A}"/>
                </a:ext>
              </a:extLst>
            </p:cNvPr>
            <p:cNvSpPr/>
            <p:nvPr/>
          </p:nvSpPr>
          <p:spPr>
            <a:xfrm>
              <a:off x="9694477" y="242381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28AD383-3575-D547-92E9-3FFAA7B6260C}"/>
                </a:ext>
              </a:extLst>
            </p:cNvPr>
            <p:cNvSpPr/>
            <p:nvPr/>
          </p:nvSpPr>
          <p:spPr>
            <a:xfrm>
              <a:off x="9868618" y="2383180"/>
              <a:ext cx="92875" cy="23219"/>
            </a:xfrm>
            <a:custGeom>
              <a:avLst/>
              <a:gdLst>
                <a:gd name="connsiteX0" fmla="*/ 81266 w 92875"/>
                <a:gd name="connsiteY0" fmla="*/ 0 h 23218"/>
                <a:gd name="connsiteX1" fmla="*/ 11609 w 92875"/>
                <a:gd name="connsiteY1" fmla="*/ 0 h 23218"/>
                <a:gd name="connsiteX2" fmla="*/ 0 w 92875"/>
                <a:gd name="connsiteY2" fmla="*/ 11609 h 23218"/>
                <a:gd name="connsiteX3" fmla="*/ 11609 w 92875"/>
                <a:gd name="connsiteY3" fmla="*/ 23219 h 23218"/>
                <a:gd name="connsiteX4" fmla="*/ 81266 w 92875"/>
                <a:gd name="connsiteY4" fmla="*/ 23219 h 23218"/>
                <a:gd name="connsiteX5" fmla="*/ 92875 w 92875"/>
                <a:gd name="connsiteY5" fmla="*/ 11609 h 23218"/>
                <a:gd name="connsiteX6" fmla="*/ 81266 w 92875"/>
                <a:gd name="connsiteY6" fmla="*/ 0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875" h="23218">
                  <a:moveTo>
                    <a:pt x="81266" y="0"/>
                  </a:move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81266" y="23219"/>
                  </a:lnTo>
                  <a:cubicBezTo>
                    <a:pt x="87651" y="23219"/>
                    <a:pt x="92875" y="17995"/>
                    <a:pt x="92875" y="11609"/>
                  </a:cubicBezTo>
                  <a:cubicBezTo>
                    <a:pt x="92875" y="5224"/>
                    <a:pt x="87651" y="0"/>
                    <a:pt x="81266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733DD6C-8A16-264C-9F7B-816393ED57FF}"/>
                </a:ext>
              </a:extLst>
            </p:cNvPr>
            <p:cNvSpPr/>
            <p:nvPr/>
          </p:nvSpPr>
          <p:spPr>
            <a:xfrm>
              <a:off x="9880227" y="242381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572FC2C-983E-514A-BC6F-95D077797B0C}"/>
                </a:ext>
              </a:extLst>
            </p:cNvPr>
            <p:cNvSpPr/>
            <p:nvPr/>
          </p:nvSpPr>
          <p:spPr>
            <a:xfrm>
              <a:off x="9601602" y="2257218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61" descr="Smiling face with no fill">
            <a:extLst>
              <a:ext uri="{FF2B5EF4-FFF2-40B4-BE49-F238E27FC236}">
                <a16:creationId xmlns:a16="http://schemas.microsoft.com/office/drawing/2014/main" id="{B293943C-D0C2-CF4B-8D30-F2ED2B8E370F}"/>
              </a:ext>
            </a:extLst>
          </p:cNvPr>
          <p:cNvGrpSpPr/>
          <p:nvPr/>
        </p:nvGrpSpPr>
        <p:grpSpPr>
          <a:xfrm>
            <a:off x="9909186" y="3909980"/>
            <a:ext cx="557250" cy="557250"/>
            <a:chOff x="9505728" y="3909980"/>
            <a:chExt cx="557250" cy="557250"/>
          </a:xfrm>
          <a:solidFill>
            <a:schemeClr val="accent6">
              <a:lumMod val="75000"/>
            </a:schemeClr>
          </a:solidFill>
        </p:grpSpPr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D44506B-2A2B-4940-A81D-0420207CAAF6}"/>
                </a:ext>
              </a:extLst>
            </p:cNvPr>
            <p:cNvSpPr/>
            <p:nvPr/>
          </p:nvSpPr>
          <p:spPr>
            <a:xfrm>
              <a:off x="9656650" y="4118949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FAD60C2C-1039-6C46-9D71-E22C02A5ADF1}"/>
                </a:ext>
              </a:extLst>
            </p:cNvPr>
            <p:cNvSpPr/>
            <p:nvPr/>
          </p:nvSpPr>
          <p:spPr>
            <a:xfrm>
              <a:off x="9842400" y="4118949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A9BED77C-1447-0141-AEFC-F77D418C2EF1}"/>
                </a:ext>
              </a:extLst>
            </p:cNvPr>
            <p:cNvSpPr/>
            <p:nvPr/>
          </p:nvSpPr>
          <p:spPr>
            <a:xfrm>
              <a:off x="9667098" y="4264066"/>
              <a:ext cx="232188" cy="75461"/>
            </a:xfrm>
            <a:custGeom>
              <a:avLst/>
              <a:gdLst>
                <a:gd name="connsiteX0" fmla="*/ 222900 w 232187"/>
                <a:gd name="connsiteY0" fmla="*/ 0 h 75460"/>
                <a:gd name="connsiteX1" fmla="*/ 213613 w 232187"/>
                <a:gd name="connsiteY1" fmla="*/ 4644 h 75460"/>
                <a:gd name="connsiteX2" fmla="*/ 117255 w 232187"/>
                <a:gd name="connsiteY2" fmla="*/ 51662 h 75460"/>
                <a:gd name="connsiteX3" fmla="*/ 20897 w 232187"/>
                <a:gd name="connsiteY3" fmla="*/ 4644 h 75460"/>
                <a:gd name="connsiteX4" fmla="*/ 11609 w 232187"/>
                <a:gd name="connsiteY4" fmla="*/ 0 h 75460"/>
                <a:gd name="connsiteX5" fmla="*/ 0 w 232187"/>
                <a:gd name="connsiteY5" fmla="*/ 11609 h 75460"/>
                <a:gd name="connsiteX6" fmla="*/ 2322 w 232187"/>
                <a:gd name="connsiteY6" fmla="*/ 18575 h 75460"/>
                <a:gd name="connsiteX7" fmla="*/ 117255 w 232187"/>
                <a:gd name="connsiteY7" fmla="*/ 75461 h 75460"/>
                <a:gd name="connsiteX8" fmla="*/ 232188 w 232187"/>
                <a:gd name="connsiteY8" fmla="*/ 18575 h 75460"/>
                <a:gd name="connsiteX9" fmla="*/ 234509 w 232187"/>
                <a:gd name="connsiteY9" fmla="*/ 11609 h 75460"/>
                <a:gd name="connsiteX10" fmla="*/ 222900 w 232187"/>
                <a:gd name="connsiteY10" fmla="*/ 0 h 7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87" h="75460">
                  <a:moveTo>
                    <a:pt x="222900" y="0"/>
                  </a:moveTo>
                  <a:cubicBezTo>
                    <a:pt x="218837" y="0"/>
                    <a:pt x="215354" y="1741"/>
                    <a:pt x="213613" y="4644"/>
                  </a:cubicBezTo>
                  <a:cubicBezTo>
                    <a:pt x="191555" y="33667"/>
                    <a:pt x="156727" y="51662"/>
                    <a:pt x="117255" y="51662"/>
                  </a:cubicBezTo>
                  <a:cubicBezTo>
                    <a:pt x="77783" y="51662"/>
                    <a:pt x="43535" y="33667"/>
                    <a:pt x="20897" y="4644"/>
                  </a:cubicBezTo>
                  <a:cubicBezTo>
                    <a:pt x="18575" y="1741"/>
                    <a:pt x="15092" y="0"/>
                    <a:pt x="11609" y="0"/>
                  </a:cubicBezTo>
                  <a:cubicBezTo>
                    <a:pt x="5224" y="0"/>
                    <a:pt x="0" y="5224"/>
                    <a:pt x="0" y="11609"/>
                  </a:cubicBezTo>
                  <a:cubicBezTo>
                    <a:pt x="0" y="13931"/>
                    <a:pt x="580" y="16253"/>
                    <a:pt x="2322" y="18575"/>
                  </a:cubicBezTo>
                  <a:cubicBezTo>
                    <a:pt x="29023" y="53403"/>
                    <a:pt x="70237" y="75461"/>
                    <a:pt x="117255" y="75461"/>
                  </a:cubicBezTo>
                  <a:cubicBezTo>
                    <a:pt x="164273" y="75461"/>
                    <a:pt x="205486" y="53403"/>
                    <a:pt x="232188" y="18575"/>
                  </a:cubicBezTo>
                  <a:cubicBezTo>
                    <a:pt x="233348" y="16834"/>
                    <a:pt x="234509" y="14512"/>
                    <a:pt x="234509" y="11609"/>
                  </a:cubicBezTo>
                  <a:cubicBezTo>
                    <a:pt x="234509" y="5224"/>
                    <a:pt x="229285" y="0"/>
                    <a:pt x="222900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0819B932-337B-3045-A1C8-E40D1AA97DB6}"/>
                </a:ext>
              </a:extLst>
            </p:cNvPr>
            <p:cNvSpPr/>
            <p:nvPr/>
          </p:nvSpPr>
          <p:spPr>
            <a:xfrm>
              <a:off x="9563775" y="3968027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aphic 57" descr="Sad face with no fill">
            <a:extLst>
              <a:ext uri="{FF2B5EF4-FFF2-40B4-BE49-F238E27FC236}">
                <a16:creationId xmlns:a16="http://schemas.microsoft.com/office/drawing/2014/main" id="{954A4C09-404F-3745-9D27-CA1B8F641F39}"/>
              </a:ext>
            </a:extLst>
          </p:cNvPr>
          <p:cNvGrpSpPr/>
          <p:nvPr/>
        </p:nvGrpSpPr>
        <p:grpSpPr>
          <a:xfrm>
            <a:off x="4834395" y="881953"/>
            <a:ext cx="557250" cy="557250"/>
            <a:chOff x="4834395" y="881953"/>
            <a:chExt cx="557250" cy="557250"/>
          </a:xfrm>
          <a:solidFill>
            <a:schemeClr val="tx2"/>
          </a:solidFill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5B60772-08CC-7648-A22D-71F230FE5F03}"/>
                </a:ext>
              </a:extLst>
            </p:cNvPr>
            <p:cNvSpPr/>
            <p:nvPr/>
          </p:nvSpPr>
          <p:spPr>
            <a:xfrm>
              <a:off x="4995765" y="1218625"/>
              <a:ext cx="232188" cy="75461"/>
            </a:xfrm>
            <a:custGeom>
              <a:avLst/>
              <a:gdLst>
                <a:gd name="connsiteX0" fmla="*/ 2322 w 232187"/>
                <a:gd name="connsiteY0" fmla="*/ 56886 h 75460"/>
                <a:gd name="connsiteX1" fmla="*/ 0 w 232187"/>
                <a:gd name="connsiteY1" fmla="*/ 63852 h 75460"/>
                <a:gd name="connsiteX2" fmla="*/ 11609 w 232187"/>
                <a:gd name="connsiteY2" fmla="*/ 75461 h 75460"/>
                <a:gd name="connsiteX3" fmla="*/ 20897 w 232187"/>
                <a:gd name="connsiteY3" fmla="*/ 70817 h 75460"/>
                <a:gd name="connsiteX4" fmla="*/ 117255 w 232187"/>
                <a:gd name="connsiteY4" fmla="*/ 23799 h 75460"/>
                <a:gd name="connsiteX5" fmla="*/ 213613 w 232187"/>
                <a:gd name="connsiteY5" fmla="*/ 70817 h 75460"/>
                <a:gd name="connsiteX6" fmla="*/ 222900 w 232187"/>
                <a:gd name="connsiteY6" fmla="*/ 75461 h 75460"/>
                <a:gd name="connsiteX7" fmla="*/ 234509 w 232187"/>
                <a:gd name="connsiteY7" fmla="*/ 63852 h 75460"/>
                <a:gd name="connsiteX8" fmla="*/ 232188 w 232187"/>
                <a:gd name="connsiteY8" fmla="*/ 56886 h 75460"/>
                <a:gd name="connsiteX9" fmla="*/ 117255 w 232187"/>
                <a:gd name="connsiteY9" fmla="*/ 0 h 75460"/>
                <a:gd name="connsiteX10" fmla="*/ 2322 w 232187"/>
                <a:gd name="connsiteY10" fmla="*/ 56886 h 7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87" h="75460">
                  <a:moveTo>
                    <a:pt x="2322" y="56886"/>
                  </a:moveTo>
                  <a:cubicBezTo>
                    <a:pt x="1161" y="58627"/>
                    <a:pt x="0" y="60949"/>
                    <a:pt x="0" y="63852"/>
                  </a:cubicBezTo>
                  <a:cubicBezTo>
                    <a:pt x="0" y="70237"/>
                    <a:pt x="5224" y="75461"/>
                    <a:pt x="11609" y="75461"/>
                  </a:cubicBezTo>
                  <a:cubicBezTo>
                    <a:pt x="15673" y="75461"/>
                    <a:pt x="19155" y="73720"/>
                    <a:pt x="20897" y="70817"/>
                  </a:cubicBezTo>
                  <a:cubicBezTo>
                    <a:pt x="42955" y="41794"/>
                    <a:pt x="77783" y="23799"/>
                    <a:pt x="117255" y="23799"/>
                  </a:cubicBezTo>
                  <a:cubicBezTo>
                    <a:pt x="156727" y="23799"/>
                    <a:pt x="190974" y="41794"/>
                    <a:pt x="213613" y="70817"/>
                  </a:cubicBezTo>
                  <a:cubicBezTo>
                    <a:pt x="215934" y="73720"/>
                    <a:pt x="219417" y="75461"/>
                    <a:pt x="222900" y="75461"/>
                  </a:cubicBezTo>
                  <a:cubicBezTo>
                    <a:pt x="229285" y="75461"/>
                    <a:pt x="234509" y="70237"/>
                    <a:pt x="234509" y="63852"/>
                  </a:cubicBezTo>
                  <a:cubicBezTo>
                    <a:pt x="234509" y="61530"/>
                    <a:pt x="233929" y="59208"/>
                    <a:pt x="232188" y="56886"/>
                  </a:cubicBezTo>
                  <a:cubicBezTo>
                    <a:pt x="205486" y="22638"/>
                    <a:pt x="164273" y="0"/>
                    <a:pt x="117255" y="0"/>
                  </a:cubicBezTo>
                  <a:cubicBezTo>
                    <a:pt x="70237" y="0"/>
                    <a:pt x="29023" y="22638"/>
                    <a:pt x="2322" y="56886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A1B1F2C-F360-DB4E-AF67-8C85E094D470}"/>
                </a:ext>
              </a:extLst>
            </p:cNvPr>
            <p:cNvSpPr/>
            <p:nvPr/>
          </p:nvSpPr>
          <p:spPr>
            <a:xfrm>
              <a:off x="5171067" y="109092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E2B0ED0-BDC4-0344-A535-FF99C765AAE0}"/>
                </a:ext>
              </a:extLst>
            </p:cNvPr>
            <p:cNvSpPr/>
            <p:nvPr/>
          </p:nvSpPr>
          <p:spPr>
            <a:xfrm>
              <a:off x="4985317" y="109092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A53D7A24-E29D-1644-B849-9D9CB43F3D0B}"/>
                </a:ext>
              </a:extLst>
            </p:cNvPr>
            <p:cNvSpPr/>
            <p:nvPr/>
          </p:nvSpPr>
          <p:spPr>
            <a:xfrm>
              <a:off x="4892442" y="940000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" name="Graphic 58" descr="Neutral face with no fill">
            <a:extLst>
              <a:ext uri="{FF2B5EF4-FFF2-40B4-BE49-F238E27FC236}">
                <a16:creationId xmlns:a16="http://schemas.microsoft.com/office/drawing/2014/main" id="{3858DC11-3874-7841-8D78-7E5D4CEA499A}"/>
              </a:ext>
            </a:extLst>
          </p:cNvPr>
          <p:cNvGrpSpPr/>
          <p:nvPr/>
        </p:nvGrpSpPr>
        <p:grpSpPr>
          <a:xfrm>
            <a:off x="5817375" y="2256321"/>
            <a:ext cx="557250" cy="557250"/>
            <a:chOff x="5817375" y="2256321"/>
            <a:chExt cx="557250" cy="557250"/>
          </a:xfrm>
          <a:solidFill>
            <a:schemeClr val="accent4">
              <a:lumMod val="75000"/>
            </a:schemeClr>
          </a:solidFill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E8798F5-228E-8C43-B11A-3A38F12E40B8}"/>
                </a:ext>
              </a:extLst>
            </p:cNvPr>
            <p:cNvSpPr/>
            <p:nvPr/>
          </p:nvSpPr>
          <p:spPr>
            <a:xfrm>
              <a:off x="6020539" y="2622016"/>
              <a:ext cx="150922" cy="23219"/>
            </a:xfrm>
            <a:custGeom>
              <a:avLst/>
              <a:gdLst>
                <a:gd name="connsiteX0" fmla="*/ 139313 w 150921"/>
                <a:gd name="connsiteY0" fmla="*/ 0 h 23218"/>
                <a:gd name="connsiteX1" fmla="*/ 11609 w 150921"/>
                <a:gd name="connsiteY1" fmla="*/ 0 h 23218"/>
                <a:gd name="connsiteX2" fmla="*/ 0 w 150921"/>
                <a:gd name="connsiteY2" fmla="*/ 11609 h 23218"/>
                <a:gd name="connsiteX3" fmla="*/ 11609 w 150921"/>
                <a:gd name="connsiteY3" fmla="*/ 23219 h 23218"/>
                <a:gd name="connsiteX4" fmla="*/ 139313 w 150921"/>
                <a:gd name="connsiteY4" fmla="*/ 23219 h 23218"/>
                <a:gd name="connsiteX5" fmla="*/ 150922 w 150921"/>
                <a:gd name="connsiteY5" fmla="*/ 11609 h 23218"/>
                <a:gd name="connsiteX6" fmla="*/ 139313 w 150921"/>
                <a:gd name="connsiteY6" fmla="*/ 0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921" h="23218">
                  <a:moveTo>
                    <a:pt x="139313" y="0"/>
                  </a:move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139313" y="23219"/>
                  </a:lnTo>
                  <a:cubicBezTo>
                    <a:pt x="145698" y="23219"/>
                    <a:pt x="150922" y="17995"/>
                    <a:pt x="150922" y="11609"/>
                  </a:cubicBezTo>
                  <a:cubicBezTo>
                    <a:pt x="150922" y="5224"/>
                    <a:pt x="145698" y="0"/>
                    <a:pt x="139313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678A9CFF-8963-2D47-BB92-3DAD52B20D83}"/>
                </a:ext>
              </a:extLst>
            </p:cNvPr>
            <p:cNvSpPr/>
            <p:nvPr/>
          </p:nvSpPr>
          <p:spPr>
            <a:xfrm>
              <a:off x="5956688" y="2440330"/>
              <a:ext cx="92875" cy="23219"/>
            </a:xfrm>
            <a:custGeom>
              <a:avLst/>
              <a:gdLst>
                <a:gd name="connsiteX0" fmla="*/ 81266 w 92875"/>
                <a:gd name="connsiteY0" fmla="*/ 23219 h 23218"/>
                <a:gd name="connsiteX1" fmla="*/ 92875 w 92875"/>
                <a:gd name="connsiteY1" fmla="*/ 11609 h 23218"/>
                <a:gd name="connsiteX2" fmla="*/ 81266 w 92875"/>
                <a:gd name="connsiteY2" fmla="*/ 0 h 23218"/>
                <a:gd name="connsiteX3" fmla="*/ 11609 w 92875"/>
                <a:gd name="connsiteY3" fmla="*/ 0 h 23218"/>
                <a:gd name="connsiteX4" fmla="*/ 0 w 92875"/>
                <a:gd name="connsiteY4" fmla="*/ 11609 h 23218"/>
                <a:gd name="connsiteX5" fmla="*/ 11609 w 92875"/>
                <a:gd name="connsiteY5" fmla="*/ 23219 h 23218"/>
                <a:gd name="connsiteX6" fmla="*/ 81266 w 92875"/>
                <a:gd name="connsiteY6" fmla="*/ 23219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875" h="23218">
                  <a:moveTo>
                    <a:pt x="81266" y="23219"/>
                  </a:moveTo>
                  <a:cubicBezTo>
                    <a:pt x="87651" y="23219"/>
                    <a:pt x="92875" y="17995"/>
                    <a:pt x="92875" y="11609"/>
                  </a:cubicBezTo>
                  <a:cubicBezTo>
                    <a:pt x="92875" y="5224"/>
                    <a:pt x="87651" y="0"/>
                    <a:pt x="81266" y="0"/>
                  </a:cubicBez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81266" y="23219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4E1CD72-204A-DA40-B784-CA24B4A25D9E}"/>
                </a:ext>
              </a:extLst>
            </p:cNvPr>
            <p:cNvSpPr/>
            <p:nvPr/>
          </p:nvSpPr>
          <p:spPr>
            <a:xfrm>
              <a:off x="5968297" y="248096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1815F74-3125-8846-A873-02CE7F431612}"/>
                </a:ext>
              </a:extLst>
            </p:cNvPr>
            <p:cNvSpPr/>
            <p:nvPr/>
          </p:nvSpPr>
          <p:spPr>
            <a:xfrm>
              <a:off x="6142438" y="2440330"/>
              <a:ext cx="92875" cy="23219"/>
            </a:xfrm>
            <a:custGeom>
              <a:avLst/>
              <a:gdLst>
                <a:gd name="connsiteX0" fmla="*/ 81266 w 92875"/>
                <a:gd name="connsiteY0" fmla="*/ 0 h 23218"/>
                <a:gd name="connsiteX1" fmla="*/ 11609 w 92875"/>
                <a:gd name="connsiteY1" fmla="*/ 0 h 23218"/>
                <a:gd name="connsiteX2" fmla="*/ 0 w 92875"/>
                <a:gd name="connsiteY2" fmla="*/ 11609 h 23218"/>
                <a:gd name="connsiteX3" fmla="*/ 11609 w 92875"/>
                <a:gd name="connsiteY3" fmla="*/ 23219 h 23218"/>
                <a:gd name="connsiteX4" fmla="*/ 81266 w 92875"/>
                <a:gd name="connsiteY4" fmla="*/ 23219 h 23218"/>
                <a:gd name="connsiteX5" fmla="*/ 92875 w 92875"/>
                <a:gd name="connsiteY5" fmla="*/ 11609 h 23218"/>
                <a:gd name="connsiteX6" fmla="*/ 81266 w 92875"/>
                <a:gd name="connsiteY6" fmla="*/ 0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875" h="23218">
                  <a:moveTo>
                    <a:pt x="81266" y="0"/>
                  </a:move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81266" y="23219"/>
                  </a:lnTo>
                  <a:cubicBezTo>
                    <a:pt x="87651" y="23219"/>
                    <a:pt x="92875" y="17995"/>
                    <a:pt x="92875" y="11609"/>
                  </a:cubicBezTo>
                  <a:cubicBezTo>
                    <a:pt x="92875" y="5224"/>
                    <a:pt x="87651" y="0"/>
                    <a:pt x="81266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723B58A1-C9B1-0D4E-8000-5AE932807963}"/>
                </a:ext>
              </a:extLst>
            </p:cNvPr>
            <p:cNvSpPr/>
            <p:nvPr/>
          </p:nvSpPr>
          <p:spPr>
            <a:xfrm>
              <a:off x="6154047" y="248096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93B0C26-5A6E-0E47-AF90-721C77618BF3}"/>
                </a:ext>
              </a:extLst>
            </p:cNvPr>
            <p:cNvSpPr/>
            <p:nvPr/>
          </p:nvSpPr>
          <p:spPr>
            <a:xfrm>
              <a:off x="5875422" y="2314368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56" descr="Smiling face with no fill">
            <a:extLst>
              <a:ext uri="{FF2B5EF4-FFF2-40B4-BE49-F238E27FC236}">
                <a16:creationId xmlns:a16="http://schemas.microsoft.com/office/drawing/2014/main" id="{9DEC3F4F-AD40-CC49-BA47-45B571F1B974}"/>
              </a:ext>
            </a:extLst>
          </p:cNvPr>
          <p:cNvGrpSpPr/>
          <p:nvPr/>
        </p:nvGrpSpPr>
        <p:grpSpPr>
          <a:xfrm>
            <a:off x="6800005" y="1498250"/>
            <a:ext cx="557250" cy="557250"/>
            <a:chOff x="6831108" y="1498250"/>
            <a:chExt cx="557250" cy="557250"/>
          </a:xfrm>
          <a:solidFill>
            <a:schemeClr val="accent6">
              <a:lumMod val="75000"/>
            </a:schemeClr>
          </a:solidFill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9A0A4A0-BFF3-D343-9D9E-62438A187D67}"/>
                </a:ext>
              </a:extLst>
            </p:cNvPr>
            <p:cNvSpPr/>
            <p:nvPr/>
          </p:nvSpPr>
          <p:spPr>
            <a:xfrm>
              <a:off x="6982030" y="1707219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B7F4724-10A4-AF47-91AD-2F595E11106C}"/>
                </a:ext>
              </a:extLst>
            </p:cNvPr>
            <p:cNvSpPr/>
            <p:nvPr/>
          </p:nvSpPr>
          <p:spPr>
            <a:xfrm>
              <a:off x="7167780" y="1707219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E9CC8229-B0CA-8542-AAF4-31D0C95F4CA6}"/>
                </a:ext>
              </a:extLst>
            </p:cNvPr>
            <p:cNvSpPr/>
            <p:nvPr/>
          </p:nvSpPr>
          <p:spPr>
            <a:xfrm>
              <a:off x="6992478" y="1852336"/>
              <a:ext cx="232188" cy="75461"/>
            </a:xfrm>
            <a:custGeom>
              <a:avLst/>
              <a:gdLst>
                <a:gd name="connsiteX0" fmla="*/ 222900 w 232187"/>
                <a:gd name="connsiteY0" fmla="*/ 0 h 75460"/>
                <a:gd name="connsiteX1" fmla="*/ 213613 w 232187"/>
                <a:gd name="connsiteY1" fmla="*/ 4644 h 75460"/>
                <a:gd name="connsiteX2" fmla="*/ 117255 w 232187"/>
                <a:gd name="connsiteY2" fmla="*/ 51662 h 75460"/>
                <a:gd name="connsiteX3" fmla="*/ 20897 w 232187"/>
                <a:gd name="connsiteY3" fmla="*/ 4644 h 75460"/>
                <a:gd name="connsiteX4" fmla="*/ 11609 w 232187"/>
                <a:gd name="connsiteY4" fmla="*/ 0 h 75460"/>
                <a:gd name="connsiteX5" fmla="*/ 0 w 232187"/>
                <a:gd name="connsiteY5" fmla="*/ 11609 h 75460"/>
                <a:gd name="connsiteX6" fmla="*/ 2322 w 232187"/>
                <a:gd name="connsiteY6" fmla="*/ 18575 h 75460"/>
                <a:gd name="connsiteX7" fmla="*/ 117255 w 232187"/>
                <a:gd name="connsiteY7" fmla="*/ 75461 h 75460"/>
                <a:gd name="connsiteX8" fmla="*/ 232188 w 232187"/>
                <a:gd name="connsiteY8" fmla="*/ 18575 h 75460"/>
                <a:gd name="connsiteX9" fmla="*/ 234509 w 232187"/>
                <a:gd name="connsiteY9" fmla="*/ 11609 h 75460"/>
                <a:gd name="connsiteX10" fmla="*/ 222900 w 232187"/>
                <a:gd name="connsiteY10" fmla="*/ 0 h 7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87" h="75460">
                  <a:moveTo>
                    <a:pt x="222900" y="0"/>
                  </a:moveTo>
                  <a:cubicBezTo>
                    <a:pt x="218837" y="0"/>
                    <a:pt x="215354" y="1741"/>
                    <a:pt x="213613" y="4644"/>
                  </a:cubicBezTo>
                  <a:cubicBezTo>
                    <a:pt x="191555" y="33667"/>
                    <a:pt x="156727" y="51662"/>
                    <a:pt x="117255" y="51662"/>
                  </a:cubicBezTo>
                  <a:cubicBezTo>
                    <a:pt x="77783" y="51662"/>
                    <a:pt x="43535" y="33667"/>
                    <a:pt x="20897" y="4644"/>
                  </a:cubicBezTo>
                  <a:cubicBezTo>
                    <a:pt x="18575" y="1741"/>
                    <a:pt x="15092" y="0"/>
                    <a:pt x="11609" y="0"/>
                  </a:cubicBezTo>
                  <a:cubicBezTo>
                    <a:pt x="5224" y="0"/>
                    <a:pt x="0" y="5224"/>
                    <a:pt x="0" y="11609"/>
                  </a:cubicBezTo>
                  <a:cubicBezTo>
                    <a:pt x="0" y="13931"/>
                    <a:pt x="580" y="16253"/>
                    <a:pt x="2322" y="18575"/>
                  </a:cubicBezTo>
                  <a:cubicBezTo>
                    <a:pt x="29023" y="53403"/>
                    <a:pt x="70237" y="75461"/>
                    <a:pt x="117255" y="75461"/>
                  </a:cubicBezTo>
                  <a:cubicBezTo>
                    <a:pt x="164273" y="75461"/>
                    <a:pt x="205486" y="53403"/>
                    <a:pt x="232188" y="18575"/>
                  </a:cubicBezTo>
                  <a:cubicBezTo>
                    <a:pt x="233348" y="16834"/>
                    <a:pt x="234509" y="14512"/>
                    <a:pt x="234509" y="11609"/>
                  </a:cubicBezTo>
                  <a:cubicBezTo>
                    <a:pt x="234509" y="5224"/>
                    <a:pt x="229285" y="0"/>
                    <a:pt x="222900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55742FB4-714F-794D-881B-2558ADB3B103}"/>
                </a:ext>
              </a:extLst>
            </p:cNvPr>
            <p:cNvSpPr/>
            <p:nvPr/>
          </p:nvSpPr>
          <p:spPr>
            <a:xfrm>
              <a:off x="6889155" y="1556297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395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 and Column Chart – Slide Template</a:t>
            </a:r>
          </a:p>
        </p:txBody>
      </p: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369096DF-FCAF-0840-BC03-8979E7CF90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308681"/>
              </p:ext>
            </p:extLst>
          </p:nvPr>
        </p:nvGraphicFramePr>
        <p:xfrm>
          <a:off x="4476000" y="798023"/>
          <a:ext cx="3240000" cy="4060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69238606-4633-41BD-BCFC-414BEA5DE2A0}"/>
              </a:ext>
            </a:extLst>
          </p:cNvPr>
          <p:cNvSpPr/>
          <p:nvPr/>
        </p:nvSpPr>
        <p:spPr>
          <a:xfrm>
            <a:off x="3573025" y="2543794"/>
            <a:ext cx="4290162" cy="3364132"/>
          </a:xfrm>
          <a:custGeom>
            <a:avLst/>
            <a:gdLst>
              <a:gd name="connsiteX0" fmla="*/ 3253782 w 4290162"/>
              <a:gd name="connsiteY0" fmla="*/ 2770595 h 3364132"/>
              <a:gd name="connsiteX1" fmla="*/ 3023397 w 4290162"/>
              <a:gd name="connsiteY1" fmla="*/ 3000980 h 3364132"/>
              <a:gd name="connsiteX2" fmla="*/ 3253782 w 4290162"/>
              <a:gd name="connsiteY2" fmla="*/ 3231365 h 3364132"/>
              <a:gd name="connsiteX3" fmla="*/ 3484167 w 4290162"/>
              <a:gd name="connsiteY3" fmla="*/ 3000980 h 3364132"/>
              <a:gd name="connsiteX4" fmla="*/ 3253782 w 4290162"/>
              <a:gd name="connsiteY4" fmla="*/ 2770595 h 3364132"/>
              <a:gd name="connsiteX5" fmla="*/ 1680668 w 4290162"/>
              <a:gd name="connsiteY5" fmla="*/ 2770595 h 3364132"/>
              <a:gd name="connsiteX6" fmla="*/ 1450283 w 4290162"/>
              <a:gd name="connsiteY6" fmla="*/ 3000980 h 3364132"/>
              <a:gd name="connsiteX7" fmla="*/ 1680668 w 4290162"/>
              <a:gd name="connsiteY7" fmla="*/ 3231365 h 3364132"/>
              <a:gd name="connsiteX8" fmla="*/ 1911053 w 4290162"/>
              <a:gd name="connsiteY8" fmla="*/ 3000980 h 3364132"/>
              <a:gd name="connsiteX9" fmla="*/ 1680668 w 4290162"/>
              <a:gd name="connsiteY9" fmla="*/ 2770595 h 3364132"/>
              <a:gd name="connsiteX10" fmla="*/ 3549310 w 4290162"/>
              <a:gd name="connsiteY10" fmla="*/ 1712720 h 3364132"/>
              <a:gd name="connsiteX11" fmla="*/ 3482177 w 4290162"/>
              <a:gd name="connsiteY11" fmla="*/ 2173350 h 3364132"/>
              <a:gd name="connsiteX12" fmla="*/ 3717541 w 4290162"/>
              <a:gd name="connsiteY12" fmla="*/ 2173350 h 3364132"/>
              <a:gd name="connsiteX13" fmla="*/ 3779079 w 4290162"/>
              <a:gd name="connsiteY13" fmla="*/ 2127333 h 3364132"/>
              <a:gd name="connsiteX14" fmla="*/ 3899958 w 4290162"/>
              <a:gd name="connsiteY14" fmla="*/ 1715224 h 3364132"/>
              <a:gd name="connsiteX15" fmla="*/ 3146514 w 4290162"/>
              <a:gd name="connsiteY15" fmla="*/ 1710059 h 3364132"/>
              <a:gd name="connsiteX16" fmla="*/ 3102559 w 4290162"/>
              <a:gd name="connsiteY16" fmla="*/ 2173506 h 3364132"/>
              <a:gd name="connsiteX17" fmla="*/ 3102559 w 4290162"/>
              <a:gd name="connsiteY17" fmla="*/ 2173663 h 3364132"/>
              <a:gd name="connsiteX18" fmla="*/ 3448012 w 4290162"/>
              <a:gd name="connsiteY18" fmla="*/ 2173663 h 3364132"/>
              <a:gd name="connsiteX19" fmla="*/ 3515144 w 4290162"/>
              <a:gd name="connsiteY19" fmla="*/ 1712720 h 3364132"/>
              <a:gd name="connsiteX20" fmla="*/ 2709953 w 4290162"/>
              <a:gd name="connsiteY20" fmla="*/ 1706772 h 3364132"/>
              <a:gd name="connsiteX21" fmla="*/ 2701961 w 4290162"/>
              <a:gd name="connsiteY21" fmla="*/ 2173506 h 3364132"/>
              <a:gd name="connsiteX22" fmla="*/ 3068593 w 4290162"/>
              <a:gd name="connsiteY22" fmla="*/ 2173506 h 3364132"/>
              <a:gd name="connsiteX23" fmla="*/ 3112549 w 4290162"/>
              <a:gd name="connsiteY23" fmla="*/ 1709746 h 3364132"/>
              <a:gd name="connsiteX24" fmla="*/ 2291973 w 4290162"/>
              <a:gd name="connsiteY24" fmla="*/ 1703955 h 3364132"/>
              <a:gd name="connsiteX25" fmla="*/ 2322142 w 4290162"/>
              <a:gd name="connsiteY25" fmla="*/ 2173506 h 3364132"/>
              <a:gd name="connsiteX26" fmla="*/ 2668195 w 4290162"/>
              <a:gd name="connsiteY26" fmla="*/ 2173506 h 3364132"/>
              <a:gd name="connsiteX27" fmla="*/ 2676187 w 4290162"/>
              <a:gd name="connsiteY27" fmla="*/ 1706615 h 3364132"/>
              <a:gd name="connsiteX28" fmla="*/ 1920146 w 4290162"/>
              <a:gd name="connsiteY28" fmla="*/ 1701294 h 3364132"/>
              <a:gd name="connsiteX29" fmla="*/ 1986280 w 4290162"/>
              <a:gd name="connsiteY29" fmla="*/ 2173506 h 3364132"/>
              <a:gd name="connsiteX30" fmla="*/ 2288176 w 4290162"/>
              <a:gd name="connsiteY30" fmla="*/ 2173506 h 3364132"/>
              <a:gd name="connsiteX31" fmla="*/ 2258007 w 4290162"/>
              <a:gd name="connsiteY31" fmla="*/ 1703642 h 3364132"/>
              <a:gd name="connsiteX32" fmla="*/ 1517950 w 4290162"/>
              <a:gd name="connsiteY32" fmla="*/ 1698320 h 3364132"/>
              <a:gd name="connsiteX33" fmla="*/ 1629837 w 4290162"/>
              <a:gd name="connsiteY33" fmla="*/ 2173506 h 3364132"/>
              <a:gd name="connsiteX34" fmla="*/ 1629837 w 4290162"/>
              <a:gd name="connsiteY34" fmla="*/ 2173350 h 3364132"/>
              <a:gd name="connsiteX35" fmla="*/ 1952114 w 4290162"/>
              <a:gd name="connsiteY35" fmla="*/ 2173350 h 3364132"/>
              <a:gd name="connsiteX36" fmla="*/ 1885980 w 4290162"/>
              <a:gd name="connsiteY36" fmla="*/ 1700824 h 3364132"/>
              <a:gd name="connsiteX37" fmla="*/ 1210658 w 4290162"/>
              <a:gd name="connsiteY37" fmla="*/ 1696129 h 3364132"/>
              <a:gd name="connsiteX38" fmla="*/ 1328340 w 4290162"/>
              <a:gd name="connsiteY38" fmla="*/ 2047197 h 3364132"/>
              <a:gd name="connsiteX39" fmla="*/ 1350118 w 4290162"/>
              <a:gd name="connsiteY39" fmla="*/ 2173506 h 3364132"/>
              <a:gd name="connsiteX40" fmla="*/ 1350118 w 4290162"/>
              <a:gd name="connsiteY40" fmla="*/ 2173350 h 3364132"/>
              <a:gd name="connsiteX41" fmla="*/ 1595072 w 4290162"/>
              <a:gd name="connsiteY41" fmla="*/ 2173350 h 3364132"/>
              <a:gd name="connsiteX42" fmla="*/ 1483185 w 4290162"/>
              <a:gd name="connsiteY42" fmla="*/ 1698007 h 3364132"/>
              <a:gd name="connsiteX43" fmla="*/ 3615044 w 4290162"/>
              <a:gd name="connsiteY43" fmla="*/ 1261011 h 3364132"/>
              <a:gd name="connsiteX44" fmla="*/ 3554105 w 4290162"/>
              <a:gd name="connsiteY44" fmla="*/ 1678912 h 3364132"/>
              <a:gd name="connsiteX45" fmla="*/ 3909948 w 4290162"/>
              <a:gd name="connsiteY45" fmla="*/ 1681416 h 3364132"/>
              <a:gd name="connsiteX46" fmla="*/ 4025832 w 4290162"/>
              <a:gd name="connsiteY46" fmla="*/ 1286680 h 3364132"/>
              <a:gd name="connsiteX47" fmla="*/ 3191469 w 4290162"/>
              <a:gd name="connsiteY47" fmla="*/ 1234403 h 3364132"/>
              <a:gd name="connsiteX48" fmla="*/ 3149511 w 4290162"/>
              <a:gd name="connsiteY48" fmla="*/ 1676095 h 3364132"/>
              <a:gd name="connsiteX49" fmla="*/ 3519940 w 4290162"/>
              <a:gd name="connsiteY49" fmla="*/ 1678755 h 3364132"/>
              <a:gd name="connsiteX50" fmla="*/ 3581078 w 4290162"/>
              <a:gd name="connsiteY50" fmla="*/ 1258976 h 3364132"/>
              <a:gd name="connsiteX51" fmla="*/ 2718344 w 4290162"/>
              <a:gd name="connsiteY51" fmla="*/ 1204821 h 3364132"/>
              <a:gd name="connsiteX52" fmla="*/ 2710552 w 4290162"/>
              <a:gd name="connsiteY52" fmla="*/ 1672964 h 3364132"/>
              <a:gd name="connsiteX53" fmla="*/ 3115745 w 4290162"/>
              <a:gd name="connsiteY53" fmla="*/ 1675938 h 3364132"/>
              <a:gd name="connsiteX54" fmla="*/ 3157703 w 4290162"/>
              <a:gd name="connsiteY54" fmla="*/ 1232368 h 3364132"/>
              <a:gd name="connsiteX55" fmla="*/ 2258007 w 4290162"/>
              <a:gd name="connsiteY55" fmla="*/ 1175866 h 3364132"/>
              <a:gd name="connsiteX56" fmla="*/ 2289775 w 4290162"/>
              <a:gd name="connsiteY56" fmla="*/ 1669990 h 3364132"/>
              <a:gd name="connsiteX57" fmla="*/ 2676586 w 4290162"/>
              <a:gd name="connsiteY57" fmla="*/ 1672651 h 3364132"/>
              <a:gd name="connsiteX58" fmla="*/ 2684578 w 4290162"/>
              <a:gd name="connsiteY58" fmla="*/ 1202630 h 3364132"/>
              <a:gd name="connsiteX59" fmla="*/ 1843023 w 4290162"/>
              <a:gd name="connsiteY59" fmla="*/ 1149884 h 3364132"/>
              <a:gd name="connsiteX60" fmla="*/ 1915551 w 4290162"/>
              <a:gd name="connsiteY60" fmla="*/ 1667173 h 3364132"/>
              <a:gd name="connsiteX61" fmla="*/ 2255809 w 4290162"/>
              <a:gd name="connsiteY61" fmla="*/ 1669677 h 3364132"/>
              <a:gd name="connsiteX62" fmla="*/ 2224041 w 4290162"/>
              <a:gd name="connsiteY62" fmla="*/ 1173674 h 3364132"/>
              <a:gd name="connsiteX63" fmla="*/ 1381886 w 4290162"/>
              <a:gd name="connsiteY63" fmla="*/ 1120928 h 3364132"/>
              <a:gd name="connsiteX64" fmla="*/ 1509958 w 4290162"/>
              <a:gd name="connsiteY64" fmla="*/ 1664356 h 3364132"/>
              <a:gd name="connsiteX65" fmla="*/ 1881385 w 4290162"/>
              <a:gd name="connsiteY65" fmla="*/ 1667017 h 3364132"/>
              <a:gd name="connsiteX66" fmla="*/ 1808658 w 4290162"/>
              <a:gd name="connsiteY66" fmla="*/ 1147536 h 3364132"/>
              <a:gd name="connsiteX67" fmla="*/ 1010060 w 4290162"/>
              <a:gd name="connsiteY67" fmla="*/ 1097607 h 3364132"/>
              <a:gd name="connsiteX68" fmla="*/ 1199070 w 4290162"/>
              <a:gd name="connsiteY68" fmla="*/ 1662165 h 3364132"/>
              <a:gd name="connsiteX69" fmla="*/ 1474993 w 4290162"/>
              <a:gd name="connsiteY69" fmla="*/ 1664199 h 3364132"/>
              <a:gd name="connsiteX70" fmla="*/ 1346722 w 4290162"/>
              <a:gd name="connsiteY70" fmla="*/ 1118737 h 3364132"/>
              <a:gd name="connsiteX71" fmla="*/ 3684175 w 4290162"/>
              <a:gd name="connsiteY71" fmla="*/ 785512 h 3364132"/>
              <a:gd name="connsiteX72" fmla="*/ 3620039 w 4290162"/>
              <a:gd name="connsiteY72" fmla="*/ 1227516 h 3364132"/>
              <a:gd name="connsiteX73" fmla="*/ 4035422 w 4290162"/>
              <a:gd name="connsiteY73" fmla="*/ 1253498 h 3364132"/>
              <a:gd name="connsiteX74" fmla="*/ 4134922 w 4290162"/>
              <a:gd name="connsiteY74" fmla="*/ 914325 h 3364132"/>
              <a:gd name="connsiteX75" fmla="*/ 4126930 w 4290162"/>
              <a:gd name="connsiteY75" fmla="*/ 860953 h 3364132"/>
              <a:gd name="connsiteX76" fmla="*/ 4081176 w 4290162"/>
              <a:gd name="connsiteY76" fmla="*/ 832623 h 3364132"/>
              <a:gd name="connsiteX77" fmla="*/ 3238822 w 4290162"/>
              <a:gd name="connsiteY77" fmla="*/ 732296 h 3364132"/>
              <a:gd name="connsiteX78" fmla="*/ 3194666 w 4290162"/>
              <a:gd name="connsiteY78" fmla="*/ 1200752 h 3364132"/>
              <a:gd name="connsiteX79" fmla="*/ 3586073 w 4290162"/>
              <a:gd name="connsiteY79" fmla="*/ 1225325 h 3364132"/>
              <a:gd name="connsiteX80" fmla="*/ 3650608 w 4290162"/>
              <a:gd name="connsiteY80" fmla="*/ 781442 h 3364132"/>
              <a:gd name="connsiteX81" fmla="*/ 2727535 w 4290162"/>
              <a:gd name="connsiteY81" fmla="*/ 671411 h 3364132"/>
              <a:gd name="connsiteX82" fmla="*/ 2719144 w 4290162"/>
              <a:gd name="connsiteY82" fmla="*/ 1171014 h 3364132"/>
              <a:gd name="connsiteX83" fmla="*/ 3161100 w 4290162"/>
              <a:gd name="connsiteY83" fmla="*/ 1198717 h 3364132"/>
              <a:gd name="connsiteX84" fmla="*/ 3205655 w 4290162"/>
              <a:gd name="connsiteY84" fmla="*/ 728383 h 3364132"/>
              <a:gd name="connsiteX85" fmla="*/ 2222043 w 4290162"/>
              <a:gd name="connsiteY85" fmla="*/ 611308 h 3364132"/>
              <a:gd name="connsiteX86" fmla="*/ 2256009 w 4290162"/>
              <a:gd name="connsiteY86" fmla="*/ 1141901 h 3364132"/>
              <a:gd name="connsiteX87" fmla="*/ 2685178 w 4290162"/>
              <a:gd name="connsiteY87" fmla="*/ 1168822 h 3364132"/>
              <a:gd name="connsiteX88" fmla="*/ 2693969 w 4290162"/>
              <a:gd name="connsiteY88" fmla="*/ 667341 h 3364132"/>
              <a:gd name="connsiteX89" fmla="*/ 1760107 w 4290162"/>
              <a:gd name="connsiteY89" fmla="*/ 556371 h 3364132"/>
              <a:gd name="connsiteX90" fmla="*/ 1838428 w 4290162"/>
              <a:gd name="connsiteY90" fmla="*/ 1115763 h 3364132"/>
              <a:gd name="connsiteX91" fmla="*/ 2221843 w 4290162"/>
              <a:gd name="connsiteY91" fmla="*/ 1139867 h 3364132"/>
              <a:gd name="connsiteX92" fmla="*/ 2187677 w 4290162"/>
              <a:gd name="connsiteY92" fmla="*/ 607239 h 3364132"/>
              <a:gd name="connsiteX93" fmla="*/ 1234235 w 4290162"/>
              <a:gd name="connsiteY93" fmla="*/ 493451 h 3364132"/>
              <a:gd name="connsiteX94" fmla="*/ 1373894 w 4290162"/>
              <a:gd name="connsiteY94" fmla="*/ 1086338 h 3364132"/>
              <a:gd name="connsiteX95" fmla="*/ 1803863 w 4290162"/>
              <a:gd name="connsiteY95" fmla="*/ 1113415 h 3364132"/>
              <a:gd name="connsiteX96" fmla="*/ 1725342 w 4290162"/>
              <a:gd name="connsiteY96" fmla="*/ 551988 h 3364132"/>
              <a:gd name="connsiteX97" fmla="*/ 789881 w 4290162"/>
              <a:gd name="connsiteY97" fmla="*/ 440548 h 3364132"/>
              <a:gd name="connsiteX98" fmla="*/ 998272 w 4290162"/>
              <a:gd name="connsiteY98" fmla="*/ 1063017 h 3364132"/>
              <a:gd name="connsiteX99" fmla="*/ 1338530 w 4290162"/>
              <a:gd name="connsiteY99" fmla="*/ 1084303 h 3364132"/>
              <a:gd name="connsiteX100" fmla="*/ 1198471 w 4290162"/>
              <a:gd name="connsiteY100" fmla="*/ 489225 h 3364132"/>
              <a:gd name="connsiteX101" fmla="*/ 135138 w 4290162"/>
              <a:gd name="connsiteY101" fmla="*/ 50507 h 3364132"/>
              <a:gd name="connsiteX102" fmla="*/ 50024 w 4290162"/>
              <a:gd name="connsiteY102" fmla="*/ 135653 h 3364132"/>
              <a:gd name="connsiteX103" fmla="*/ 135138 w 4290162"/>
              <a:gd name="connsiteY103" fmla="*/ 220641 h 3364132"/>
              <a:gd name="connsiteX104" fmla="*/ 220253 w 4290162"/>
              <a:gd name="connsiteY104" fmla="*/ 135653 h 3364132"/>
              <a:gd name="connsiteX105" fmla="*/ 135138 w 4290162"/>
              <a:gd name="connsiteY105" fmla="*/ 50507 h 3364132"/>
              <a:gd name="connsiteX106" fmla="*/ 124849 w 4290162"/>
              <a:gd name="connsiteY106" fmla="*/ 407 h 3364132"/>
              <a:gd name="connsiteX107" fmla="*/ 178095 w 4290162"/>
              <a:gd name="connsiteY107" fmla="*/ 6995 h 3364132"/>
              <a:gd name="connsiteX108" fmla="*/ 191682 w 4290162"/>
              <a:gd name="connsiteY108" fmla="*/ 11534 h 3364132"/>
              <a:gd name="connsiteX109" fmla="*/ 208265 w 4290162"/>
              <a:gd name="connsiteY109" fmla="*/ 14665 h 3364132"/>
              <a:gd name="connsiteX110" fmla="*/ 591880 w 4290162"/>
              <a:gd name="connsiteY110" fmla="*/ 132209 h 3364132"/>
              <a:gd name="connsiteX111" fmla="*/ 721550 w 4290162"/>
              <a:gd name="connsiteY111" fmla="*/ 241771 h 3364132"/>
              <a:gd name="connsiteX112" fmla="*/ 722149 w 4290162"/>
              <a:gd name="connsiteY112" fmla="*/ 243023 h 3364132"/>
              <a:gd name="connsiteX113" fmla="*/ 724946 w 4290162"/>
              <a:gd name="connsiteY113" fmla="*/ 248658 h 3364132"/>
              <a:gd name="connsiteX114" fmla="*/ 775495 w 4290162"/>
              <a:gd name="connsiteY114" fmla="*/ 285439 h 3364132"/>
              <a:gd name="connsiteX115" fmla="*/ 4098958 w 4290162"/>
              <a:gd name="connsiteY115" fmla="*/ 681428 h 3364132"/>
              <a:gd name="connsiteX116" fmla="*/ 4254003 w 4290162"/>
              <a:gd name="connsiteY116" fmla="*/ 777216 h 3364132"/>
              <a:gd name="connsiteX117" fmla="*/ 4282174 w 4290162"/>
              <a:gd name="connsiteY117" fmla="*/ 957211 h 3364132"/>
              <a:gd name="connsiteX118" fmla="*/ 3926331 w 4290162"/>
              <a:gd name="connsiteY118" fmla="*/ 2170063 h 3364132"/>
              <a:gd name="connsiteX119" fmla="*/ 3718740 w 4290162"/>
              <a:gd name="connsiteY119" fmla="*/ 2325641 h 3364132"/>
              <a:gd name="connsiteX120" fmla="*/ 1344124 w 4290162"/>
              <a:gd name="connsiteY120" fmla="*/ 2325641 h 3364132"/>
              <a:gd name="connsiteX121" fmla="*/ 1298970 w 4290162"/>
              <a:gd name="connsiteY121" fmla="*/ 2344110 h 3364132"/>
              <a:gd name="connsiteX122" fmla="*/ 1290778 w 4290162"/>
              <a:gd name="connsiteY122" fmla="*/ 2354440 h 3364132"/>
              <a:gd name="connsiteX123" fmla="*/ 1282986 w 4290162"/>
              <a:gd name="connsiteY123" fmla="*/ 2370405 h 3364132"/>
              <a:gd name="connsiteX124" fmla="*/ 1183486 w 4290162"/>
              <a:gd name="connsiteY124" fmla="*/ 2684848 h 3364132"/>
              <a:gd name="connsiteX125" fmla="*/ 1192676 w 4290162"/>
              <a:gd name="connsiteY125" fmla="*/ 2741976 h 3364132"/>
              <a:gd name="connsiteX126" fmla="*/ 1244425 w 4290162"/>
              <a:gd name="connsiteY126" fmla="*/ 2768271 h 3364132"/>
              <a:gd name="connsiteX127" fmla="*/ 1405063 w 4290162"/>
              <a:gd name="connsiteY127" fmla="*/ 2768271 h 3364132"/>
              <a:gd name="connsiteX128" fmla="*/ 1684183 w 4290162"/>
              <a:gd name="connsiteY128" fmla="*/ 2637110 h 3364132"/>
              <a:gd name="connsiteX129" fmla="*/ 1963103 w 4290162"/>
              <a:gd name="connsiteY129" fmla="*/ 2768271 h 3364132"/>
              <a:gd name="connsiteX130" fmla="*/ 2981480 w 4290162"/>
              <a:gd name="connsiteY130" fmla="*/ 2768271 h 3364132"/>
              <a:gd name="connsiteX131" fmla="*/ 3260600 w 4290162"/>
              <a:gd name="connsiteY131" fmla="*/ 2637110 h 3364132"/>
              <a:gd name="connsiteX132" fmla="*/ 3539720 w 4290162"/>
              <a:gd name="connsiteY132" fmla="*/ 2768271 h 3364132"/>
              <a:gd name="connsiteX133" fmla="*/ 3823435 w 4290162"/>
              <a:gd name="connsiteY133" fmla="*/ 2768271 h 3364132"/>
              <a:gd name="connsiteX134" fmla="*/ 3899558 w 4290162"/>
              <a:gd name="connsiteY134" fmla="*/ 2844339 h 3364132"/>
              <a:gd name="connsiteX135" fmla="*/ 3823435 w 4290162"/>
              <a:gd name="connsiteY135" fmla="*/ 2920406 h 3364132"/>
              <a:gd name="connsiteX136" fmla="*/ 3614844 w 4290162"/>
              <a:gd name="connsiteY136" fmla="*/ 2920406 h 3364132"/>
              <a:gd name="connsiteX137" fmla="*/ 3623835 w 4290162"/>
              <a:gd name="connsiteY137" fmla="*/ 3000699 h 3364132"/>
              <a:gd name="connsiteX138" fmla="*/ 3260400 w 4290162"/>
              <a:gd name="connsiteY138" fmla="*/ 3364132 h 3364132"/>
              <a:gd name="connsiteX139" fmla="*/ 2896965 w 4290162"/>
              <a:gd name="connsiteY139" fmla="*/ 3000699 h 3364132"/>
              <a:gd name="connsiteX140" fmla="*/ 2905956 w 4290162"/>
              <a:gd name="connsiteY140" fmla="*/ 2920406 h 3364132"/>
              <a:gd name="connsiteX141" fmla="*/ 2037828 w 4290162"/>
              <a:gd name="connsiteY141" fmla="*/ 2920406 h 3364132"/>
              <a:gd name="connsiteX142" fmla="*/ 2046819 w 4290162"/>
              <a:gd name="connsiteY142" fmla="*/ 3000699 h 3364132"/>
              <a:gd name="connsiteX143" fmla="*/ 1683384 w 4290162"/>
              <a:gd name="connsiteY143" fmla="*/ 3364132 h 3364132"/>
              <a:gd name="connsiteX144" fmla="*/ 1319949 w 4290162"/>
              <a:gd name="connsiteY144" fmla="*/ 3000699 h 3364132"/>
              <a:gd name="connsiteX145" fmla="*/ 1329139 w 4290162"/>
              <a:gd name="connsiteY145" fmla="*/ 2920406 h 3364132"/>
              <a:gd name="connsiteX146" fmla="*/ 1243625 w 4290162"/>
              <a:gd name="connsiteY146" fmla="*/ 2920406 h 3364132"/>
              <a:gd name="connsiteX147" fmla="*/ 1069001 w 4290162"/>
              <a:gd name="connsiteY147" fmla="*/ 2831817 h 3364132"/>
              <a:gd name="connsiteX148" fmla="*/ 1037432 w 4290162"/>
              <a:gd name="connsiteY148" fmla="*/ 2638675 h 3364132"/>
              <a:gd name="connsiteX149" fmla="*/ 1137132 w 4290162"/>
              <a:gd name="connsiteY149" fmla="*/ 2324232 h 3364132"/>
              <a:gd name="connsiteX150" fmla="*/ 1180089 w 4290162"/>
              <a:gd name="connsiteY150" fmla="*/ 2247539 h 3364132"/>
              <a:gd name="connsiteX151" fmla="*/ 1185683 w 4290162"/>
              <a:gd name="connsiteY151" fmla="*/ 2099630 h 3364132"/>
              <a:gd name="connsiteX152" fmla="*/ 1184684 w 4290162"/>
              <a:gd name="connsiteY152" fmla="*/ 2096343 h 3364132"/>
              <a:gd name="connsiteX153" fmla="*/ 617854 w 4290162"/>
              <a:gd name="connsiteY153" fmla="*/ 406114 h 3364132"/>
              <a:gd name="connsiteX154" fmla="*/ 568903 w 4290162"/>
              <a:gd name="connsiteY154" fmla="*/ 415662 h 3364132"/>
              <a:gd name="connsiteX155" fmla="*/ 525946 w 4290162"/>
              <a:gd name="connsiteY155" fmla="*/ 408618 h 3364132"/>
              <a:gd name="connsiteX156" fmla="*/ 92381 w 4290162"/>
              <a:gd name="connsiteY156" fmla="*/ 263684 h 3364132"/>
              <a:gd name="connsiteX157" fmla="*/ 7067 w 4290162"/>
              <a:gd name="connsiteY157" fmla="*/ 92454 h 3364132"/>
              <a:gd name="connsiteX158" fmla="*/ 124849 w 4290162"/>
              <a:gd name="connsiteY158" fmla="*/ 407 h 3364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4290162" h="3364132">
                <a:moveTo>
                  <a:pt x="3253782" y="2770595"/>
                </a:moveTo>
                <a:cubicBezTo>
                  <a:pt x="3126751" y="2770595"/>
                  <a:pt x="3023397" y="2873949"/>
                  <a:pt x="3023397" y="3000980"/>
                </a:cubicBezTo>
                <a:cubicBezTo>
                  <a:pt x="3023397" y="3128012"/>
                  <a:pt x="3126751" y="3231365"/>
                  <a:pt x="3253782" y="3231365"/>
                </a:cubicBezTo>
                <a:cubicBezTo>
                  <a:pt x="3380814" y="3231365"/>
                  <a:pt x="3484167" y="3128012"/>
                  <a:pt x="3484167" y="3000980"/>
                </a:cubicBezTo>
                <a:cubicBezTo>
                  <a:pt x="3484167" y="2873949"/>
                  <a:pt x="3380814" y="2770595"/>
                  <a:pt x="3253782" y="2770595"/>
                </a:cubicBezTo>
                <a:close/>
                <a:moveTo>
                  <a:pt x="1680668" y="2770595"/>
                </a:moveTo>
                <a:cubicBezTo>
                  <a:pt x="1553637" y="2770595"/>
                  <a:pt x="1450283" y="2873949"/>
                  <a:pt x="1450283" y="3000980"/>
                </a:cubicBezTo>
                <a:cubicBezTo>
                  <a:pt x="1450283" y="3128012"/>
                  <a:pt x="1553637" y="3231365"/>
                  <a:pt x="1680668" y="3231365"/>
                </a:cubicBezTo>
                <a:cubicBezTo>
                  <a:pt x="1807700" y="3231365"/>
                  <a:pt x="1911053" y="3128012"/>
                  <a:pt x="1911053" y="3000980"/>
                </a:cubicBezTo>
                <a:cubicBezTo>
                  <a:pt x="1911053" y="2873949"/>
                  <a:pt x="1807871" y="2770595"/>
                  <a:pt x="1680668" y="2770595"/>
                </a:cubicBezTo>
                <a:close/>
                <a:moveTo>
                  <a:pt x="3549310" y="1712720"/>
                </a:moveTo>
                <a:lnTo>
                  <a:pt x="3482177" y="2173350"/>
                </a:lnTo>
                <a:lnTo>
                  <a:pt x="3717541" y="2173350"/>
                </a:lnTo>
                <a:cubicBezTo>
                  <a:pt x="3745913" y="2173350"/>
                  <a:pt x="3771087" y="2154411"/>
                  <a:pt x="3779079" y="2127333"/>
                </a:cubicBezTo>
                <a:lnTo>
                  <a:pt x="3899958" y="1715224"/>
                </a:lnTo>
                <a:close/>
                <a:moveTo>
                  <a:pt x="3146514" y="1710059"/>
                </a:moveTo>
                <a:lnTo>
                  <a:pt x="3102559" y="2173506"/>
                </a:lnTo>
                <a:lnTo>
                  <a:pt x="3102559" y="2173663"/>
                </a:lnTo>
                <a:lnTo>
                  <a:pt x="3448012" y="2173663"/>
                </a:lnTo>
                <a:lnTo>
                  <a:pt x="3515144" y="1712720"/>
                </a:lnTo>
                <a:close/>
                <a:moveTo>
                  <a:pt x="2709953" y="1706772"/>
                </a:moveTo>
                <a:lnTo>
                  <a:pt x="2701961" y="2173506"/>
                </a:lnTo>
                <a:lnTo>
                  <a:pt x="3068593" y="2173506"/>
                </a:lnTo>
                <a:lnTo>
                  <a:pt x="3112549" y="1709746"/>
                </a:lnTo>
                <a:close/>
                <a:moveTo>
                  <a:pt x="2291973" y="1703955"/>
                </a:moveTo>
                <a:lnTo>
                  <a:pt x="2322142" y="2173506"/>
                </a:lnTo>
                <a:lnTo>
                  <a:pt x="2668195" y="2173506"/>
                </a:lnTo>
                <a:lnTo>
                  <a:pt x="2676187" y="1706615"/>
                </a:lnTo>
                <a:close/>
                <a:moveTo>
                  <a:pt x="1920146" y="1701294"/>
                </a:moveTo>
                <a:lnTo>
                  <a:pt x="1986280" y="2173506"/>
                </a:lnTo>
                <a:lnTo>
                  <a:pt x="2288176" y="2173506"/>
                </a:lnTo>
                <a:lnTo>
                  <a:pt x="2258007" y="1703642"/>
                </a:lnTo>
                <a:close/>
                <a:moveTo>
                  <a:pt x="1517950" y="1698320"/>
                </a:moveTo>
                <a:lnTo>
                  <a:pt x="1629837" y="2173506"/>
                </a:lnTo>
                <a:lnTo>
                  <a:pt x="1629837" y="2173350"/>
                </a:lnTo>
                <a:lnTo>
                  <a:pt x="1952114" y="2173350"/>
                </a:lnTo>
                <a:lnTo>
                  <a:pt x="1885980" y="1700824"/>
                </a:lnTo>
                <a:close/>
                <a:moveTo>
                  <a:pt x="1210658" y="1696129"/>
                </a:moveTo>
                <a:lnTo>
                  <a:pt x="1328340" y="2047197"/>
                </a:lnTo>
                <a:cubicBezTo>
                  <a:pt x="1332336" y="2058466"/>
                  <a:pt x="1349719" y="2109647"/>
                  <a:pt x="1350118" y="2173506"/>
                </a:cubicBezTo>
                <a:lnTo>
                  <a:pt x="1350118" y="2173350"/>
                </a:lnTo>
                <a:lnTo>
                  <a:pt x="1595072" y="2173350"/>
                </a:lnTo>
                <a:lnTo>
                  <a:pt x="1483185" y="1698007"/>
                </a:lnTo>
                <a:close/>
                <a:moveTo>
                  <a:pt x="3615044" y="1261011"/>
                </a:moveTo>
                <a:lnTo>
                  <a:pt x="3554105" y="1678912"/>
                </a:lnTo>
                <a:lnTo>
                  <a:pt x="3909948" y="1681416"/>
                </a:lnTo>
                <a:lnTo>
                  <a:pt x="4025832" y="1286680"/>
                </a:lnTo>
                <a:close/>
                <a:moveTo>
                  <a:pt x="3191469" y="1234403"/>
                </a:moveTo>
                <a:lnTo>
                  <a:pt x="3149511" y="1676095"/>
                </a:lnTo>
                <a:lnTo>
                  <a:pt x="3519940" y="1678755"/>
                </a:lnTo>
                <a:lnTo>
                  <a:pt x="3581078" y="1258976"/>
                </a:lnTo>
                <a:close/>
                <a:moveTo>
                  <a:pt x="2718344" y="1204821"/>
                </a:moveTo>
                <a:lnTo>
                  <a:pt x="2710552" y="1672964"/>
                </a:lnTo>
                <a:lnTo>
                  <a:pt x="3115745" y="1675938"/>
                </a:lnTo>
                <a:lnTo>
                  <a:pt x="3157703" y="1232368"/>
                </a:lnTo>
                <a:close/>
                <a:moveTo>
                  <a:pt x="2258007" y="1175866"/>
                </a:moveTo>
                <a:lnTo>
                  <a:pt x="2289775" y="1669990"/>
                </a:lnTo>
                <a:lnTo>
                  <a:pt x="2676586" y="1672651"/>
                </a:lnTo>
                <a:lnTo>
                  <a:pt x="2684578" y="1202630"/>
                </a:lnTo>
                <a:close/>
                <a:moveTo>
                  <a:pt x="1843023" y="1149884"/>
                </a:moveTo>
                <a:lnTo>
                  <a:pt x="1915551" y="1667173"/>
                </a:lnTo>
                <a:lnTo>
                  <a:pt x="2255809" y="1669677"/>
                </a:lnTo>
                <a:lnTo>
                  <a:pt x="2224041" y="1173674"/>
                </a:lnTo>
                <a:close/>
                <a:moveTo>
                  <a:pt x="1381886" y="1120928"/>
                </a:moveTo>
                <a:lnTo>
                  <a:pt x="1509958" y="1664356"/>
                </a:lnTo>
                <a:lnTo>
                  <a:pt x="1881385" y="1667017"/>
                </a:lnTo>
                <a:lnTo>
                  <a:pt x="1808658" y="1147536"/>
                </a:lnTo>
                <a:close/>
                <a:moveTo>
                  <a:pt x="1010060" y="1097607"/>
                </a:moveTo>
                <a:lnTo>
                  <a:pt x="1199070" y="1662165"/>
                </a:lnTo>
                <a:lnTo>
                  <a:pt x="1474993" y="1664199"/>
                </a:lnTo>
                <a:lnTo>
                  <a:pt x="1346722" y="1118737"/>
                </a:lnTo>
                <a:close/>
                <a:moveTo>
                  <a:pt x="3684175" y="785512"/>
                </a:moveTo>
                <a:lnTo>
                  <a:pt x="3620039" y="1227516"/>
                </a:lnTo>
                <a:lnTo>
                  <a:pt x="4035422" y="1253498"/>
                </a:lnTo>
                <a:lnTo>
                  <a:pt x="4134922" y="914325"/>
                </a:lnTo>
                <a:cubicBezTo>
                  <a:pt x="4142115" y="889439"/>
                  <a:pt x="4132924" y="870031"/>
                  <a:pt x="4126930" y="860953"/>
                </a:cubicBezTo>
                <a:cubicBezTo>
                  <a:pt x="4120936" y="851719"/>
                  <a:pt x="4106750" y="835754"/>
                  <a:pt x="4081176" y="832623"/>
                </a:cubicBezTo>
                <a:close/>
                <a:moveTo>
                  <a:pt x="3238822" y="732296"/>
                </a:moveTo>
                <a:lnTo>
                  <a:pt x="3194666" y="1200752"/>
                </a:lnTo>
                <a:lnTo>
                  <a:pt x="3586073" y="1225325"/>
                </a:lnTo>
                <a:lnTo>
                  <a:pt x="3650608" y="781442"/>
                </a:lnTo>
                <a:close/>
                <a:moveTo>
                  <a:pt x="2727535" y="671411"/>
                </a:moveTo>
                <a:lnTo>
                  <a:pt x="2719144" y="1171014"/>
                </a:lnTo>
                <a:lnTo>
                  <a:pt x="3161100" y="1198717"/>
                </a:lnTo>
                <a:lnTo>
                  <a:pt x="3205655" y="728383"/>
                </a:lnTo>
                <a:close/>
                <a:moveTo>
                  <a:pt x="2222043" y="611308"/>
                </a:moveTo>
                <a:lnTo>
                  <a:pt x="2256009" y="1141901"/>
                </a:lnTo>
                <a:lnTo>
                  <a:pt x="2685178" y="1168822"/>
                </a:lnTo>
                <a:lnTo>
                  <a:pt x="2693969" y="667341"/>
                </a:lnTo>
                <a:close/>
                <a:moveTo>
                  <a:pt x="1760107" y="556371"/>
                </a:moveTo>
                <a:lnTo>
                  <a:pt x="1838428" y="1115763"/>
                </a:lnTo>
                <a:lnTo>
                  <a:pt x="2221843" y="1139867"/>
                </a:lnTo>
                <a:lnTo>
                  <a:pt x="2187677" y="607239"/>
                </a:lnTo>
                <a:close/>
                <a:moveTo>
                  <a:pt x="1234235" y="493451"/>
                </a:moveTo>
                <a:lnTo>
                  <a:pt x="1373894" y="1086338"/>
                </a:lnTo>
                <a:lnTo>
                  <a:pt x="1803863" y="1113415"/>
                </a:lnTo>
                <a:lnTo>
                  <a:pt x="1725342" y="551988"/>
                </a:lnTo>
                <a:close/>
                <a:moveTo>
                  <a:pt x="789881" y="440548"/>
                </a:moveTo>
                <a:lnTo>
                  <a:pt x="998272" y="1063017"/>
                </a:lnTo>
                <a:lnTo>
                  <a:pt x="1338530" y="1084303"/>
                </a:lnTo>
                <a:lnTo>
                  <a:pt x="1198471" y="489225"/>
                </a:lnTo>
                <a:close/>
                <a:moveTo>
                  <a:pt x="135138" y="50507"/>
                </a:moveTo>
                <a:cubicBezTo>
                  <a:pt x="88185" y="50507"/>
                  <a:pt x="50024" y="88541"/>
                  <a:pt x="50024" y="135653"/>
                </a:cubicBezTo>
                <a:cubicBezTo>
                  <a:pt x="50024" y="182608"/>
                  <a:pt x="88185" y="220641"/>
                  <a:pt x="135138" y="220641"/>
                </a:cubicBezTo>
                <a:cubicBezTo>
                  <a:pt x="182091" y="220641"/>
                  <a:pt x="220253" y="182608"/>
                  <a:pt x="220253" y="135653"/>
                </a:cubicBezTo>
                <a:cubicBezTo>
                  <a:pt x="220253" y="88541"/>
                  <a:pt x="182291" y="50507"/>
                  <a:pt x="135138" y="50507"/>
                </a:cubicBezTo>
                <a:close/>
                <a:moveTo>
                  <a:pt x="124849" y="407"/>
                </a:moveTo>
                <a:cubicBezTo>
                  <a:pt x="142356" y="-958"/>
                  <a:pt x="160413" y="1087"/>
                  <a:pt x="178095" y="6995"/>
                </a:cubicBezTo>
                <a:lnTo>
                  <a:pt x="191682" y="11534"/>
                </a:lnTo>
                <a:cubicBezTo>
                  <a:pt x="197076" y="12160"/>
                  <a:pt x="202670" y="12943"/>
                  <a:pt x="208265" y="14665"/>
                </a:cubicBezTo>
                <a:lnTo>
                  <a:pt x="591880" y="132209"/>
                </a:lnTo>
                <a:cubicBezTo>
                  <a:pt x="648223" y="149426"/>
                  <a:pt x="694976" y="189181"/>
                  <a:pt x="721550" y="241771"/>
                </a:cubicBezTo>
                <a:cubicBezTo>
                  <a:pt x="721749" y="242084"/>
                  <a:pt x="721949" y="242710"/>
                  <a:pt x="722149" y="243023"/>
                </a:cubicBezTo>
                <a:cubicBezTo>
                  <a:pt x="722948" y="244902"/>
                  <a:pt x="724147" y="246780"/>
                  <a:pt x="724946" y="248658"/>
                </a:cubicBezTo>
                <a:cubicBezTo>
                  <a:pt x="734137" y="268692"/>
                  <a:pt x="753517" y="282935"/>
                  <a:pt x="775495" y="285439"/>
                </a:cubicBezTo>
                <a:lnTo>
                  <a:pt x="4098958" y="681428"/>
                </a:lnTo>
                <a:cubicBezTo>
                  <a:pt x="4162295" y="689097"/>
                  <a:pt x="4218838" y="723844"/>
                  <a:pt x="4254003" y="777216"/>
                </a:cubicBezTo>
                <a:cubicBezTo>
                  <a:pt x="4289167" y="830432"/>
                  <a:pt x="4298957" y="896013"/>
                  <a:pt x="4282174" y="957211"/>
                </a:cubicBezTo>
                <a:lnTo>
                  <a:pt x="3926331" y="2170063"/>
                </a:lnTo>
                <a:cubicBezTo>
                  <a:pt x="3899359" y="2261625"/>
                  <a:pt x="3814244" y="2325641"/>
                  <a:pt x="3718740" y="2325641"/>
                </a:cubicBezTo>
                <a:lnTo>
                  <a:pt x="1344124" y="2325641"/>
                </a:lnTo>
                <a:cubicBezTo>
                  <a:pt x="1326742" y="2325641"/>
                  <a:pt x="1310558" y="2332527"/>
                  <a:pt x="1298970" y="2344110"/>
                </a:cubicBezTo>
                <a:cubicBezTo>
                  <a:pt x="1296372" y="2347710"/>
                  <a:pt x="1293775" y="2351153"/>
                  <a:pt x="1290778" y="2354440"/>
                </a:cubicBezTo>
                <a:cubicBezTo>
                  <a:pt x="1287581" y="2359448"/>
                  <a:pt x="1284984" y="2364613"/>
                  <a:pt x="1282986" y="2370405"/>
                </a:cubicBezTo>
                <a:lnTo>
                  <a:pt x="1183486" y="2684848"/>
                </a:lnTo>
                <a:cubicBezTo>
                  <a:pt x="1177092" y="2704412"/>
                  <a:pt x="1180489" y="2725386"/>
                  <a:pt x="1192676" y="2741976"/>
                </a:cubicBezTo>
                <a:cubicBezTo>
                  <a:pt x="1204864" y="2758567"/>
                  <a:pt x="1223845" y="2768271"/>
                  <a:pt x="1244425" y="2768271"/>
                </a:cubicBezTo>
                <a:lnTo>
                  <a:pt x="1405063" y="2768271"/>
                </a:lnTo>
                <a:cubicBezTo>
                  <a:pt x="1471596" y="2688291"/>
                  <a:pt x="1572095" y="2637110"/>
                  <a:pt x="1684183" y="2637110"/>
                </a:cubicBezTo>
                <a:cubicBezTo>
                  <a:pt x="1796071" y="2637110"/>
                  <a:pt x="1896570" y="2688291"/>
                  <a:pt x="1963103" y="2768271"/>
                </a:cubicBezTo>
                <a:lnTo>
                  <a:pt x="2981480" y="2768271"/>
                </a:lnTo>
                <a:cubicBezTo>
                  <a:pt x="3048013" y="2688291"/>
                  <a:pt x="3148512" y="2637110"/>
                  <a:pt x="3260600" y="2637110"/>
                </a:cubicBezTo>
                <a:cubicBezTo>
                  <a:pt x="3372488" y="2637110"/>
                  <a:pt x="3472987" y="2688291"/>
                  <a:pt x="3539720" y="2768271"/>
                </a:cubicBezTo>
                <a:lnTo>
                  <a:pt x="3823435" y="2768271"/>
                </a:lnTo>
                <a:cubicBezTo>
                  <a:pt x="3865592" y="2768271"/>
                  <a:pt x="3899558" y="2802235"/>
                  <a:pt x="3899558" y="2844339"/>
                </a:cubicBezTo>
                <a:cubicBezTo>
                  <a:pt x="3899558" y="2886442"/>
                  <a:pt x="3865592" y="2920406"/>
                  <a:pt x="3823435" y="2920406"/>
                </a:cubicBezTo>
                <a:lnTo>
                  <a:pt x="3614844" y="2920406"/>
                </a:lnTo>
                <a:cubicBezTo>
                  <a:pt x="3620439" y="2946388"/>
                  <a:pt x="3623835" y="2972996"/>
                  <a:pt x="3623835" y="3000699"/>
                </a:cubicBezTo>
                <a:cubicBezTo>
                  <a:pt x="3623835" y="3201041"/>
                  <a:pt x="3460799" y="3364132"/>
                  <a:pt x="3260400" y="3364132"/>
                </a:cubicBezTo>
                <a:cubicBezTo>
                  <a:pt x="3060001" y="3364132"/>
                  <a:pt x="2896965" y="3201041"/>
                  <a:pt x="2896965" y="3000699"/>
                </a:cubicBezTo>
                <a:cubicBezTo>
                  <a:pt x="2896965" y="2972996"/>
                  <a:pt x="2900162" y="2946388"/>
                  <a:pt x="2905956" y="2920406"/>
                </a:cubicBezTo>
                <a:lnTo>
                  <a:pt x="2037828" y="2920406"/>
                </a:lnTo>
                <a:cubicBezTo>
                  <a:pt x="2043622" y="2946388"/>
                  <a:pt x="2046819" y="2972996"/>
                  <a:pt x="2046819" y="3000699"/>
                </a:cubicBezTo>
                <a:cubicBezTo>
                  <a:pt x="2046819" y="3201041"/>
                  <a:pt x="1883783" y="3364132"/>
                  <a:pt x="1683384" y="3364132"/>
                </a:cubicBezTo>
                <a:cubicBezTo>
                  <a:pt x="1482985" y="3364132"/>
                  <a:pt x="1319949" y="3201041"/>
                  <a:pt x="1319949" y="3000699"/>
                </a:cubicBezTo>
                <a:cubicBezTo>
                  <a:pt x="1319949" y="2972996"/>
                  <a:pt x="1323145" y="2946388"/>
                  <a:pt x="1329139" y="2920406"/>
                </a:cubicBezTo>
                <a:lnTo>
                  <a:pt x="1243625" y="2920406"/>
                </a:lnTo>
                <a:cubicBezTo>
                  <a:pt x="1173895" y="2920406"/>
                  <a:pt x="1110159" y="2888163"/>
                  <a:pt x="1069001" y="2831817"/>
                </a:cubicBezTo>
                <a:cubicBezTo>
                  <a:pt x="1028042" y="2775471"/>
                  <a:pt x="1016254" y="2705195"/>
                  <a:pt x="1037432" y="2638675"/>
                </a:cubicBezTo>
                <a:lnTo>
                  <a:pt x="1137132" y="2324232"/>
                </a:lnTo>
                <a:cubicBezTo>
                  <a:pt x="1146123" y="2295276"/>
                  <a:pt x="1161108" y="2269451"/>
                  <a:pt x="1180089" y="2247539"/>
                </a:cubicBezTo>
                <a:cubicBezTo>
                  <a:pt x="1217651" y="2189784"/>
                  <a:pt x="1186083" y="2100413"/>
                  <a:pt x="1185683" y="2099630"/>
                </a:cubicBezTo>
                <a:cubicBezTo>
                  <a:pt x="1185284" y="2098378"/>
                  <a:pt x="1184884" y="2097439"/>
                  <a:pt x="1184684" y="2096343"/>
                </a:cubicBezTo>
                <a:lnTo>
                  <a:pt x="617854" y="406114"/>
                </a:lnTo>
                <a:cubicBezTo>
                  <a:pt x="602469" y="412218"/>
                  <a:pt x="585886" y="415662"/>
                  <a:pt x="568903" y="415662"/>
                </a:cubicBezTo>
                <a:cubicBezTo>
                  <a:pt x="554717" y="415662"/>
                  <a:pt x="540132" y="413314"/>
                  <a:pt x="525946" y="408618"/>
                </a:cubicBezTo>
                <a:lnTo>
                  <a:pt x="92381" y="263684"/>
                </a:lnTo>
                <a:cubicBezTo>
                  <a:pt x="21452" y="239893"/>
                  <a:pt x="-16709" y="163356"/>
                  <a:pt x="7067" y="92454"/>
                </a:cubicBezTo>
                <a:cubicBezTo>
                  <a:pt x="24749" y="39277"/>
                  <a:pt x="72326" y="4501"/>
                  <a:pt x="124849" y="40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99C7B26-D58C-AF4C-87DE-1DD6D2828DEE}"/>
              </a:ext>
            </a:extLst>
          </p:cNvPr>
          <p:cNvGrpSpPr/>
          <p:nvPr/>
        </p:nvGrpSpPr>
        <p:grpSpPr>
          <a:xfrm>
            <a:off x="8143483" y="3992831"/>
            <a:ext cx="2202816" cy="1360030"/>
            <a:chOff x="8921977" y="1312837"/>
            <a:chExt cx="2937088" cy="181337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099BD30-80E1-5144-AE5F-670B3A32316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772986E-E21F-C34A-A3DD-89ABEC9EAC2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59937FA-2477-3A48-8BBD-0EBB7ABAE9F1}"/>
              </a:ext>
            </a:extLst>
          </p:cNvPr>
          <p:cNvGrpSpPr/>
          <p:nvPr/>
        </p:nvGrpSpPr>
        <p:grpSpPr>
          <a:xfrm>
            <a:off x="1373611" y="3007163"/>
            <a:ext cx="2202816" cy="1360030"/>
            <a:chOff x="332936" y="2473878"/>
            <a:chExt cx="2937088" cy="181337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3149581-881C-C246-B670-5E80C9B8A3C0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A3B294A-F201-494F-A1F6-B07A0BD4E72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5B2D4AF-9507-014C-AE12-DFC2D308E9C7}"/>
              </a:ext>
            </a:extLst>
          </p:cNvPr>
          <p:cNvGrpSpPr/>
          <p:nvPr/>
        </p:nvGrpSpPr>
        <p:grpSpPr>
          <a:xfrm>
            <a:off x="8149329" y="2301941"/>
            <a:ext cx="2202816" cy="1360030"/>
            <a:chOff x="8921977" y="1312837"/>
            <a:chExt cx="2937088" cy="181337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9D6143C-5346-344C-83A3-57895442368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70C8FA1-E825-0E44-AC90-262E1E756C3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59" descr="Sad face with no fill">
            <a:extLst>
              <a:ext uri="{FF2B5EF4-FFF2-40B4-BE49-F238E27FC236}">
                <a16:creationId xmlns:a16="http://schemas.microsoft.com/office/drawing/2014/main" id="{AAAEA09F-0CE2-284A-8007-B06D37C1D873}"/>
              </a:ext>
            </a:extLst>
          </p:cNvPr>
          <p:cNvGrpSpPr/>
          <p:nvPr/>
        </p:nvGrpSpPr>
        <p:grpSpPr>
          <a:xfrm>
            <a:off x="1281644" y="2893633"/>
            <a:ext cx="557250" cy="557250"/>
            <a:chOff x="1908315" y="2893633"/>
            <a:chExt cx="557250" cy="557250"/>
          </a:xfrm>
          <a:solidFill>
            <a:schemeClr val="accent3"/>
          </a:solidFill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01BAAF72-BB63-6E44-BB5E-B396DC595B96}"/>
                </a:ext>
              </a:extLst>
            </p:cNvPr>
            <p:cNvSpPr/>
            <p:nvPr/>
          </p:nvSpPr>
          <p:spPr>
            <a:xfrm>
              <a:off x="2069685" y="3230305"/>
              <a:ext cx="232188" cy="75461"/>
            </a:xfrm>
            <a:custGeom>
              <a:avLst/>
              <a:gdLst>
                <a:gd name="connsiteX0" fmla="*/ 2322 w 232187"/>
                <a:gd name="connsiteY0" fmla="*/ 56886 h 75460"/>
                <a:gd name="connsiteX1" fmla="*/ 0 w 232187"/>
                <a:gd name="connsiteY1" fmla="*/ 63852 h 75460"/>
                <a:gd name="connsiteX2" fmla="*/ 11609 w 232187"/>
                <a:gd name="connsiteY2" fmla="*/ 75461 h 75460"/>
                <a:gd name="connsiteX3" fmla="*/ 20897 w 232187"/>
                <a:gd name="connsiteY3" fmla="*/ 70817 h 75460"/>
                <a:gd name="connsiteX4" fmla="*/ 117255 w 232187"/>
                <a:gd name="connsiteY4" fmla="*/ 23799 h 75460"/>
                <a:gd name="connsiteX5" fmla="*/ 213613 w 232187"/>
                <a:gd name="connsiteY5" fmla="*/ 70817 h 75460"/>
                <a:gd name="connsiteX6" fmla="*/ 222900 w 232187"/>
                <a:gd name="connsiteY6" fmla="*/ 75461 h 75460"/>
                <a:gd name="connsiteX7" fmla="*/ 234509 w 232187"/>
                <a:gd name="connsiteY7" fmla="*/ 63852 h 75460"/>
                <a:gd name="connsiteX8" fmla="*/ 232188 w 232187"/>
                <a:gd name="connsiteY8" fmla="*/ 56886 h 75460"/>
                <a:gd name="connsiteX9" fmla="*/ 117255 w 232187"/>
                <a:gd name="connsiteY9" fmla="*/ 0 h 75460"/>
                <a:gd name="connsiteX10" fmla="*/ 2322 w 232187"/>
                <a:gd name="connsiteY10" fmla="*/ 56886 h 7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87" h="75460">
                  <a:moveTo>
                    <a:pt x="2322" y="56886"/>
                  </a:moveTo>
                  <a:cubicBezTo>
                    <a:pt x="1161" y="58627"/>
                    <a:pt x="0" y="60949"/>
                    <a:pt x="0" y="63852"/>
                  </a:cubicBezTo>
                  <a:cubicBezTo>
                    <a:pt x="0" y="70237"/>
                    <a:pt x="5224" y="75461"/>
                    <a:pt x="11609" y="75461"/>
                  </a:cubicBezTo>
                  <a:cubicBezTo>
                    <a:pt x="15673" y="75461"/>
                    <a:pt x="19155" y="73720"/>
                    <a:pt x="20897" y="70817"/>
                  </a:cubicBezTo>
                  <a:cubicBezTo>
                    <a:pt x="42955" y="41794"/>
                    <a:pt x="77783" y="23799"/>
                    <a:pt x="117255" y="23799"/>
                  </a:cubicBezTo>
                  <a:cubicBezTo>
                    <a:pt x="156727" y="23799"/>
                    <a:pt x="190974" y="41794"/>
                    <a:pt x="213613" y="70817"/>
                  </a:cubicBezTo>
                  <a:cubicBezTo>
                    <a:pt x="215934" y="73720"/>
                    <a:pt x="219417" y="75461"/>
                    <a:pt x="222900" y="75461"/>
                  </a:cubicBezTo>
                  <a:cubicBezTo>
                    <a:pt x="229285" y="75461"/>
                    <a:pt x="234509" y="70237"/>
                    <a:pt x="234509" y="63852"/>
                  </a:cubicBezTo>
                  <a:cubicBezTo>
                    <a:pt x="234509" y="61530"/>
                    <a:pt x="233929" y="59208"/>
                    <a:pt x="232188" y="56886"/>
                  </a:cubicBezTo>
                  <a:cubicBezTo>
                    <a:pt x="205486" y="22638"/>
                    <a:pt x="164273" y="0"/>
                    <a:pt x="117255" y="0"/>
                  </a:cubicBezTo>
                  <a:cubicBezTo>
                    <a:pt x="70237" y="0"/>
                    <a:pt x="29023" y="22638"/>
                    <a:pt x="2322" y="56886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65E07BDB-D6C0-ED4A-9076-DCD3EF2E77B1}"/>
                </a:ext>
              </a:extLst>
            </p:cNvPr>
            <p:cNvSpPr/>
            <p:nvPr/>
          </p:nvSpPr>
          <p:spPr>
            <a:xfrm>
              <a:off x="2244987" y="310260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8F8C675-E7ED-1041-9744-19521D26C16F}"/>
                </a:ext>
              </a:extLst>
            </p:cNvPr>
            <p:cNvSpPr/>
            <p:nvPr/>
          </p:nvSpPr>
          <p:spPr>
            <a:xfrm>
              <a:off x="2059237" y="310260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9F66BA-8288-7D4E-A15C-579DE9D87865}"/>
                </a:ext>
              </a:extLst>
            </p:cNvPr>
            <p:cNvSpPr/>
            <p:nvPr/>
          </p:nvSpPr>
          <p:spPr>
            <a:xfrm>
              <a:off x="1966362" y="2951680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60" descr="Neutral face with no fill">
            <a:extLst>
              <a:ext uri="{FF2B5EF4-FFF2-40B4-BE49-F238E27FC236}">
                <a16:creationId xmlns:a16="http://schemas.microsoft.com/office/drawing/2014/main" id="{C4D0ED22-F4C9-9A41-902A-FABA2348134B}"/>
              </a:ext>
            </a:extLst>
          </p:cNvPr>
          <p:cNvGrpSpPr/>
          <p:nvPr/>
        </p:nvGrpSpPr>
        <p:grpSpPr>
          <a:xfrm>
            <a:off x="9909186" y="2199171"/>
            <a:ext cx="557250" cy="557250"/>
            <a:chOff x="9543555" y="2199171"/>
            <a:chExt cx="557250" cy="557250"/>
          </a:xfrm>
          <a:solidFill>
            <a:schemeClr val="accent4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33CE5B35-2605-5A49-9E84-A43E22EB3D81}"/>
                </a:ext>
              </a:extLst>
            </p:cNvPr>
            <p:cNvSpPr/>
            <p:nvPr/>
          </p:nvSpPr>
          <p:spPr>
            <a:xfrm>
              <a:off x="9746719" y="2564866"/>
              <a:ext cx="150922" cy="23219"/>
            </a:xfrm>
            <a:custGeom>
              <a:avLst/>
              <a:gdLst>
                <a:gd name="connsiteX0" fmla="*/ 139313 w 150921"/>
                <a:gd name="connsiteY0" fmla="*/ 0 h 23218"/>
                <a:gd name="connsiteX1" fmla="*/ 11609 w 150921"/>
                <a:gd name="connsiteY1" fmla="*/ 0 h 23218"/>
                <a:gd name="connsiteX2" fmla="*/ 0 w 150921"/>
                <a:gd name="connsiteY2" fmla="*/ 11609 h 23218"/>
                <a:gd name="connsiteX3" fmla="*/ 11609 w 150921"/>
                <a:gd name="connsiteY3" fmla="*/ 23219 h 23218"/>
                <a:gd name="connsiteX4" fmla="*/ 139313 w 150921"/>
                <a:gd name="connsiteY4" fmla="*/ 23219 h 23218"/>
                <a:gd name="connsiteX5" fmla="*/ 150922 w 150921"/>
                <a:gd name="connsiteY5" fmla="*/ 11609 h 23218"/>
                <a:gd name="connsiteX6" fmla="*/ 139313 w 150921"/>
                <a:gd name="connsiteY6" fmla="*/ 0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921" h="23218">
                  <a:moveTo>
                    <a:pt x="139313" y="0"/>
                  </a:move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139313" y="23219"/>
                  </a:lnTo>
                  <a:cubicBezTo>
                    <a:pt x="145698" y="23219"/>
                    <a:pt x="150922" y="17995"/>
                    <a:pt x="150922" y="11609"/>
                  </a:cubicBezTo>
                  <a:cubicBezTo>
                    <a:pt x="150922" y="5224"/>
                    <a:pt x="145698" y="0"/>
                    <a:pt x="139313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5EAE100-3EB1-424D-8C88-A72AA84E4DF1}"/>
                </a:ext>
              </a:extLst>
            </p:cNvPr>
            <p:cNvSpPr/>
            <p:nvPr/>
          </p:nvSpPr>
          <p:spPr>
            <a:xfrm>
              <a:off x="9682868" y="2383180"/>
              <a:ext cx="92875" cy="23219"/>
            </a:xfrm>
            <a:custGeom>
              <a:avLst/>
              <a:gdLst>
                <a:gd name="connsiteX0" fmla="*/ 81266 w 92875"/>
                <a:gd name="connsiteY0" fmla="*/ 23219 h 23218"/>
                <a:gd name="connsiteX1" fmla="*/ 92875 w 92875"/>
                <a:gd name="connsiteY1" fmla="*/ 11609 h 23218"/>
                <a:gd name="connsiteX2" fmla="*/ 81266 w 92875"/>
                <a:gd name="connsiteY2" fmla="*/ 0 h 23218"/>
                <a:gd name="connsiteX3" fmla="*/ 11609 w 92875"/>
                <a:gd name="connsiteY3" fmla="*/ 0 h 23218"/>
                <a:gd name="connsiteX4" fmla="*/ 0 w 92875"/>
                <a:gd name="connsiteY4" fmla="*/ 11609 h 23218"/>
                <a:gd name="connsiteX5" fmla="*/ 11609 w 92875"/>
                <a:gd name="connsiteY5" fmla="*/ 23219 h 23218"/>
                <a:gd name="connsiteX6" fmla="*/ 81266 w 92875"/>
                <a:gd name="connsiteY6" fmla="*/ 23219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875" h="23218">
                  <a:moveTo>
                    <a:pt x="81266" y="23219"/>
                  </a:moveTo>
                  <a:cubicBezTo>
                    <a:pt x="87651" y="23219"/>
                    <a:pt x="92875" y="17995"/>
                    <a:pt x="92875" y="11609"/>
                  </a:cubicBezTo>
                  <a:cubicBezTo>
                    <a:pt x="92875" y="5224"/>
                    <a:pt x="87651" y="0"/>
                    <a:pt x="81266" y="0"/>
                  </a:cubicBez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81266" y="23219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C0B432E0-00B0-0E43-A2D4-5129710D357A}"/>
                </a:ext>
              </a:extLst>
            </p:cNvPr>
            <p:cNvSpPr/>
            <p:nvPr/>
          </p:nvSpPr>
          <p:spPr>
            <a:xfrm>
              <a:off x="9694477" y="242381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28AD383-3575-D547-92E9-3FFAA7B6260C}"/>
                </a:ext>
              </a:extLst>
            </p:cNvPr>
            <p:cNvSpPr/>
            <p:nvPr/>
          </p:nvSpPr>
          <p:spPr>
            <a:xfrm>
              <a:off x="9868618" y="2383180"/>
              <a:ext cx="92875" cy="23219"/>
            </a:xfrm>
            <a:custGeom>
              <a:avLst/>
              <a:gdLst>
                <a:gd name="connsiteX0" fmla="*/ 81266 w 92875"/>
                <a:gd name="connsiteY0" fmla="*/ 0 h 23218"/>
                <a:gd name="connsiteX1" fmla="*/ 11609 w 92875"/>
                <a:gd name="connsiteY1" fmla="*/ 0 h 23218"/>
                <a:gd name="connsiteX2" fmla="*/ 0 w 92875"/>
                <a:gd name="connsiteY2" fmla="*/ 11609 h 23218"/>
                <a:gd name="connsiteX3" fmla="*/ 11609 w 92875"/>
                <a:gd name="connsiteY3" fmla="*/ 23219 h 23218"/>
                <a:gd name="connsiteX4" fmla="*/ 81266 w 92875"/>
                <a:gd name="connsiteY4" fmla="*/ 23219 h 23218"/>
                <a:gd name="connsiteX5" fmla="*/ 92875 w 92875"/>
                <a:gd name="connsiteY5" fmla="*/ 11609 h 23218"/>
                <a:gd name="connsiteX6" fmla="*/ 81266 w 92875"/>
                <a:gd name="connsiteY6" fmla="*/ 0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875" h="23218">
                  <a:moveTo>
                    <a:pt x="81266" y="0"/>
                  </a:move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81266" y="23219"/>
                  </a:lnTo>
                  <a:cubicBezTo>
                    <a:pt x="87651" y="23219"/>
                    <a:pt x="92875" y="17995"/>
                    <a:pt x="92875" y="11609"/>
                  </a:cubicBezTo>
                  <a:cubicBezTo>
                    <a:pt x="92875" y="5224"/>
                    <a:pt x="87651" y="0"/>
                    <a:pt x="81266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733DD6C-8A16-264C-9F7B-816393ED57FF}"/>
                </a:ext>
              </a:extLst>
            </p:cNvPr>
            <p:cNvSpPr/>
            <p:nvPr/>
          </p:nvSpPr>
          <p:spPr>
            <a:xfrm>
              <a:off x="9880227" y="242381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572FC2C-983E-514A-BC6F-95D077797B0C}"/>
                </a:ext>
              </a:extLst>
            </p:cNvPr>
            <p:cNvSpPr/>
            <p:nvPr/>
          </p:nvSpPr>
          <p:spPr>
            <a:xfrm>
              <a:off x="9601602" y="2257218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61" descr="Smiling face with no fill">
            <a:extLst>
              <a:ext uri="{FF2B5EF4-FFF2-40B4-BE49-F238E27FC236}">
                <a16:creationId xmlns:a16="http://schemas.microsoft.com/office/drawing/2014/main" id="{B293943C-D0C2-CF4B-8D30-F2ED2B8E370F}"/>
              </a:ext>
            </a:extLst>
          </p:cNvPr>
          <p:cNvGrpSpPr/>
          <p:nvPr/>
        </p:nvGrpSpPr>
        <p:grpSpPr>
          <a:xfrm>
            <a:off x="9909186" y="3909980"/>
            <a:ext cx="557250" cy="557250"/>
            <a:chOff x="9505728" y="3909980"/>
            <a:chExt cx="557250" cy="557250"/>
          </a:xfrm>
          <a:solidFill>
            <a:schemeClr val="accent6"/>
          </a:solidFill>
        </p:grpSpPr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D44506B-2A2B-4940-A81D-0420207CAAF6}"/>
                </a:ext>
              </a:extLst>
            </p:cNvPr>
            <p:cNvSpPr/>
            <p:nvPr/>
          </p:nvSpPr>
          <p:spPr>
            <a:xfrm>
              <a:off x="9656650" y="4118949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FAD60C2C-1039-6C46-9D71-E22C02A5ADF1}"/>
                </a:ext>
              </a:extLst>
            </p:cNvPr>
            <p:cNvSpPr/>
            <p:nvPr/>
          </p:nvSpPr>
          <p:spPr>
            <a:xfrm>
              <a:off x="9842400" y="4118949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A9BED77C-1447-0141-AEFC-F77D418C2EF1}"/>
                </a:ext>
              </a:extLst>
            </p:cNvPr>
            <p:cNvSpPr/>
            <p:nvPr/>
          </p:nvSpPr>
          <p:spPr>
            <a:xfrm>
              <a:off x="9667098" y="4264066"/>
              <a:ext cx="232188" cy="75461"/>
            </a:xfrm>
            <a:custGeom>
              <a:avLst/>
              <a:gdLst>
                <a:gd name="connsiteX0" fmla="*/ 222900 w 232187"/>
                <a:gd name="connsiteY0" fmla="*/ 0 h 75460"/>
                <a:gd name="connsiteX1" fmla="*/ 213613 w 232187"/>
                <a:gd name="connsiteY1" fmla="*/ 4644 h 75460"/>
                <a:gd name="connsiteX2" fmla="*/ 117255 w 232187"/>
                <a:gd name="connsiteY2" fmla="*/ 51662 h 75460"/>
                <a:gd name="connsiteX3" fmla="*/ 20897 w 232187"/>
                <a:gd name="connsiteY3" fmla="*/ 4644 h 75460"/>
                <a:gd name="connsiteX4" fmla="*/ 11609 w 232187"/>
                <a:gd name="connsiteY4" fmla="*/ 0 h 75460"/>
                <a:gd name="connsiteX5" fmla="*/ 0 w 232187"/>
                <a:gd name="connsiteY5" fmla="*/ 11609 h 75460"/>
                <a:gd name="connsiteX6" fmla="*/ 2322 w 232187"/>
                <a:gd name="connsiteY6" fmla="*/ 18575 h 75460"/>
                <a:gd name="connsiteX7" fmla="*/ 117255 w 232187"/>
                <a:gd name="connsiteY7" fmla="*/ 75461 h 75460"/>
                <a:gd name="connsiteX8" fmla="*/ 232188 w 232187"/>
                <a:gd name="connsiteY8" fmla="*/ 18575 h 75460"/>
                <a:gd name="connsiteX9" fmla="*/ 234509 w 232187"/>
                <a:gd name="connsiteY9" fmla="*/ 11609 h 75460"/>
                <a:gd name="connsiteX10" fmla="*/ 222900 w 232187"/>
                <a:gd name="connsiteY10" fmla="*/ 0 h 7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87" h="75460">
                  <a:moveTo>
                    <a:pt x="222900" y="0"/>
                  </a:moveTo>
                  <a:cubicBezTo>
                    <a:pt x="218837" y="0"/>
                    <a:pt x="215354" y="1741"/>
                    <a:pt x="213613" y="4644"/>
                  </a:cubicBezTo>
                  <a:cubicBezTo>
                    <a:pt x="191555" y="33667"/>
                    <a:pt x="156727" y="51662"/>
                    <a:pt x="117255" y="51662"/>
                  </a:cubicBezTo>
                  <a:cubicBezTo>
                    <a:pt x="77783" y="51662"/>
                    <a:pt x="43535" y="33667"/>
                    <a:pt x="20897" y="4644"/>
                  </a:cubicBezTo>
                  <a:cubicBezTo>
                    <a:pt x="18575" y="1741"/>
                    <a:pt x="15092" y="0"/>
                    <a:pt x="11609" y="0"/>
                  </a:cubicBezTo>
                  <a:cubicBezTo>
                    <a:pt x="5224" y="0"/>
                    <a:pt x="0" y="5224"/>
                    <a:pt x="0" y="11609"/>
                  </a:cubicBezTo>
                  <a:cubicBezTo>
                    <a:pt x="0" y="13931"/>
                    <a:pt x="580" y="16253"/>
                    <a:pt x="2322" y="18575"/>
                  </a:cubicBezTo>
                  <a:cubicBezTo>
                    <a:pt x="29023" y="53403"/>
                    <a:pt x="70237" y="75461"/>
                    <a:pt x="117255" y="75461"/>
                  </a:cubicBezTo>
                  <a:cubicBezTo>
                    <a:pt x="164273" y="75461"/>
                    <a:pt x="205486" y="53403"/>
                    <a:pt x="232188" y="18575"/>
                  </a:cubicBezTo>
                  <a:cubicBezTo>
                    <a:pt x="233348" y="16834"/>
                    <a:pt x="234509" y="14512"/>
                    <a:pt x="234509" y="11609"/>
                  </a:cubicBezTo>
                  <a:cubicBezTo>
                    <a:pt x="234509" y="5224"/>
                    <a:pt x="229285" y="0"/>
                    <a:pt x="222900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0819B932-337B-3045-A1C8-E40D1AA97DB6}"/>
                </a:ext>
              </a:extLst>
            </p:cNvPr>
            <p:cNvSpPr/>
            <p:nvPr/>
          </p:nvSpPr>
          <p:spPr>
            <a:xfrm>
              <a:off x="9563775" y="3968027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aphic 57" descr="Sad face with no fill">
            <a:extLst>
              <a:ext uri="{FF2B5EF4-FFF2-40B4-BE49-F238E27FC236}">
                <a16:creationId xmlns:a16="http://schemas.microsoft.com/office/drawing/2014/main" id="{954A4C09-404F-3745-9D27-CA1B8F641F39}"/>
              </a:ext>
            </a:extLst>
          </p:cNvPr>
          <p:cNvGrpSpPr/>
          <p:nvPr/>
        </p:nvGrpSpPr>
        <p:grpSpPr>
          <a:xfrm>
            <a:off x="4834395" y="881953"/>
            <a:ext cx="557250" cy="557250"/>
            <a:chOff x="4834395" y="881953"/>
            <a:chExt cx="557250" cy="557250"/>
          </a:xfrm>
          <a:solidFill>
            <a:schemeClr val="accent3"/>
          </a:solidFill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5B60772-08CC-7648-A22D-71F230FE5F03}"/>
                </a:ext>
              </a:extLst>
            </p:cNvPr>
            <p:cNvSpPr/>
            <p:nvPr/>
          </p:nvSpPr>
          <p:spPr>
            <a:xfrm>
              <a:off x="4995765" y="1218625"/>
              <a:ext cx="232188" cy="75461"/>
            </a:xfrm>
            <a:custGeom>
              <a:avLst/>
              <a:gdLst>
                <a:gd name="connsiteX0" fmla="*/ 2322 w 232187"/>
                <a:gd name="connsiteY0" fmla="*/ 56886 h 75460"/>
                <a:gd name="connsiteX1" fmla="*/ 0 w 232187"/>
                <a:gd name="connsiteY1" fmla="*/ 63852 h 75460"/>
                <a:gd name="connsiteX2" fmla="*/ 11609 w 232187"/>
                <a:gd name="connsiteY2" fmla="*/ 75461 h 75460"/>
                <a:gd name="connsiteX3" fmla="*/ 20897 w 232187"/>
                <a:gd name="connsiteY3" fmla="*/ 70817 h 75460"/>
                <a:gd name="connsiteX4" fmla="*/ 117255 w 232187"/>
                <a:gd name="connsiteY4" fmla="*/ 23799 h 75460"/>
                <a:gd name="connsiteX5" fmla="*/ 213613 w 232187"/>
                <a:gd name="connsiteY5" fmla="*/ 70817 h 75460"/>
                <a:gd name="connsiteX6" fmla="*/ 222900 w 232187"/>
                <a:gd name="connsiteY6" fmla="*/ 75461 h 75460"/>
                <a:gd name="connsiteX7" fmla="*/ 234509 w 232187"/>
                <a:gd name="connsiteY7" fmla="*/ 63852 h 75460"/>
                <a:gd name="connsiteX8" fmla="*/ 232188 w 232187"/>
                <a:gd name="connsiteY8" fmla="*/ 56886 h 75460"/>
                <a:gd name="connsiteX9" fmla="*/ 117255 w 232187"/>
                <a:gd name="connsiteY9" fmla="*/ 0 h 75460"/>
                <a:gd name="connsiteX10" fmla="*/ 2322 w 232187"/>
                <a:gd name="connsiteY10" fmla="*/ 56886 h 7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87" h="75460">
                  <a:moveTo>
                    <a:pt x="2322" y="56886"/>
                  </a:moveTo>
                  <a:cubicBezTo>
                    <a:pt x="1161" y="58627"/>
                    <a:pt x="0" y="60949"/>
                    <a:pt x="0" y="63852"/>
                  </a:cubicBezTo>
                  <a:cubicBezTo>
                    <a:pt x="0" y="70237"/>
                    <a:pt x="5224" y="75461"/>
                    <a:pt x="11609" y="75461"/>
                  </a:cubicBezTo>
                  <a:cubicBezTo>
                    <a:pt x="15673" y="75461"/>
                    <a:pt x="19155" y="73720"/>
                    <a:pt x="20897" y="70817"/>
                  </a:cubicBezTo>
                  <a:cubicBezTo>
                    <a:pt x="42955" y="41794"/>
                    <a:pt x="77783" y="23799"/>
                    <a:pt x="117255" y="23799"/>
                  </a:cubicBezTo>
                  <a:cubicBezTo>
                    <a:pt x="156727" y="23799"/>
                    <a:pt x="190974" y="41794"/>
                    <a:pt x="213613" y="70817"/>
                  </a:cubicBezTo>
                  <a:cubicBezTo>
                    <a:pt x="215934" y="73720"/>
                    <a:pt x="219417" y="75461"/>
                    <a:pt x="222900" y="75461"/>
                  </a:cubicBezTo>
                  <a:cubicBezTo>
                    <a:pt x="229285" y="75461"/>
                    <a:pt x="234509" y="70237"/>
                    <a:pt x="234509" y="63852"/>
                  </a:cubicBezTo>
                  <a:cubicBezTo>
                    <a:pt x="234509" y="61530"/>
                    <a:pt x="233929" y="59208"/>
                    <a:pt x="232188" y="56886"/>
                  </a:cubicBezTo>
                  <a:cubicBezTo>
                    <a:pt x="205486" y="22638"/>
                    <a:pt x="164273" y="0"/>
                    <a:pt x="117255" y="0"/>
                  </a:cubicBezTo>
                  <a:cubicBezTo>
                    <a:pt x="70237" y="0"/>
                    <a:pt x="29023" y="22638"/>
                    <a:pt x="2322" y="56886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A1B1F2C-F360-DB4E-AF67-8C85E094D470}"/>
                </a:ext>
              </a:extLst>
            </p:cNvPr>
            <p:cNvSpPr/>
            <p:nvPr/>
          </p:nvSpPr>
          <p:spPr>
            <a:xfrm>
              <a:off x="5171067" y="109092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E2B0ED0-BDC4-0344-A535-FF99C765AAE0}"/>
                </a:ext>
              </a:extLst>
            </p:cNvPr>
            <p:cNvSpPr/>
            <p:nvPr/>
          </p:nvSpPr>
          <p:spPr>
            <a:xfrm>
              <a:off x="4985317" y="109092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A53D7A24-E29D-1644-B849-9D9CB43F3D0B}"/>
                </a:ext>
              </a:extLst>
            </p:cNvPr>
            <p:cNvSpPr/>
            <p:nvPr/>
          </p:nvSpPr>
          <p:spPr>
            <a:xfrm>
              <a:off x="4892442" y="940000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" name="Graphic 58" descr="Neutral face with no fill">
            <a:extLst>
              <a:ext uri="{FF2B5EF4-FFF2-40B4-BE49-F238E27FC236}">
                <a16:creationId xmlns:a16="http://schemas.microsoft.com/office/drawing/2014/main" id="{3858DC11-3874-7841-8D78-7E5D4CEA499A}"/>
              </a:ext>
            </a:extLst>
          </p:cNvPr>
          <p:cNvGrpSpPr/>
          <p:nvPr/>
        </p:nvGrpSpPr>
        <p:grpSpPr>
          <a:xfrm>
            <a:off x="5817375" y="2256321"/>
            <a:ext cx="557250" cy="557250"/>
            <a:chOff x="5817375" y="2256321"/>
            <a:chExt cx="557250" cy="557250"/>
          </a:xfrm>
          <a:solidFill>
            <a:schemeClr val="accent4"/>
          </a:solidFill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E8798F5-228E-8C43-B11A-3A38F12E40B8}"/>
                </a:ext>
              </a:extLst>
            </p:cNvPr>
            <p:cNvSpPr/>
            <p:nvPr/>
          </p:nvSpPr>
          <p:spPr>
            <a:xfrm>
              <a:off x="6020539" y="2622016"/>
              <a:ext cx="150922" cy="23219"/>
            </a:xfrm>
            <a:custGeom>
              <a:avLst/>
              <a:gdLst>
                <a:gd name="connsiteX0" fmla="*/ 139313 w 150921"/>
                <a:gd name="connsiteY0" fmla="*/ 0 h 23218"/>
                <a:gd name="connsiteX1" fmla="*/ 11609 w 150921"/>
                <a:gd name="connsiteY1" fmla="*/ 0 h 23218"/>
                <a:gd name="connsiteX2" fmla="*/ 0 w 150921"/>
                <a:gd name="connsiteY2" fmla="*/ 11609 h 23218"/>
                <a:gd name="connsiteX3" fmla="*/ 11609 w 150921"/>
                <a:gd name="connsiteY3" fmla="*/ 23219 h 23218"/>
                <a:gd name="connsiteX4" fmla="*/ 139313 w 150921"/>
                <a:gd name="connsiteY4" fmla="*/ 23219 h 23218"/>
                <a:gd name="connsiteX5" fmla="*/ 150922 w 150921"/>
                <a:gd name="connsiteY5" fmla="*/ 11609 h 23218"/>
                <a:gd name="connsiteX6" fmla="*/ 139313 w 150921"/>
                <a:gd name="connsiteY6" fmla="*/ 0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921" h="23218">
                  <a:moveTo>
                    <a:pt x="139313" y="0"/>
                  </a:move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139313" y="23219"/>
                  </a:lnTo>
                  <a:cubicBezTo>
                    <a:pt x="145698" y="23219"/>
                    <a:pt x="150922" y="17995"/>
                    <a:pt x="150922" y="11609"/>
                  </a:cubicBezTo>
                  <a:cubicBezTo>
                    <a:pt x="150922" y="5224"/>
                    <a:pt x="145698" y="0"/>
                    <a:pt x="139313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678A9CFF-8963-2D47-BB92-3DAD52B20D83}"/>
                </a:ext>
              </a:extLst>
            </p:cNvPr>
            <p:cNvSpPr/>
            <p:nvPr/>
          </p:nvSpPr>
          <p:spPr>
            <a:xfrm>
              <a:off x="5956688" y="2440330"/>
              <a:ext cx="92875" cy="23219"/>
            </a:xfrm>
            <a:custGeom>
              <a:avLst/>
              <a:gdLst>
                <a:gd name="connsiteX0" fmla="*/ 81266 w 92875"/>
                <a:gd name="connsiteY0" fmla="*/ 23219 h 23218"/>
                <a:gd name="connsiteX1" fmla="*/ 92875 w 92875"/>
                <a:gd name="connsiteY1" fmla="*/ 11609 h 23218"/>
                <a:gd name="connsiteX2" fmla="*/ 81266 w 92875"/>
                <a:gd name="connsiteY2" fmla="*/ 0 h 23218"/>
                <a:gd name="connsiteX3" fmla="*/ 11609 w 92875"/>
                <a:gd name="connsiteY3" fmla="*/ 0 h 23218"/>
                <a:gd name="connsiteX4" fmla="*/ 0 w 92875"/>
                <a:gd name="connsiteY4" fmla="*/ 11609 h 23218"/>
                <a:gd name="connsiteX5" fmla="*/ 11609 w 92875"/>
                <a:gd name="connsiteY5" fmla="*/ 23219 h 23218"/>
                <a:gd name="connsiteX6" fmla="*/ 81266 w 92875"/>
                <a:gd name="connsiteY6" fmla="*/ 23219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875" h="23218">
                  <a:moveTo>
                    <a:pt x="81266" y="23219"/>
                  </a:moveTo>
                  <a:cubicBezTo>
                    <a:pt x="87651" y="23219"/>
                    <a:pt x="92875" y="17995"/>
                    <a:pt x="92875" y="11609"/>
                  </a:cubicBezTo>
                  <a:cubicBezTo>
                    <a:pt x="92875" y="5224"/>
                    <a:pt x="87651" y="0"/>
                    <a:pt x="81266" y="0"/>
                  </a:cubicBez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81266" y="23219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4E1CD72-204A-DA40-B784-CA24B4A25D9E}"/>
                </a:ext>
              </a:extLst>
            </p:cNvPr>
            <p:cNvSpPr/>
            <p:nvPr/>
          </p:nvSpPr>
          <p:spPr>
            <a:xfrm>
              <a:off x="5968297" y="248096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1815F74-3125-8846-A873-02CE7F431612}"/>
                </a:ext>
              </a:extLst>
            </p:cNvPr>
            <p:cNvSpPr/>
            <p:nvPr/>
          </p:nvSpPr>
          <p:spPr>
            <a:xfrm>
              <a:off x="6142438" y="2440330"/>
              <a:ext cx="92875" cy="23219"/>
            </a:xfrm>
            <a:custGeom>
              <a:avLst/>
              <a:gdLst>
                <a:gd name="connsiteX0" fmla="*/ 81266 w 92875"/>
                <a:gd name="connsiteY0" fmla="*/ 0 h 23218"/>
                <a:gd name="connsiteX1" fmla="*/ 11609 w 92875"/>
                <a:gd name="connsiteY1" fmla="*/ 0 h 23218"/>
                <a:gd name="connsiteX2" fmla="*/ 0 w 92875"/>
                <a:gd name="connsiteY2" fmla="*/ 11609 h 23218"/>
                <a:gd name="connsiteX3" fmla="*/ 11609 w 92875"/>
                <a:gd name="connsiteY3" fmla="*/ 23219 h 23218"/>
                <a:gd name="connsiteX4" fmla="*/ 81266 w 92875"/>
                <a:gd name="connsiteY4" fmla="*/ 23219 h 23218"/>
                <a:gd name="connsiteX5" fmla="*/ 92875 w 92875"/>
                <a:gd name="connsiteY5" fmla="*/ 11609 h 23218"/>
                <a:gd name="connsiteX6" fmla="*/ 81266 w 92875"/>
                <a:gd name="connsiteY6" fmla="*/ 0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875" h="23218">
                  <a:moveTo>
                    <a:pt x="81266" y="0"/>
                  </a:move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81266" y="23219"/>
                  </a:lnTo>
                  <a:cubicBezTo>
                    <a:pt x="87651" y="23219"/>
                    <a:pt x="92875" y="17995"/>
                    <a:pt x="92875" y="11609"/>
                  </a:cubicBezTo>
                  <a:cubicBezTo>
                    <a:pt x="92875" y="5224"/>
                    <a:pt x="87651" y="0"/>
                    <a:pt x="81266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723B58A1-C9B1-0D4E-8000-5AE932807963}"/>
                </a:ext>
              </a:extLst>
            </p:cNvPr>
            <p:cNvSpPr/>
            <p:nvPr/>
          </p:nvSpPr>
          <p:spPr>
            <a:xfrm>
              <a:off x="6154047" y="248096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93B0C26-5A6E-0E47-AF90-721C77618BF3}"/>
                </a:ext>
              </a:extLst>
            </p:cNvPr>
            <p:cNvSpPr/>
            <p:nvPr/>
          </p:nvSpPr>
          <p:spPr>
            <a:xfrm>
              <a:off x="5875422" y="2314368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56" descr="Smiling face with no fill">
            <a:extLst>
              <a:ext uri="{FF2B5EF4-FFF2-40B4-BE49-F238E27FC236}">
                <a16:creationId xmlns:a16="http://schemas.microsoft.com/office/drawing/2014/main" id="{9DEC3F4F-AD40-CC49-BA47-45B571F1B974}"/>
              </a:ext>
            </a:extLst>
          </p:cNvPr>
          <p:cNvGrpSpPr/>
          <p:nvPr/>
        </p:nvGrpSpPr>
        <p:grpSpPr>
          <a:xfrm>
            <a:off x="6800005" y="1498250"/>
            <a:ext cx="557250" cy="557250"/>
            <a:chOff x="6831108" y="1498250"/>
            <a:chExt cx="557250" cy="557250"/>
          </a:xfrm>
          <a:solidFill>
            <a:schemeClr val="accent6"/>
          </a:solidFill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9A0A4A0-BFF3-D343-9D9E-62438A187D67}"/>
                </a:ext>
              </a:extLst>
            </p:cNvPr>
            <p:cNvSpPr/>
            <p:nvPr/>
          </p:nvSpPr>
          <p:spPr>
            <a:xfrm>
              <a:off x="6982030" y="1707219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B7F4724-10A4-AF47-91AD-2F595E11106C}"/>
                </a:ext>
              </a:extLst>
            </p:cNvPr>
            <p:cNvSpPr/>
            <p:nvPr/>
          </p:nvSpPr>
          <p:spPr>
            <a:xfrm>
              <a:off x="7167780" y="1707219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E9CC8229-B0CA-8542-AAF4-31D0C95F4CA6}"/>
                </a:ext>
              </a:extLst>
            </p:cNvPr>
            <p:cNvSpPr/>
            <p:nvPr/>
          </p:nvSpPr>
          <p:spPr>
            <a:xfrm>
              <a:off x="6992478" y="1852336"/>
              <a:ext cx="232188" cy="75461"/>
            </a:xfrm>
            <a:custGeom>
              <a:avLst/>
              <a:gdLst>
                <a:gd name="connsiteX0" fmla="*/ 222900 w 232187"/>
                <a:gd name="connsiteY0" fmla="*/ 0 h 75460"/>
                <a:gd name="connsiteX1" fmla="*/ 213613 w 232187"/>
                <a:gd name="connsiteY1" fmla="*/ 4644 h 75460"/>
                <a:gd name="connsiteX2" fmla="*/ 117255 w 232187"/>
                <a:gd name="connsiteY2" fmla="*/ 51662 h 75460"/>
                <a:gd name="connsiteX3" fmla="*/ 20897 w 232187"/>
                <a:gd name="connsiteY3" fmla="*/ 4644 h 75460"/>
                <a:gd name="connsiteX4" fmla="*/ 11609 w 232187"/>
                <a:gd name="connsiteY4" fmla="*/ 0 h 75460"/>
                <a:gd name="connsiteX5" fmla="*/ 0 w 232187"/>
                <a:gd name="connsiteY5" fmla="*/ 11609 h 75460"/>
                <a:gd name="connsiteX6" fmla="*/ 2322 w 232187"/>
                <a:gd name="connsiteY6" fmla="*/ 18575 h 75460"/>
                <a:gd name="connsiteX7" fmla="*/ 117255 w 232187"/>
                <a:gd name="connsiteY7" fmla="*/ 75461 h 75460"/>
                <a:gd name="connsiteX8" fmla="*/ 232188 w 232187"/>
                <a:gd name="connsiteY8" fmla="*/ 18575 h 75460"/>
                <a:gd name="connsiteX9" fmla="*/ 234509 w 232187"/>
                <a:gd name="connsiteY9" fmla="*/ 11609 h 75460"/>
                <a:gd name="connsiteX10" fmla="*/ 222900 w 232187"/>
                <a:gd name="connsiteY10" fmla="*/ 0 h 7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87" h="75460">
                  <a:moveTo>
                    <a:pt x="222900" y="0"/>
                  </a:moveTo>
                  <a:cubicBezTo>
                    <a:pt x="218837" y="0"/>
                    <a:pt x="215354" y="1741"/>
                    <a:pt x="213613" y="4644"/>
                  </a:cubicBezTo>
                  <a:cubicBezTo>
                    <a:pt x="191555" y="33667"/>
                    <a:pt x="156727" y="51662"/>
                    <a:pt x="117255" y="51662"/>
                  </a:cubicBezTo>
                  <a:cubicBezTo>
                    <a:pt x="77783" y="51662"/>
                    <a:pt x="43535" y="33667"/>
                    <a:pt x="20897" y="4644"/>
                  </a:cubicBezTo>
                  <a:cubicBezTo>
                    <a:pt x="18575" y="1741"/>
                    <a:pt x="15092" y="0"/>
                    <a:pt x="11609" y="0"/>
                  </a:cubicBezTo>
                  <a:cubicBezTo>
                    <a:pt x="5224" y="0"/>
                    <a:pt x="0" y="5224"/>
                    <a:pt x="0" y="11609"/>
                  </a:cubicBezTo>
                  <a:cubicBezTo>
                    <a:pt x="0" y="13931"/>
                    <a:pt x="580" y="16253"/>
                    <a:pt x="2322" y="18575"/>
                  </a:cubicBezTo>
                  <a:cubicBezTo>
                    <a:pt x="29023" y="53403"/>
                    <a:pt x="70237" y="75461"/>
                    <a:pt x="117255" y="75461"/>
                  </a:cubicBezTo>
                  <a:cubicBezTo>
                    <a:pt x="164273" y="75461"/>
                    <a:pt x="205486" y="53403"/>
                    <a:pt x="232188" y="18575"/>
                  </a:cubicBezTo>
                  <a:cubicBezTo>
                    <a:pt x="233348" y="16834"/>
                    <a:pt x="234509" y="14512"/>
                    <a:pt x="234509" y="11609"/>
                  </a:cubicBezTo>
                  <a:cubicBezTo>
                    <a:pt x="234509" y="5224"/>
                    <a:pt x="229285" y="0"/>
                    <a:pt x="222900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55742FB4-714F-794D-881B-2558ADB3B103}"/>
                </a:ext>
              </a:extLst>
            </p:cNvPr>
            <p:cNvSpPr/>
            <p:nvPr/>
          </p:nvSpPr>
          <p:spPr>
            <a:xfrm>
              <a:off x="6889155" y="1556297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439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293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Cart and Column Chart – Slide Template</vt:lpstr>
      <vt:lpstr>Cart and Column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 and Column Chart</dc:title>
  <dc:creator>PresentationGO.com</dc:creator>
  <dc:description>© Copyright PresentationGO.com</dc:description>
  <dcterms:created xsi:type="dcterms:W3CDTF">2014-11-26T05:14:11Z</dcterms:created>
  <dcterms:modified xsi:type="dcterms:W3CDTF">2019-07-02T21:30:56Z</dcterms:modified>
  <cp:category>Charts &amp; Diagrams</cp:category>
</cp:coreProperties>
</file>