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2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Train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09FA8A-C31C-4D00-9C6F-009CAADB8486}"/>
              </a:ext>
            </a:extLst>
          </p:cNvPr>
          <p:cNvSpPr/>
          <p:nvPr/>
        </p:nvSpPr>
        <p:spPr>
          <a:xfrm>
            <a:off x="502766" y="2228362"/>
            <a:ext cx="2293134" cy="1496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17" y="12555"/>
                  <a:pt x="9632" y="13009"/>
                  <a:pt x="9278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42900" tIns="28575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5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5856376-5A3E-4EC3-BC27-5A97D9CFC926}"/>
              </a:ext>
            </a:extLst>
          </p:cNvPr>
          <p:cNvSpPr/>
          <p:nvPr/>
        </p:nvSpPr>
        <p:spPr>
          <a:xfrm>
            <a:off x="2475229" y="2228362"/>
            <a:ext cx="2293134" cy="1496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67" y="13009"/>
                </a:moveTo>
                <a:lnTo>
                  <a:pt x="7329" y="13009"/>
                </a:lnTo>
                <a:cubicBezTo>
                  <a:pt x="6976" y="13009"/>
                  <a:pt x="6680" y="12572"/>
                  <a:pt x="6680" y="12014"/>
                </a:cubicBezTo>
                <a:lnTo>
                  <a:pt x="6680" y="5640"/>
                </a:lnTo>
                <a:cubicBezTo>
                  <a:pt x="6680" y="5099"/>
                  <a:pt x="6965" y="4645"/>
                  <a:pt x="7329" y="4645"/>
                </a:cubicBezTo>
                <a:lnTo>
                  <a:pt x="9267" y="4645"/>
                </a:lnTo>
                <a:cubicBezTo>
                  <a:pt x="9620" y="4645"/>
                  <a:pt x="9917" y="5081"/>
                  <a:pt x="9917" y="5640"/>
                </a:cubicBezTo>
                <a:lnTo>
                  <a:pt x="9917" y="12014"/>
                </a:lnTo>
                <a:cubicBezTo>
                  <a:pt x="9917" y="12555"/>
                  <a:pt x="9632" y="13009"/>
                  <a:pt x="9267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1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42900" tIns="28575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5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B2B9F9F-46C0-4C2C-9745-205AE088FF53}"/>
              </a:ext>
            </a:extLst>
          </p:cNvPr>
          <p:cNvSpPr/>
          <p:nvPr/>
        </p:nvSpPr>
        <p:spPr>
          <a:xfrm>
            <a:off x="4435590" y="2228362"/>
            <a:ext cx="2293134" cy="1496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24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89" y="13393"/>
                  <a:pt x="21338" y="13026"/>
                  <a:pt x="21042" y="13026"/>
                </a:cubicBezTo>
                <a:close/>
                <a:moveTo>
                  <a:pt x="3807" y="13009"/>
                </a:moveTo>
                <a:cubicBezTo>
                  <a:pt x="3237" y="13009"/>
                  <a:pt x="2758" y="12328"/>
                  <a:pt x="2724" y="11455"/>
                </a:cubicBezTo>
                <a:lnTo>
                  <a:pt x="2530" y="6426"/>
                </a:lnTo>
                <a:cubicBezTo>
                  <a:pt x="2496" y="5483"/>
                  <a:pt x="2986" y="4680"/>
                  <a:pt x="3613" y="4680"/>
                </a:cubicBezTo>
                <a:lnTo>
                  <a:pt x="5369" y="4680"/>
                </a:lnTo>
                <a:cubicBezTo>
                  <a:pt x="5722" y="4680"/>
                  <a:pt x="6018" y="5116"/>
                  <a:pt x="6018" y="5675"/>
                </a:cubicBezTo>
                <a:lnTo>
                  <a:pt x="6018" y="12049"/>
                </a:lnTo>
                <a:cubicBezTo>
                  <a:pt x="6018" y="12590"/>
                  <a:pt x="5733" y="13044"/>
                  <a:pt x="5369" y="13044"/>
                </a:cubicBezTo>
                <a:lnTo>
                  <a:pt x="3807" y="13044"/>
                </a:lnTo>
                <a:close/>
                <a:moveTo>
                  <a:pt x="5448" y="19347"/>
                </a:moveTo>
                <a:lnTo>
                  <a:pt x="6497" y="19347"/>
                </a:lnTo>
                <a:cubicBezTo>
                  <a:pt x="6360" y="20028"/>
                  <a:pt x="5950" y="20517"/>
                  <a:pt x="5471" y="20517"/>
                </a:cubicBezTo>
                <a:cubicBezTo>
                  <a:pt x="4879" y="20517"/>
                  <a:pt x="4400" y="19784"/>
                  <a:pt x="4400" y="18876"/>
                </a:cubicBezTo>
                <a:cubicBezTo>
                  <a:pt x="4400" y="17968"/>
                  <a:pt x="4879" y="17235"/>
                  <a:pt x="5471" y="17235"/>
                </a:cubicBezTo>
                <a:cubicBezTo>
                  <a:pt x="5961" y="17235"/>
                  <a:pt x="6372" y="17724"/>
                  <a:pt x="6497" y="18405"/>
                </a:cubicBezTo>
                <a:lnTo>
                  <a:pt x="5448" y="18405"/>
                </a:lnTo>
                <a:cubicBezTo>
                  <a:pt x="5278" y="18405"/>
                  <a:pt x="5141" y="18614"/>
                  <a:pt x="5141" y="18876"/>
                </a:cubicBezTo>
                <a:cubicBezTo>
                  <a:pt x="5141" y="19120"/>
                  <a:pt x="5278" y="19347"/>
                  <a:pt x="5448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28" y="12555"/>
                  <a:pt x="9632" y="13009"/>
                  <a:pt x="9278" y="13009"/>
                </a:cubicBezTo>
                <a:close/>
                <a:moveTo>
                  <a:pt x="11558" y="20517"/>
                </a:moveTo>
                <a:cubicBezTo>
                  <a:pt x="11068" y="20517"/>
                  <a:pt x="10658" y="20028"/>
                  <a:pt x="10532" y="19347"/>
                </a:cubicBezTo>
                <a:lnTo>
                  <a:pt x="11581" y="19347"/>
                </a:lnTo>
                <a:cubicBezTo>
                  <a:pt x="11752" y="19347"/>
                  <a:pt x="11889" y="19138"/>
                  <a:pt x="11889" y="18876"/>
                </a:cubicBezTo>
                <a:cubicBezTo>
                  <a:pt x="11889" y="18614"/>
                  <a:pt x="11752" y="18405"/>
                  <a:pt x="11581" y="18405"/>
                </a:cubicBezTo>
                <a:lnTo>
                  <a:pt x="10532" y="18405"/>
                </a:lnTo>
                <a:cubicBezTo>
                  <a:pt x="10669" y="17724"/>
                  <a:pt x="11079" y="17235"/>
                  <a:pt x="11558" y="17235"/>
                </a:cubicBezTo>
                <a:cubicBezTo>
                  <a:pt x="12151" y="17235"/>
                  <a:pt x="12629" y="17968"/>
                  <a:pt x="12629" y="18876"/>
                </a:cubicBezTo>
                <a:cubicBezTo>
                  <a:pt x="12630" y="19784"/>
                  <a:pt x="12151" y="20517"/>
                  <a:pt x="11558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5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23" y="5465"/>
                  <a:pt x="14077" y="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42900" tIns="28575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5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8EEFAC5-8944-4B38-BA74-BB305E962703}"/>
              </a:ext>
            </a:extLst>
          </p:cNvPr>
          <p:cNvSpPr/>
          <p:nvPr/>
        </p:nvSpPr>
        <p:spPr>
          <a:xfrm>
            <a:off x="6444356" y="2228363"/>
            <a:ext cx="2196878" cy="149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19362" y="9858"/>
                </a:moveTo>
                <a:lnTo>
                  <a:pt x="19208" y="9858"/>
                </a:lnTo>
                <a:lnTo>
                  <a:pt x="19208" y="7782"/>
                </a:lnTo>
                <a:lnTo>
                  <a:pt x="19279" y="7782"/>
                </a:lnTo>
                <a:cubicBezTo>
                  <a:pt x="19564" y="7782"/>
                  <a:pt x="19789" y="7450"/>
                  <a:pt x="19789" y="7031"/>
                </a:cubicBezTo>
                <a:cubicBezTo>
                  <a:pt x="19789" y="6613"/>
                  <a:pt x="19564" y="6281"/>
                  <a:pt x="19279" y="6281"/>
                </a:cubicBezTo>
                <a:lnTo>
                  <a:pt x="18128" y="6281"/>
                </a:lnTo>
                <a:cubicBezTo>
                  <a:pt x="17843" y="6281"/>
                  <a:pt x="17617" y="6613"/>
                  <a:pt x="17617" y="7031"/>
                </a:cubicBezTo>
                <a:cubicBezTo>
                  <a:pt x="17617" y="7450"/>
                  <a:pt x="17843" y="7782"/>
                  <a:pt x="18128" y="7782"/>
                </a:cubicBezTo>
                <a:lnTo>
                  <a:pt x="18199" y="7782"/>
                </a:lnTo>
                <a:lnTo>
                  <a:pt x="18199" y="9858"/>
                </a:lnTo>
                <a:lnTo>
                  <a:pt x="16965" y="9858"/>
                </a:lnTo>
                <a:lnTo>
                  <a:pt x="16965" y="3559"/>
                </a:lnTo>
                <a:lnTo>
                  <a:pt x="17143" y="3559"/>
                </a:lnTo>
                <a:cubicBezTo>
                  <a:pt x="17807" y="3559"/>
                  <a:pt x="18353" y="2757"/>
                  <a:pt x="18353" y="1780"/>
                </a:cubicBezTo>
                <a:lnTo>
                  <a:pt x="18353" y="1780"/>
                </a:lnTo>
                <a:cubicBezTo>
                  <a:pt x="18353" y="803"/>
                  <a:pt x="17807" y="0"/>
                  <a:pt x="17143" y="0"/>
                </a:cubicBezTo>
                <a:lnTo>
                  <a:pt x="14378" y="0"/>
                </a:lnTo>
                <a:cubicBezTo>
                  <a:pt x="13713" y="0"/>
                  <a:pt x="13167" y="803"/>
                  <a:pt x="13167" y="1780"/>
                </a:cubicBezTo>
                <a:lnTo>
                  <a:pt x="13167" y="1780"/>
                </a:lnTo>
                <a:cubicBezTo>
                  <a:pt x="13167" y="2757"/>
                  <a:pt x="13713" y="3559"/>
                  <a:pt x="14378" y="3559"/>
                </a:cubicBezTo>
                <a:lnTo>
                  <a:pt x="14556" y="3559"/>
                </a:lnTo>
                <a:lnTo>
                  <a:pt x="14556" y="9858"/>
                </a:lnTo>
                <a:lnTo>
                  <a:pt x="10449" y="9858"/>
                </a:lnTo>
                <a:lnTo>
                  <a:pt x="10449" y="4693"/>
                </a:lnTo>
                <a:lnTo>
                  <a:pt x="10520" y="4693"/>
                </a:lnTo>
                <a:cubicBezTo>
                  <a:pt x="11126" y="4693"/>
                  <a:pt x="11624" y="3978"/>
                  <a:pt x="11624" y="3071"/>
                </a:cubicBezTo>
                <a:cubicBezTo>
                  <a:pt x="11624" y="2181"/>
                  <a:pt x="11138" y="1448"/>
                  <a:pt x="10520" y="1448"/>
                </a:cubicBezTo>
                <a:lnTo>
                  <a:pt x="7553" y="1448"/>
                </a:lnTo>
                <a:lnTo>
                  <a:pt x="1251" y="1448"/>
                </a:lnTo>
                <a:cubicBezTo>
                  <a:pt x="622" y="1448"/>
                  <a:pt x="65" y="2146"/>
                  <a:pt x="5" y="3071"/>
                </a:cubicBezTo>
                <a:cubicBezTo>
                  <a:pt x="-54" y="4030"/>
                  <a:pt x="409" y="4833"/>
                  <a:pt x="1026" y="4973"/>
                </a:cubicBezTo>
                <a:lnTo>
                  <a:pt x="1501" y="15912"/>
                </a:lnTo>
                <a:cubicBezTo>
                  <a:pt x="1560" y="17570"/>
                  <a:pt x="2498" y="18878"/>
                  <a:pt x="3637" y="18878"/>
                </a:cubicBezTo>
                <a:lnTo>
                  <a:pt x="3851" y="18878"/>
                </a:lnTo>
                <a:cubicBezTo>
                  <a:pt x="3851" y="20379"/>
                  <a:pt x="4681" y="21600"/>
                  <a:pt x="5702" y="21600"/>
                </a:cubicBezTo>
                <a:cubicBezTo>
                  <a:pt x="6616" y="21600"/>
                  <a:pt x="7364" y="20640"/>
                  <a:pt x="7518" y="19367"/>
                </a:cubicBezTo>
                <a:lnTo>
                  <a:pt x="10224" y="19367"/>
                </a:lnTo>
                <a:cubicBezTo>
                  <a:pt x="10236" y="19437"/>
                  <a:pt x="10247" y="19524"/>
                  <a:pt x="10259" y="19594"/>
                </a:cubicBezTo>
                <a:cubicBezTo>
                  <a:pt x="10259" y="19594"/>
                  <a:pt x="10259" y="19611"/>
                  <a:pt x="10259" y="19611"/>
                </a:cubicBezTo>
                <a:cubicBezTo>
                  <a:pt x="10271" y="19681"/>
                  <a:pt x="10283" y="19751"/>
                  <a:pt x="10307" y="19820"/>
                </a:cubicBezTo>
                <a:cubicBezTo>
                  <a:pt x="10307" y="19820"/>
                  <a:pt x="10307" y="19838"/>
                  <a:pt x="10319" y="19838"/>
                </a:cubicBezTo>
                <a:cubicBezTo>
                  <a:pt x="10330" y="19908"/>
                  <a:pt x="10354" y="19977"/>
                  <a:pt x="10378" y="20030"/>
                </a:cubicBezTo>
                <a:cubicBezTo>
                  <a:pt x="10378" y="20030"/>
                  <a:pt x="10378" y="20047"/>
                  <a:pt x="10390" y="20047"/>
                </a:cubicBezTo>
                <a:cubicBezTo>
                  <a:pt x="10414" y="20117"/>
                  <a:pt x="10437" y="20169"/>
                  <a:pt x="10461" y="20239"/>
                </a:cubicBezTo>
                <a:cubicBezTo>
                  <a:pt x="10461" y="20239"/>
                  <a:pt x="10461" y="20257"/>
                  <a:pt x="10473" y="20257"/>
                </a:cubicBezTo>
                <a:cubicBezTo>
                  <a:pt x="10580" y="20518"/>
                  <a:pt x="10710" y="20745"/>
                  <a:pt x="10853" y="20937"/>
                </a:cubicBezTo>
                <a:cubicBezTo>
                  <a:pt x="10853" y="20937"/>
                  <a:pt x="10865" y="20954"/>
                  <a:pt x="10865" y="20954"/>
                </a:cubicBezTo>
                <a:cubicBezTo>
                  <a:pt x="10888" y="20989"/>
                  <a:pt x="10924" y="21024"/>
                  <a:pt x="10948" y="21059"/>
                </a:cubicBezTo>
                <a:cubicBezTo>
                  <a:pt x="10960" y="21077"/>
                  <a:pt x="10983" y="21094"/>
                  <a:pt x="10995" y="21111"/>
                </a:cubicBezTo>
                <a:cubicBezTo>
                  <a:pt x="11019" y="21146"/>
                  <a:pt x="11043" y="21164"/>
                  <a:pt x="11078" y="21181"/>
                </a:cubicBezTo>
                <a:cubicBezTo>
                  <a:pt x="11102" y="21199"/>
                  <a:pt x="11126" y="21216"/>
                  <a:pt x="11149" y="21234"/>
                </a:cubicBezTo>
                <a:cubicBezTo>
                  <a:pt x="11173" y="21251"/>
                  <a:pt x="11197" y="21269"/>
                  <a:pt x="11221" y="21286"/>
                </a:cubicBezTo>
                <a:cubicBezTo>
                  <a:pt x="11244" y="21303"/>
                  <a:pt x="11268" y="21321"/>
                  <a:pt x="11304" y="21338"/>
                </a:cubicBezTo>
                <a:cubicBezTo>
                  <a:pt x="11328" y="21356"/>
                  <a:pt x="11351" y="21373"/>
                  <a:pt x="11375" y="21391"/>
                </a:cubicBezTo>
                <a:cubicBezTo>
                  <a:pt x="11399" y="21408"/>
                  <a:pt x="11434" y="21426"/>
                  <a:pt x="11458" y="21443"/>
                </a:cubicBezTo>
                <a:cubicBezTo>
                  <a:pt x="11482" y="21460"/>
                  <a:pt x="11506" y="21460"/>
                  <a:pt x="11529" y="21478"/>
                </a:cubicBezTo>
                <a:cubicBezTo>
                  <a:pt x="11565" y="21495"/>
                  <a:pt x="11601" y="21495"/>
                  <a:pt x="11624" y="21513"/>
                </a:cubicBezTo>
                <a:cubicBezTo>
                  <a:pt x="11648" y="21513"/>
                  <a:pt x="11672" y="21530"/>
                  <a:pt x="11695" y="21530"/>
                </a:cubicBezTo>
                <a:cubicBezTo>
                  <a:pt x="11731" y="21548"/>
                  <a:pt x="11767" y="21548"/>
                  <a:pt x="11814" y="21548"/>
                </a:cubicBezTo>
                <a:cubicBezTo>
                  <a:pt x="11838" y="21548"/>
                  <a:pt x="11850" y="21565"/>
                  <a:pt x="11873" y="21565"/>
                </a:cubicBezTo>
                <a:cubicBezTo>
                  <a:pt x="11933" y="21565"/>
                  <a:pt x="11992" y="21583"/>
                  <a:pt x="12051" y="21583"/>
                </a:cubicBezTo>
                <a:lnTo>
                  <a:pt x="12051" y="21583"/>
                </a:lnTo>
                <a:lnTo>
                  <a:pt x="12051" y="21583"/>
                </a:lnTo>
                <a:cubicBezTo>
                  <a:pt x="12111" y="21583"/>
                  <a:pt x="12170" y="21583"/>
                  <a:pt x="12230" y="21565"/>
                </a:cubicBezTo>
                <a:cubicBezTo>
                  <a:pt x="12253" y="21565"/>
                  <a:pt x="12265" y="21565"/>
                  <a:pt x="12289" y="21548"/>
                </a:cubicBezTo>
                <a:cubicBezTo>
                  <a:pt x="12324" y="21548"/>
                  <a:pt x="12360" y="21530"/>
                  <a:pt x="12408" y="21530"/>
                </a:cubicBezTo>
                <a:cubicBezTo>
                  <a:pt x="12431" y="21530"/>
                  <a:pt x="12455" y="21513"/>
                  <a:pt x="12479" y="21513"/>
                </a:cubicBezTo>
                <a:cubicBezTo>
                  <a:pt x="12514" y="21495"/>
                  <a:pt x="12550" y="21495"/>
                  <a:pt x="12574" y="21478"/>
                </a:cubicBezTo>
                <a:cubicBezTo>
                  <a:pt x="12597" y="21460"/>
                  <a:pt x="12621" y="21460"/>
                  <a:pt x="12645" y="21443"/>
                </a:cubicBezTo>
                <a:cubicBezTo>
                  <a:pt x="12669" y="21426"/>
                  <a:pt x="12704" y="21408"/>
                  <a:pt x="12728" y="21391"/>
                </a:cubicBezTo>
                <a:cubicBezTo>
                  <a:pt x="12752" y="21373"/>
                  <a:pt x="12775" y="21356"/>
                  <a:pt x="12799" y="21338"/>
                </a:cubicBezTo>
                <a:cubicBezTo>
                  <a:pt x="12823" y="21321"/>
                  <a:pt x="12847" y="21303"/>
                  <a:pt x="12870" y="21286"/>
                </a:cubicBezTo>
                <a:cubicBezTo>
                  <a:pt x="12894" y="21268"/>
                  <a:pt x="12918" y="21251"/>
                  <a:pt x="12942" y="21234"/>
                </a:cubicBezTo>
                <a:cubicBezTo>
                  <a:pt x="12965" y="21216"/>
                  <a:pt x="12989" y="21199"/>
                  <a:pt x="13013" y="21181"/>
                </a:cubicBezTo>
                <a:cubicBezTo>
                  <a:pt x="13037" y="21164"/>
                  <a:pt x="13060" y="21129"/>
                  <a:pt x="13096" y="21111"/>
                </a:cubicBezTo>
                <a:cubicBezTo>
                  <a:pt x="13108" y="21094"/>
                  <a:pt x="13132" y="21077"/>
                  <a:pt x="13143" y="21059"/>
                </a:cubicBezTo>
                <a:cubicBezTo>
                  <a:pt x="13167" y="21024"/>
                  <a:pt x="13203" y="20989"/>
                  <a:pt x="13227" y="20954"/>
                </a:cubicBezTo>
                <a:cubicBezTo>
                  <a:pt x="13227" y="20954"/>
                  <a:pt x="13238" y="20937"/>
                  <a:pt x="13238" y="20937"/>
                </a:cubicBezTo>
                <a:cubicBezTo>
                  <a:pt x="13393" y="20745"/>
                  <a:pt x="13523" y="20518"/>
                  <a:pt x="13618" y="20257"/>
                </a:cubicBezTo>
                <a:cubicBezTo>
                  <a:pt x="13618" y="20257"/>
                  <a:pt x="13618" y="20239"/>
                  <a:pt x="13630" y="20239"/>
                </a:cubicBezTo>
                <a:cubicBezTo>
                  <a:pt x="13654" y="20187"/>
                  <a:pt x="13678" y="20117"/>
                  <a:pt x="13701" y="20047"/>
                </a:cubicBezTo>
                <a:cubicBezTo>
                  <a:pt x="13701" y="20047"/>
                  <a:pt x="13701" y="20030"/>
                  <a:pt x="13713" y="20030"/>
                </a:cubicBezTo>
                <a:cubicBezTo>
                  <a:pt x="13737" y="19960"/>
                  <a:pt x="13749" y="19908"/>
                  <a:pt x="13773" y="19838"/>
                </a:cubicBezTo>
                <a:cubicBezTo>
                  <a:pt x="13773" y="19820"/>
                  <a:pt x="13773" y="19820"/>
                  <a:pt x="13784" y="19803"/>
                </a:cubicBezTo>
                <a:cubicBezTo>
                  <a:pt x="13796" y="19733"/>
                  <a:pt x="13820" y="19663"/>
                  <a:pt x="13832" y="19594"/>
                </a:cubicBezTo>
                <a:cubicBezTo>
                  <a:pt x="13832" y="19594"/>
                  <a:pt x="13832" y="19576"/>
                  <a:pt x="13832" y="19576"/>
                </a:cubicBezTo>
                <a:cubicBezTo>
                  <a:pt x="13844" y="19506"/>
                  <a:pt x="13856" y="19437"/>
                  <a:pt x="13867" y="19349"/>
                </a:cubicBezTo>
                <a:cubicBezTo>
                  <a:pt x="13867" y="19349"/>
                  <a:pt x="13867" y="19349"/>
                  <a:pt x="13867" y="19349"/>
                </a:cubicBezTo>
                <a:lnTo>
                  <a:pt x="15422" y="19349"/>
                </a:lnTo>
                <a:cubicBezTo>
                  <a:pt x="15576" y="20623"/>
                  <a:pt x="16324" y="21583"/>
                  <a:pt x="17238" y="21583"/>
                </a:cubicBezTo>
                <a:cubicBezTo>
                  <a:pt x="18259" y="21583"/>
                  <a:pt x="19089" y="20361"/>
                  <a:pt x="19089" y="18861"/>
                </a:cubicBezTo>
                <a:lnTo>
                  <a:pt x="19303" y="18861"/>
                </a:lnTo>
                <a:cubicBezTo>
                  <a:pt x="20430" y="18861"/>
                  <a:pt x="21368" y="17552"/>
                  <a:pt x="21439" y="15895"/>
                </a:cubicBezTo>
                <a:lnTo>
                  <a:pt x="21487" y="14673"/>
                </a:lnTo>
                <a:lnTo>
                  <a:pt x="21546" y="13016"/>
                </a:lnTo>
                <a:cubicBezTo>
                  <a:pt x="21534" y="11289"/>
                  <a:pt x="20561" y="9858"/>
                  <a:pt x="19362" y="9858"/>
                </a:cubicBezTo>
                <a:close/>
                <a:moveTo>
                  <a:pt x="3530" y="11533"/>
                </a:moveTo>
                <a:cubicBezTo>
                  <a:pt x="3044" y="11533"/>
                  <a:pt x="2640" y="10974"/>
                  <a:pt x="2604" y="10259"/>
                </a:cubicBezTo>
                <a:lnTo>
                  <a:pt x="2438" y="6142"/>
                </a:lnTo>
                <a:cubicBezTo>
                  <a:pt x="2403" y="5356"/>
                  <a:pt x="2830" y="4711"/>
                  <a:pt x="3364" y="4711"/>
                </a:cubicBezTo>
                <a:lnTo>
                  <a:pt x="4859" y="4711"/>
                </a:lnTo>
                <a:cubicBezTo>
                  <a:pt x="5168" y="4711"/>
                  <a:pt x="5405" y="5077"/>
                  <a:pt x="5405" y="5513"/>
                </a:cubicBezTo>
                <a:lnTo>
                  <a:pt x="5405" y="10713"/>
                </a:lnTo>
                <a:cubicBezTo>
                  <a:pt x="5405" y="11166"/>
                  <a:pt x="5156" y="11515"/>
                  <a:pt x="4859" y="11515"/>
                </a:cubicBezTo>
                <a:lnTo>
                  <a:pt x="3530" y="11515"/>
                </a:lnTo>
                <a:close/>
                <a:moveTo>
                  <a:pt x="5678" y="19367"/>
                </a:moveTo>
                <a:lnTo>
                  <a:pt x="6770" y="19367"/>
                </a:lnTo>
                <a:cubicBezTo>
                  <a:pt x="6628" y="20047"/>
                  <a:pt x="6200" y="20536"/>
                  <a:pt x="5702" y="20536"/>
                </a:cubicBezTo>
                <a:cubicBezTo>
                  <a:pt x="5085" y="20536"/>
                  <a:pt x="4586" y="19803"/>
                  <a:pt x="4586" y="18896"/>
                </a:cubicBezTo>
                <a:cubicBezTo>
                  <a:pt x="4586" y="17988"/>
                  <a:pt x="5085" y="17256"/>
                  <a:pt x="5702" y="17256"/>
                </a:cubicBezTo>
                <a:cubicBezTo>
                  <a:pt x="6212" y="17256"/>
                  <a:pt x="6640" y="17744"/>
                  <a:pt x="6770" y="18425"/>
                </a:cubicBezTo>
                <a:lnTo>
                  <a:pt x="5678" y="18425"/>
                </a:lnTo>
                <a:cubicBezTo>
                  <a:pt x="5500" y="18425"/>
                  <a:pt x="5358" y="18634"/>
                  <a:pt x="5358" y="18896"/>
                </a:cubicBezTo>
                <a:cubicBezTo>
                  <a:pt x="5358" y="19140"/>
                  <a:pt x="5500" y="19367"/>
                  <a:pt x="5678" y="19367"/>
                </a:cubicBezTo>
                <a:close/>
                <a:moveTo>
                  <a:pt x="9144" y="6124"/>
                </a:moveTo>
                <a:lnTo>
                  <a:pt x="8978" y="10242"/>
                </a:lnTo>
                <a:cubicBezTo>
                  <a:pt x="8954" y="10957"/>
                  <a:pt x="8550" y="11515"/>
                  <a:pt x="8052" y="11515"/>
                </a:cubicBezTo>
                <a:lnTo>
                  <a:pt x="6711" y="11515"/>
                </a:lnTo>
                <a:cubicBezTo>
                  <a:pt x="6402" y="11515"/>
                  <a:pt x="6165" y="11149"/>
                  <a:pt x="6165" y="10713"/>
                </a:cubicBezTo>
                <a:lnTo>
                  <a:pt x="6165" y="5496"/>
                </a:lnTo>
                <a:cubicBezTo>
                  <a:pt x="6165" y="5042"/>
                  <a:pt x="6414" y="4693"/>
                  <a:pt x="6711" y="4693"/>
                </a:cubicBezTo>
                <a:lnTo>
                  <a:pt x="8206" y="4693"/>
                </a:lnTo>
                <a:cubicBezTo>
                  <a:pt x="8752" y="4693"/>
                  <a:pt x="9167" y="5356"/>
                  <a:pt x="9144" y="6124"/>
                </a:cubicBezTo>
                <a:close/>
                <a:moveTo>
                  <a:pt x="13108" y="19367"/>
                </a:moveTo>
                <a:cubicBezTo>
                  <a:pt x="13096" y="19454"/>
                  <a:pt x="13072" y="19524"/>
                  <a:pt x="13048" y="19594"/>
                </a:cubicBezTo>
                <a:cubicBezTo>
                  <a:pt x="13048" y="19611"/>
                  <a:pt x="13036" y="19611"/>
                  <a:pt x="13036" y="19628"/>
                </a:cubicBezTo>
                <a:cubicBezTo>
                  <a:pt x="13013" y="19698"/>
                  <a:pt x="12989" y="19768"/>
                  <a:pt x="12953" y="19838"/>
                </a:cubicBezTo>
                <a:cubicBezTo>
                  <a:pt x="12953" y="19838"/>
                  <a:pt x="12953" y="19838"/>
                  <a:pt x="12953" y="19855"/>
                </a:cubicBezTo>
                <a:cubicBezTo>
                  <a:pt x="12918" y="19925"/>
                  <a:pt x="12894" y="19977"/>
                  <a:pt x="12846" y="20030"/>
                </a:cubicBezTo>
                <a:cubicBezTo>
                  <a:pt x="12846" y="20030"/>
                  <a:pt x="12835" y="20047"/>
                  <a:pt x="12835" y="20047"/>
                </a:cubicBezTo>
                <a:cubicBezTo>
                  <a:pt x="12799" y="20100"/>
                  <a:pt x="12763" y="20152"/>
                  <a:pt x="12716" y="20204"/>
                </a:cubicBezTo>
                <a:cubicBezTo>
                  <a:pt x="12704" y="20204"/>
                  <a:pt x="12704" y="20222"/>
                  <a:pt x="12692" y="20222"/>
                </a:cubicBezTo>
                <a:cubicBezTo>
                  <a:pt x="12645" y="20274"/>
                  <a:pt x="12609" y="20309"/>
                  <a:pt x="12562" y="20344"/>
                </a:cubicBezTo>
                <a:cubicBezTo>
                  <a:pt x="12562" y="20344"/>
                  <a:pt x="12562" y="20344"/>
                  <a:pt x="12550" y="20344"/>
                </a:cubicBezTo>
                <a:cubicBezTo>
                  <a:pt x="12502" y="20379"/>
                  <a:pt x="12455" y="20414"/>
                  <a:pt x="12407" y="20431"/>
                </a:cubicBezTo>
                <a:cubicBezTo>
                  <a:pt x="12395" y="20431"/>
                  <a:pt x="12395" y="20448"/>
                  <a:pt x="12384" y="20448"/>
                </a:cubicBezTo>
                <a:cubicBezTo>
                  <a:pt x="12336" y="20466"/>
                  <a:pt x="12277" y="20483"/>
                  <a:pt x="12229" y="20501"/>
                </a:cubicBezTo>
                <a:cubicBezTo>
                  <a:pt x="12217" y="20501"/>
                  <a:pt x="12206" y="20501"/>
                  <a:pt x="12194" y="20501"/>
                </a:cubicBezTo>
                <a:cubicBezTo>
                  <a:pt x="12134" y="20518"/>
                  <a:pt x="12087" y="20518"/>
                  <a:pt x="12028" y="20518"/>
                </a:cubicBezTo>
                <a:cubicBezTo>
                  <a:pt x="11968" y="20518"/>
                  <a:pt x="11921" y="20518"/>
                  <a:pt x="11861" y="20501"/>
                </a:cubicBezTo>
                <a:cubicBezTo>
                  <a:pt x="11850" y="20501"/>
                  <a:pt x="11838" y="20501"/>
                  <a:pt x="11826" y="20501"/>
                </a:cubicBezTo>
                <a:cubicBezTo>
                  <a:pt x="11778" y="20483"/>
                  <a:pt x="11719" y="20466"/>
                  <a:pt x="11672" y="20448"/>
                </a:cubicBezTo>
                <a:cubicBezTo>
                  <a:pt x="11660" y="20448"/>
                  <a:pt x="11660" y="20431"/>
                  <a:pt x="11648" y="20431"/>
                </a:cubicBezTo>
                <a:cubicBezTo>
                  <a:pt x="11600" y="20414"/>
                  <a:pt x="11553" y="20379"/>
                  <a:pt x="11505" y="20344"/>
                </a:cubicBezTo>
                <a:cubicBezTo>
                  <a:pt x="11505" y="20344"/>
                  <a:pt x="11505" y="20344"/>
                  <a:pt x="11493" y="20344"/>
                </a:cubicBezTo>
                <a:cubicBezTo>
                  <a:pt x="11446" y="20309"/>
                  <a:pt x="11399" y="20257"/>
                  <a:pt x="11363" y="20222"/>
                </a:cubicBezTo>
                <a:cubicBezTo>
                  <a:pt x="11351" y="20222"/>
                  <a:pt x="11351" y="20204"/>
                  <a:pt x="11339" y="20204"/>
                </a:cubicBezTo>
                <a:cubicBezTo>
                  <a:pt x="11292" y="20152"/>
                  <a:pt x="11256" y="20100"/>
                  <a:pt x="11220" y="20047"/>
                </a:cubicBezTo>
                <a:cubicBezTo>
                  <a:pt x="11220" y="20047"/>
                  <a:pt x="11220" y="20030"/>
                  <a:pt x="11209" y="20030"/>
                </a:cubicBezTo>
                <a:cubicBezTo>
                  <a:pt x="11173" y="19977"/>
                  <a:pt x="11137" y="19908"/>
                  <a:pt x="11102" y="19838"/>
                </a:cubicBezTo>
                <a:cubicBezTo>
                  <a:pt x="11102" y="19838"/>
                  <a:pt x="11102" y="19838"/>
                  <a:pt x="11102" y="19838"/>
                </a:cubicBezTo>
                <a:cubicBezTo>
                  <a:pt x="11066" y="19768"/>
                  <a:pt x="11042" y="19698"/>
                  <a:pt x="11019" y="19628"/>
                </a:cubicBezTo>
                <a:cubicBezTo>
                  <a:pt x="11019" y="19628"/>
                  <a:pt x="11019" y="19611"/>
                  <a:pt x="11007" y="19611"/>
                </a:cubicBezTo>
                <a:cubicBezTo>
                  <a:pt x="10983" y="19541"/>
                  <a:pt x="10959" y="19454"/>
                  <a:pt x="10947" y="19384"/>
                </a:cubicBezTo>
                <a:lnTo>
                  <a:pt x="12004" y="19384"/>
                </a:lnTo>
                <a:lnTo>
                  <a:pt x="12039" y="19384"/>
                </a:lnTo>
                <a:lnTo>
                  <a:pt x="13108" y="19367"/>
                </a:lnTo>
                <a:cubicBezTo>
                  <a:pt x="13108" y="19367"/>
                  <a:pt x="13108" y="19367"/>
                  <a:pt x="13108" y="19367"/>
                </a:cubicBezTo>
                <a:close/>
                <a:moveTo>
                  <a:pt x="12063" y="18407"/>
                </a:moveTo>
                <a:lnTo>
                  <a:pt x="12028" y="18407"/>
                </a:lnTo>
                <a:lnTo>
                  <a:pt x="10971" y="18407"/>
                </a:lnTo>
                <a:cubicBezTo>
                  <a:pt x="10983" y="18320"/>
                  <a:pt x="11007" y="18250"/>
                  <a:pt x="11031" y="18180"/>
                </a:cubicBezTo>
                <a:cubicBezTo>
                  <a:pt x="11031" y="18180"/>
                  <a:pt x="11031" y="18163"/>
                  <a:pt x="11043" y="18163"/>
                </a:cubicBezTo>
                <a:cubicBezTo>
                  <a:pt x="11066" y="18093"/>
                  <a:pt x="11090" y="18023"/>
                  <a:pt x="11126" y="17953"/>
                </a:cubicBezTo>
                <a:cubicBezTo>
                  <a:pt x="11126" y="17953"/>
                  <a:pt x="11126" y="17953"/>
                  <a:pt x="11126" y="17953"/>
                </a:cubicBezTo>
                <a:cubicBezTo>
                  <a:pt x="11161" y="17884"/>
                  <a:pt x="11197" y="17831"/>
                  <a:pt x="11232" y="17762"/>
                </a:cubicBezTo>
                <a:cubicBezTo>
                  <a:pt x="11232" y="17762"/>
                  <a:pt x="11232" y="17744"/>
                  <a:pt x="11244" y="17744"/>
                </a:cubicBezTo>
                <a:cubicBezTo>
                  <a:pt x="11280" y="17692"/>
                  <a:pt x="11327" y="17639"/>
                  <a:pt x="11363" y="17587"/>
                </a:cubicBezTo>
                <a:cubicBezTo>
                  <a:pt x="11375" y="17587"/>
                  <a:pt x="11375" y="17570"/>
                  <a:pt x="11387" y="17570"/>
                </a:cubicBezTo>
                <a:cubicBezTo>
                  <a:pt x="11434" y="17517"/>
                  <a:pt x="11470" y="17482"/>
                  <a:pt x="11517" y="17447"/>
                </a:cubicBezTo>
                <a:cubicBezTo>
                  <a:pt x="11517" y="17447"/>
                  <a:pt x="11517" y="17447"/>
                  <a:pt x="11529" y="17447"/>
                </a:cubicBezTo>
                <a:cubicBezTo>
                  <a:pt x="11577" y="17413"/>
                  <a:pt x="11624" y="17378"/>
                  <a:pt x="11672" y="17360"/>
                </a:cubicBezTo>
                <a:cubicBezTo>
                  <a:pt x="11684" y="17360"/>
                  <a:pt x="11684" y="17343"/>
                  <a:pt x="11695" y="17343"/>
                </a:cubicBezTo>
                <a:cubicBezTo>
                  <a:pt x="11743" y="17325"/>
                  <a:pt x="11802" y="17308"/>
                  <a:pt x="11850" y="17290"/>
                </a:cubicBezTo>
                <a:cubicBezTo>
                  <a:pt x="11862" y="17290"/>
                  <a:pt x="11873" y="17290"/>
                  <a:pt x="11885" y="17290"/>
                </a:cubicBezTo>
                <a:cubicBezTo>
                  <a:pt x="11945" y="17273"/>
                  <a:pt x="11992" y="17273"/>
                  <a:pt x="12051" y="17273"/>
                </a:cubicBezTo>
                <a:cubicBezTo>
                  <a:pt x="12111" y="17273"/>
                  <a:pt x="12170" y="17273"/>
                  <a:pt x="12218" y="17290"/>
                </a:cubicBezTo>
                <a:cubicBezTo>
                  <a:pt x="12229" y="17290"/>
                  <a:pt x="12241" y="17290"/>
                  <a:pt x="12253" y="17290"/>
                </a:cubicBezTo>
                <a:cubicBezTo>
                  <a:pt x="12301" y="17308"/>
                  <a:pt x="12360" y="17325"/>
                  <a:pt x="12407" y="17343"/>
                </a:cubicBezTo>
                <a:cubicBezTo>
                  <a:pt x="12419" y="17343"/>
                  <a:pt x="12419" y="17360"/>
                  <a:pt x="12431" y="17360"/>
                </a:cubicBezTo>
                <a:cubicBezTo>
                  <a:pt x="12479" y="17378"/>
                  <a:pt x="12526" y="17413"/>
                  <a:pt x="12574" y="17447"/>
                </a:cubicBezTo>
                <a:cubicBezTo>
                  <a:pt x="12574" y="17447"/>
                  <a:pt x="12574" y="17447"/>
                  <a:pt x="12585" y="17447"/>
                </a:cubicBezTo>
                <a:cubicBezTo>
                  <a:pt x="12633" y="17482"/>
                  <a:pt x="12680" y="17535"/>
                  <a:pt x="12716" y="17570"/>
                </a:cubicBezTo>
                <a:cubicBezTo>
                  <a:pt x="12728" y="17570"/>
                  <a:pt x="12728" y="17587"/>
                  <a:pt x="12740" y="17587"/>
                </a:cubicBezTo>
                <a:cubicBezTo>
                  <a:pt x="12787" y="17639"/>
                  <a:pt x="12823" y="17692"/>
                  <a:pt x="12858" y="17744"/>
                </a:cubicBezTo>
                <a:cubicBezTo>
                  <a:pt x="12858" y="17744"/>
                  <a:pt x="12870" y="17762"/>
                  <a:pt x="12870" y="17762"/>
                </a:cubicBezTo>
                <a:cubicBezTo>
                  <a:pt x="12906" y="17814"/>
                  <a:pt x="12942" y="17884"/>
                  <a:pt x="12977" y="17936"/>
                </a:cubicBezTo>
                <a:cubicBezTo>
                  <a:pt x="12977" y="17936"/>
                  <a:pt x="12977" y="17936"/>
                  <a:pt x="12977" y="17953"/>
                </a:cubicBezTo>
                <a:cubicBezTo>
                  <a:pt x="13013" y="18023"/>
                  <a:pt x="13037" y="18093"/>
                  <a:pt x="13060" y="18163"/>
                </a:cubicBezTo>
                <a:cubicBezTo>
                  <a:pt x="13060" y="18180"/>
                  <a:pt x="13072" y="18180"/>
                  <a:pt x="13072" y="18198"/>
                </a:cubicBezTo>
                <a:cubicBezTo>
                  <a:pt x="13096" y="18268"/>
                  <a:pt x="13120" y="18355"/>
                  <a:pt x="13131" y="18425"/>
                </a:cubicBezTo>
                <a:cubicBezTo>
                  <a:pt x="13131" y="18425"/>
                  <a:pt x="13131" y="18425"/>
                  <a:pt x="13131" y="18425"/>
                </a:cubicBezTo>
                <a:lnTo>
                  <a:pt x="12063" y="18425"/>
                </a:lnTo>
                <a:close/>
                <a:moveTo>
                  <a:pt x="17226" y="20536"/>
                </a:moveTo>
                <a:cubicBezTo>
                  <a:pt x="16715" y="20536"/>
                  <a:pt x="16288" y="20047"/>
                  <a:pt x="16158" y="19367"/>
                </a:cubicBezTo>
                <a:lnTo>
                  <a:pt x="17250" y="19367"/>
                </a:lnTo>
                <a:cubicBezTo>
                  <a:pt x="17428" y="19367"/>
                  <a:pt x="17570" y="19157"/>
                  <a:pt x="17570" y="18896"/>
                </a:cubicBezTo>
                <a:cubicBezTo>
                  <a:pt x="17570" y="18634"/>
                  <a:pt x="17428" y="18425"/>
                  <a:pt x="17250" y="18425"/>
                </a:cubicBezTo>
                <a:lnTo>
                  <a:pt x="16158" y="18425"/>
                </a:lnTo>
                <a:cubicBezTo>
                  <a:pt x="16300" y="17744"/>
                  <a:pt x="16727" y="17256"/>
                  <a:pt x="17226" y="17256"/>
                </a:cubicBezTo>
                <a:cubicBezTo>
                  <a:pt x="17843" y="17256"/>
                  <a:pt x="18341" y="17988"/>
                  <a:pt x="18341" y="18896"/>
                </a:cubicBezTo>
                <a:cubicBezTo>
                  <a:pt x="18353" y="19803"/>
                  <a:pt x="17843" y="20536"/>
                  <a:pt x="17226" y="2053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90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7BD48C-A9B1-427B-861C-940A9F351C01}"/>
              </a:ext>
            </a:extLst>
          </p:cNvPr>
          <p:cNvGrpSpPr/>
          <p:nvPr/>
        </p:nvGrpSpPr>
        <p:grpSpPr>
          <a:xfrm>
            <a:off x="585366" y="3844789"/>
            <a:ext cx="1667297" cy="1413892"/>
            <a:chOff x="332936" y="2555951"/>
            <a:chExt cx="2926080" cy="188518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1946CEE-B2C7-45DC-8DB7-847F529347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34BB48-3D55-475A-9B1F-4286D1B55DD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DA973D-3DE0-4098-9CFF-9FFB65BD608A}"/>
              </a:ext>
            </a:extLst>
          </p:cNvPr>
          <p:cNvGrpSpPr/>
          <p:nvPr/>
        </p:nvGrpSpPr>
        <p:grpSpPr>
          <a:xfrm>
            <a:off x="2550005" y="3844789"/>
            <a:ext cx="1667297" cy="1413892"/>
            <a:chOff x="332936" y="2555951"/>
            <a:chExt cx="2926080" cy="188518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926921-05C5-45E9-9695-CFB95980ECE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69376E-5A64-4093-BD5C-0A61456E73B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80ED956-29FD-4EF9-81DC-96D5012C2C67}"/>
              </a:ext>
            </a:extLst>
          </p:cNvPr>
          <p:cNvGrpSpPr/>
          <p:nvPr/>
        </p:nvGrpSpPr>
        <p:grpSpPr>
          <a:xfrm>
            <a:off x="4514644" y="3844789"/>
            <a:ext cx="1667297" cy="1413892"/>
            <a:chOff x="332936" y="2555951"/>
            <a:chExt cx="2926080" cy="18851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A8E808B-6701-45FE-A9B9-5BA939DBD46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4CC327-9752-4A1E-B8BF-D58CAFDB948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339F79-22D2-44EE-B259-FC751C5D03DC}"/>
              </a:ext>
            </a:extLst>
          </p:cNvPr>
          <p:cNvGrpSpPr/>
          <p:nvPr/>
        </p:nvGrpSpPr>
        <p:grpSpPr>
          <a:xfrm>
            <a:off x="6479283" y="3844789"/>
            <a:ext cx="1667297" cy="1413892"/>
            <a:chOff x="332936" y="2555951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BE6E647-EF25-4497-A897-F9BCC2917BF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95F44A-9C13-4669-9AB7-4A07C633C69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487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Train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09FA8A-C31C-4D00-9C6F-009CAADB8486}"/>
              </a:ext>
            </a:extLst>
          </p:cNvPr>
          <p:cNvSpPr/>
          <p:nvPr/>
        </p:nvSpPr>
        <p:spPr>
          <a:xfrm>
            <a:off x="502766" y="2228362"/>
            <a:ext cx="2293134" cy="1496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17" y="12555"/>
                  <a:pt x="9632" y="13009"/>
                  <a:pt x="9278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42900" tIns="28575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5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5856376-5A3E-4EC3-BC27-5A97D9CFC926}"/>
              </a:ext>
            </a:extLst>
          </p:cNvPr>
          <p:cNvSpPr/>
          <p:nvPr/>
        </p:nvSpPr>
        <p:spPr>
          <a:xfrm>
            <a:off x="2475229" y="2228362"/>
            <a:ext cx="2293134" cy="1496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36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77" y="13393"/>
                  <a:pt x="21338" y="13026"/>
                  <a:pt x="21042" y="13026"/>
                </a:cubicBezTo>
                <a:close/>
                <a:moveTo>
                  <a:pt x="3796" y="13009"/>
                </a:moveTo>
                <a:cubicBezTo>
                  <a:pt x="3226" y="13009"/>
                  <a:pt x="2747" y="12328"/>
                  <a:pt x="2713" y="11455"/>
                </a:cubicBezTo>
                <a:lnTo>
                  <a:pt x="2519" y="6426"/>
                </a:lnTo>
                <a:cubicBezTo>
                  <a:pt x="2485" y="5483"/>
                  <a:pt x="2975" y="4680"/>
                  <a:pt x="3602" y="4680"/>
                </a:cubicBezTo>
                <a:lnTo>
                  <a:pt x="5357" y="4680"/>
                </a:lnTo>
                <a:cubicBezTo>
                  <a:pt x="5711" y="4680"/>
                  <a:pt x="6007" y="5116"/>
                  <a:pt x="6007" y="5675"/>
                </a:cubicBezTo>
                <a:lnTo>
                  <a:pt x="6007" y="12049"/>
                </a:lnTo>
                <a:cubicBezTo>
                  <a:pt x="6007" y="12590"/>
                  <a:pt x="5722" y="13044"/>
                  <a:pt x="5357" y="13044"/>
                </a:cubicBezTo>
                <a:lnTo>
                  <a:pt x="3796" y="13044"/>
                </a:lnTo>
                <a:close/>
                <a:moveTo>
                  <a:pt x="5437" y="19347"/>
                </a:moveTo>
                <a:lnTo>
                  <a:pt x="6486" y="19347"/>
                </a:lnTo>
                <a:cubicBezTo>
                  <a:pt x="6349" y="20028"/>
                  <a:pt x="5939" y="20517"/>
                  <a:pt x="5460" y="20517"/>
                </a:cubicBezTo>
                <a:cubicBezTo>
                  <a:pt x="4867" y="20517"/>
                  <a:pt x="4389" y="19784"/>
                  <a:pt x="4389" y="18876"/>
                </a:cubicBezTo>
                <a:cubicBezTo>
                  <a:pt x="4389" y="17968"/>
                  <a:pt x="4867" y="17235"/>
                  <a:pt x="5460" y="17235"/>
                </a:cubicBezTo>
                <a:cubicBezTo>
                  <a:pt x="5950" y="17235"/>
                  <a:pt x="6360" y="17724"/>
                  <a:pt x="6486" y="18405"/>
                </a:cubicBezTo>
                <a:lnTo>
                  <a:pt x="5437" y="18405"/>
                </a:lnTo>
                <a:cubicBezTo>
                  <a:pt x="5266" y="18405"/>
                  <a:pt x="5129" y="18614"/>
                  <a:pt x="5129" y="18876"/>
                </a:cubicBezTo>
                <a:cubicBezTo>
                  <a:pt x="5129" y="19120"/>
                  <a:pt x="5266" y="19347"/>
                  <a:pt x="5437" y="19347"/>
                </a:cubicBezTo>
                <a:close/>
                <a:moveTo>
                  <a:pt x="9267" y="13009"/>
                </a:moveTo>
                <a:lnTo>
                  <a:pt x="7329" y="13009"/>
                </a:lnTo>
                <a:cubicBezTo>
                  <a:pt x="6976" y="13009"/>
                  <a:pt x="6680" y="12572"/>
                  <a:pt x="6680" y="12014"/>
                </a:cubicBezTo>
                <a:lnTo>
                  <a:pt x="6680" y="5640"/>
                </a:lnTo>
                <a:cubicBezTo>
                  <a:pt x="6680" y="5099"/>
                  <a:pt x="6965" y="4645"/>
                  <a:pt x="7329" y="4645"/>
                </a:cubicBezTo>
                <a:lnTo>
                  <a:pt x="9267" y="4645"/>
                </a:lnTo>
                <a:cubicBezTo>
                  <a:pt x="9620" y="4645"/>
                  <a:pt x="9917" y="5081"/>
                  <a:pt x="9917" y="5640"/>
                </a:cubicBezTo>
                <a:lnTo>
                  <a:pt x="9917" y="12014"/>
                </a:lnTo>
                <a:cubicBezTo>
                  <a:pt x="9917" y="12555"/>
                  <a:pt x="9632" y="13009"/>
                  <a:pt x="9267" y="13009"/>
                </a:cubicBezTo>
                <a:close/>
                <a:moveTo>
                  <a:pt x="11547" y="20517"/>
                </a:moveTo>
                <a:cubicBezTo>
                  <a:pt x="11057" y="20517"/>
                  <a:pt x="10646" y="20028"/>
                  <a:pt x="10521" y="19347"/>
                </a:cubicBezTo>
                <a:lnTo>
                  <a:pt x="11570" y="19347"/>
                </a:lnTo>
                <a:cubicBezTo>
                  <a:pt x="11741" y="19347"/>
                  <a:pt x="11877" y="19138"/>
                  <a:pt x="11877" y="18876"/>
                </a:cubicBezTo>
                <a:cubicBezTo>
                  <a:pt x="11877" y="18614"/>
                  <a:pt x="11741" y="18405"/>
                  <a:pt x="11570" y="18405"/>
                </a:cubicBezTo>
                <a:lnTo>
                  <a:pt x="10521" y="18405"/>
                </a:lnTo>
                <a:cubicBezTo>
                  <a:pt x="10658" y="17724"/>
                  <a:pt x="11068" y="17235"/>
                  <a:pt x="11547" y="17235"/>
                </a:cubicBezTo>
                <a:cubicBezTo>
                  <a:pt x="12139" y="17235"/>
                  <a:pt x="12618" y="17968"/>
                  <a:pt x="12618" y="18876"/>
                </a:cubicBezTo>
                <a:cubicBezTo>
                  <a:pt x="12618" y="19784"/>
                  <a:pt x="12139" y="20517"/>
                  <a:pt x="11547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1" y="12991"/>
                </a:cubicBezTo>
                <a:lnTo>
                  <a:pt x="11239" y="12991"/>
                </a:lnTo>
                <a:cubicBezTo>
                  <a:pt x="10886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11" y="5465"/>
                  <a:pt x="14077" y="64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42900" tIns="28575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5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B2B9F9F-46C0-4C2C-9745-205AE088FF53}"/>
              </a:ext>
            </a:extLst>
          </p:cNvPr>
          <p:cNvSpPr/>
          <p:nvPr/>
        </p:nvSpPr>
        <p:spPr>
          <a:xfrm>
            <a:off x="4435590" y="2228362"/>
            <a:ext cx="2293134" cy="1496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2" y="13026"/>
                </a:moveTo>
                <a:lnTo>
                  <a:pt x="18944" y="13026"/>
                </a:lnTo>
                <a:cubicBezTo>
                  <a:pt x="18739" y="12310"/>
                  <a:pt x="18272" y="11804"/>
                  <a:pt x="17725" y="11804"/>
                </a:cubicBezTo>
                <a:cubicBezTo>
                  <a:pt x="17177" y="11804"/>
                  <a:pt x="16710" y="12310"/>
                  <a:pt x="16505" y="13026"/>
                </a:cubicBezTo>
                <a:lnTo>
                  <a:pt x="15684" y="13026"/>
                </a:lnTo>
                <a:lnTo>
                  <a:pt x="16038" y="3510"/>
                </a:lnTo>
                <a:cubicBezTo>
                  <a:pt x="16596" y="3388"/>
                  <a:pt x="17018" y="2654"/>
                  <a:pt x="17018" y="1764"/>
                </a:cubicBezTo>
                <a:cubicBezTo>
                  <a:pt x="17018" y="786"/>
                  <a:pt x="16505" y="0"/>
                  <a:pt x="15867" y="0"/>
                </a:cubicBezTo>
                <a:lnTo>
                  <a:pt x="1151" y="0"/>
                </a:lnTo>
                <a:cubicBezTo>
                  <a:pt x="513" y="0"/>
                  <a:pt x="0" y="786"/>
                  <a:pt x="0" y="1764"/>
                </a:cubicBezTo>
                <a:cubicBezTo>
                  <a:pt x="0" y="2654"/>
                  <a:pt x="433" y="3388"/>
                  <a:pt x="980" y="3510"/>
                </a:cubicBezTo>
                <a:lnTo>
                  <a:pt x="1436" y="15908"/>
                </a:lnTo>
                <a:cubicBezTo>
                  <a:pt x="1493" y="17566"/>
                  <a:pt x="2394" y="18876"/>
                  <a:pt x="3488" y="18876"/>
                </a:cubicBezTo>
                <a:lnTo>
                  <a:pt x="3693" y="18876"/>
                </a:lnTo>
                <a:cubicBezTo>
                  <a:pt x="3693" y="20378"/>
                  <a:pt x="4491" y="21600"/>
                  <a:pt x="5471" y="21600"/>
                </a:cubicBezTo>
                <a:cubicBezTo>
                  <a:pt x="6349" y="21600"/>
                  <a:pt x="7067" y="20640"/>
                  <a:pt x="7215" y="19365"/>
                </a:cubicBezTo>
                <a:lnTo>
                  <a:pt x="9814" y="19365"/>
                </a:lnTo>
                <a:cubicBezTo>
                  <a:pt x="9962" y="20640"/>
                  <a:pt x="10680" y="21600"/>
                  <a:pt x="11558" y="21600"/>
                </a:cubicBezTo>
                <a:cubicBezTo>
                  <a:pt x="12538" y="21600"/>
                  <a:pt x="13336" y="20378"/>
                  <a:pt x="13336" y="18876"/>
                </a:cubicBezTo>
                <a:lnTo>
                  <a:pt x="13541" y="18876"/>
                </a:lnTo>
                <a:cubicBezTo>
                  <a:pt x="14624" y="18876"/>
                  <a:pt x="15525" y="17566"/>
                  <a:pt x="15593" y="15908"/>
                </a:cubicBezTo>
                <a:lnTo>
                  <a:pt x="15639" y="14685"/>
                </a:lnTo>
                <a:lnTo>
                  <a:pt x="16528" y="14685"/>
                </a:lnTo>
                <a:cubicBezTo>
                  <a:pt x="16733" y="15401"/>
                  <a:pt x="17200" y="15908"/>
                  <a:pt x="17747" y="15908"/>
                </a:cubicBezTo>
                <a:cubicBezTo>
                  <a:pt x="18294" y="15908"/>
                  <a:pt x="18762" y="15401"/>
                  <a:pt x="18967" y="14685"/>
                </a:cubicBezTo>
                <a:lnTo>
                  <a:pt x="21064" y="14685"/>
                </a:lnTo>
                <a:cubicBezTo>
                  <a:pt x="21361" y="14685"/>
                  <a:pt x="21600" y="14319"/>
                  <a:pt x="21600" y="13865"/>
                </a:cubicBezTo>
                <a:cubicBezTo>
                  <a:pt x="21589" y="13393"/>
                  <a:pt x="21338" y="13026"/>
                  <a:pt x="21042" y="13026"/>
                </a:cubicBezTo>
                <a:close/>
                <a:moveTo>
                  <a:pt x="3807" y="13009"/>
                </a:moveTo>
                <a:cubicBezTo>
                  <a:pt x="3237" y="13009"/>
                  <a:pt x="2758" y="12328"/>
                  <a:pt x="2724" y="11455"/>
                </a:cubicBezTo>
                <a:lnTo>
                  <a:pt x="2530" y="6426"/>
                </a:lnTo>
                <a:cubicBezTo>
                  <a:pt x="2496" y="5483"/>
                  <a:pt x="2986" y="4680"/>
                  <a:pt x="3613" y="4680"/>
                </a:cubicBezTo>
                <a:lnTo>
                  <a:pt x="5369" y="4680"/>
                </a:lnTo>
                <a:cubicBezTo>
                  <a:pt x="5722" y="4680"/>
                  <a:pt x="6018" y="5116"/>
                  <a:pt x="6018" y="5675"/>
                </a:cubicBezTo>
                <a:lnTo>
                  <a:pt x="6018" y="12049"/>
                </a:lnTo>
                <a:cubicBezTo>
                  <a:pt x="6018" y="12590"/>
                  <a:pt x="5733" y="13044"/>
                  <a:pt x="5369" y="13044"/>
                </a:cubicBezTo>
                <a:lnTo>
                  <a:pt x="3807" y="13044"/>
                </a:lnTo>
                <a:close/>
                <a:moveTo>
                  <a:pt x="5448" y="19347"/>
                </a:moveTo>
                <a:lnTo>
                  <a:pt x="6497" y="19347"/>
                </a:lnTo>
                <a:cubicBezTo>
                  <a:pt x="6360" y="20028"/>
                  <a:pt x="5950" y="20517"/>
                  <a:pt x="5471" y="20517"/>
                </a:cubicBezTo>
                <a:cubicBezTo>
                  <a:pt x="4879" y="20517"/>
                  <a:pt x="4400" y="19784"/>
                  <a:pt x="4400" y="18876"/>
                </a:cubicBezTo>
                <a:cubicBezTo>
                  <a:pt x="4400" y="17968"/>
                  <a:pt x="4879" y="17235"/>
                  <a:pt x="5471" y="17235"/>
                </a:cubicBezTo>
                <a:cubicBezTo>
                  <a:pt x="5961" y="17235"/>
                  <a:pt x="6372" y="17724"/>
                  <a:pt x="6497" y="18405"/>
                </a:cubicBezTo>
                <a:lnTo>
                  <a:pt x="5448" y="18405"/>
                </a:lnTo>
                <a:cubicBezTo>
                  <a:pt x="5278" y="18405"/>
                  <a:pt x="5141" y="18614"/>
                  <a:pt x="5141" y="18876"/>
                </a:cubicBezTo>
                <a:cubicBezTo>
                  <a:pt x="5141" y="19120"/>
                  <a:pt x="5278" y="19347"/>
                  <a:pt x="5448" y="19347"/>
                </a:cubicBezTo>
                <a:close/>
                <a:moveTo>
                  <a:pt x="9278" y="13009"/>
                </a:moveTo>
                <a:lnTo>
                  <a:pt x="7341" y="13009"/>
                </a:lnTo>
                <a:cubicBezTo>
                  <a:pt x="6987" y="13009"/>
                  <a:pt x="6691" y="12572"/>
                  <a:pt x="6691" y="12014"/>
                </a:cubicBezTo>
                <a:lnTo>
                  <a:pt x="6691" y="5640"/>
                </a:lnTo>
                <a:cubicBezTo>
                  <a:pt x="6691" y="5099"/>
                  <a:pt x="6976" y="4645"/>
                  <a:pt x="7341" y="4645"/>
                </a:cubicBezTo>
                <a:lnTo>
                  <a:pt x="9278" y="4645"/>
                </a:lnTo>
                <a:cubicBezTo>
                  <a:pt x="9632" y="4645"/>
                  <a:pt x="9928" y="5081"/>
                  <a:pt x="9928" y="5640"/>
                </a:cubicBezTo>
                <a:lnTo>
                  <a:pt x="9928" y="12014"/>
                </a:lnTo>
                <a:cubicBezTo>
                  <a:pt x="9928" y="12555"/>
                  <a:pt x="9632" y="13009"/>
                  <a:pt x="9278" y="13009"/>
                </a:cubicBezTo>
                <a:close/>
                <a:moveTo>
                  <a:pt x="11558" y="20517"/>
                </a:moveTo>
                <a:cubicBezTo>
                  <a:pt x="11068" y="20517"/>
                  <a:pt x="10658" y="20028"/>
                  <a:pt x="10532" y="19347"/>
                </a:cubicBezTo>
                <a:lnTo>
                  <a:pt x="11581" y="19347"/>
                </a:lnTo>
                <a:cubicBezTo>
                  <a:pt x="11752" y="19347"/>
                  <a:pt x="11889" y="19138"/>
                  <a:pt x="11889" y="18876"/>
                </a:cubicBezTo>
                <a:cubicBezTo>
                  <a:pt x="11889" y="18614"/>
                  <a:pt x="11752" y="18405"/>
                  <a:pt x="11581" y="18405"/>
                </a:cubicBezTo>
                <a:lnTo>
                  <a:pt x="10532" y="18405"/>
                </a:lnTo>
                <a:cubicBezTo>
                  <a:pt x="10669" y="17724"/>
                  <a:pt x="11079" y="17235"/>
                  <a:pt x="11558" y="17235"/>
                </a:cubicBezTo>
                <a:cubicBezTo>
                  <a:pt x="12151" y="17235"/>
                  <a:pt x="12629" y="17968"/>
                  <a:pt x="12629" y="18876"/>
                </a:cubicBezTo>
                <a:cubicBezTo>
                  <a:pt x="12630" y="19784"/>
                  <a:pt x="12151" y="20517"/>
                  <a:pt x="11558" y="20517"/>
                </a:cubicBezTo>
                <a:close/>
                <a:moveTo>
                  <a:pt x="14077" y="6408"/>
                </a:moveTo>
                <a:lnTo>
                  <a:pt x="13883" y="11437"/>
                </a:lnTo>
                <a:cubicBezTo>
                  <a:pt x="13849" y="12310"/>
                  <a:pt x="13382" y="12991"/>
                  <a:pt x="12800" y="12991"/>
                </a:cubicBezTo>
                <a:lnTo>
                  <a:pt x="11239" y="12991"/>
                </a:lnTo>
                <a:cubicBezTo>
                  <a:pt x="10885" y="12991"/>
                  <a:pt x="10589" y="12555"/>
                  <a:pt x="10589" y="11996"/>
                </a:cubicBezTo>
                <a:lnTo>
                  <a:pt x="10589" y="5623"/>
                </a:lnTo>
                <a:cubicBezTo>
                  <a:pt x="10589" y="5081"/>
                  <a:pt x="10874" y="4627"/>
                  <a:pt x="11239" y="4627"/>
                </a:cubicBezTo>
                <a:lnTo>
                  <a:pt x="12994" y="4627"/>
                </a:lnTo>
                <a:cubicBezTo>
                  <a:pt x="13621" y="4662"/>
                  <a:pt x="14123" y="5465"/>
                  <a:pt x="14077" y="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42900" tIns="28575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5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8EEFAC5-8944-4B38-BA74-BB305E962703}"/>
              </a:ext>
            </a:extLst>
          </p:cNvPr>
          <p:cNvSpPr/>
          <p:nvPr/>
        </p:nvSpPr>
        <p:spPr>
          <a:xfrm>
            <a:off x="6444356" y="2228363"/>
            <a:ext cx="2196878" cy="149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19362" y="9858"/>
                </a:moveTo>
                <a:lnTo>
                  <a:pt x="19208" y="9858"/>
                </a:lnTo>
                <a:lnTo>
                  <a:pt x="19208" y="7782"/>
                </a:lnTo>
                <a:lnTo>
                  <a:pt x="19279" y="7782"/>
                </a:lnTo>
                <a:cubicBezTo>
                  <a:pt x="19564" y="7782"/>
                  <a:pt x="19789" y="7450"/>
                  <a:pt x="19789" y="7031"/>
                </a:cubicBezTo>
                <a:cubicBezTo>
                  <a:pt x="19789" y="6613"/>
                  <a:pt x="19564" y="6281"/>
                  <a:pt x="19279" y="6281"/>
                </a:cubicBezTo>
                <a:lnTo>
                  <a:pt x="18128" y="6281"/>
                </a:lnTo>
                <a:cubicBezTo>
                  <a:pt x="17843" y="6281"/>
                  <a:pt x="17617" y="6613"/>
                  <a:pt x="17617" y="7031"/>
                </a:cubicBezTo>
                <a:cubicBezTo>
                  <a:pt x="17617" y="7450"/>
                  <a:pt x="17843" y="7782"/>
                  <a:pt x="18128" y="7782"/>
                </a:cubicBezTo>
                <a:lnTo>
                  <a:pt x="18199" y="7782"/>
                </a:lnTo>
                <a:lnTo>
                  <a:pt x="18199" y="9858"/>
                </a:lnTo>
                <a:lnTo>
                  <a:pt x="16965" y="9858"/>
                </a:lnTo>
                <a:lnTo>
                  <a:pt x="16965" y="3559"/>
                </a:lnTo>
                <a:lnTo>
                  <a:pt x="17143" y="3559"/>
                </a:lnTo>
                <a:cubicBezTo>
                  <a:pt x="17807" y="3559"/>
                  <a:pt x="18353" y="2757"/>
                  <a:pt x="18353" y="1780"/>
                </a:cubicBezTo>
                <a:lnTo>
                  <a:pt x="18353" y="1780"/>
                </a:lnTo>
                <a:cubicBezTo>
                  <a:pt x="18353" y="803"/>
                  <a:pt x="17807" y="0"/>
                  <a:pt x="17143" y="0"/>
                </a:cubicBezTo>
                <a:lnTo>
                  <a:pt x="14378" y="0"/>
                </a:lnTo>
                <a:cubicBezTo>
                  <a:pt x="13713" y="0"/>
                  <a:pt x="13167" y="803"/>
                  <a:pt x="13167" y="1780"/>
                </a:cubicBezTo>
                <a:lnTo>
                  <a:pt x="13167" y="1780"/>
                </a:lnTo>
                <a:cubicBezTo>
                  <a:pt x="13167" y="2757"/>
                  <a:pt x="13713" y="3559"/>
                  <a:pt x="14378" y="3559"/>
                </a:cubicBezTo>
                <a:lnTo>
                  <a:pt x="14556" y="3559"/>
                </a:lnTo>
                <a:lnTo>
                  <a:pt x="14556" y="9858"/>
                </a:lnTo>
                <a:lnTo>
                  <a:pt x="10449" y="9858"/>
                </a:lnTo>
                <a:lnTo>
                  <a:pt x="10449" y="4693"/>
                </a:lnTo>
                <a:lnTo>
                  <a:pt x="10520" y="4693"/>
                </a:lnTo>
                <a:cubicBezTo>
                  <a:pt x="11126" y="4693"/>
                  <a:pt x="11624" y="3978"/>
                  <a:pt x="11624" y="3071"/>
                </a:cubicBezTo>
                <a:cubicBezTo>
                  <a:pt x="11624" y="2181"/>
                  <a:pt x="11138" y="1448"/>
                  <a:pt x="10520" y="1448"/>
                </a:cubicBezTo>
                <a:lnTo>
                  <a:pt x="7553" y="1448"/>
                </a:lnTo>
                <a:lnTo>
                  <a:pt x="1251" y="1448"/>
                </a:lnTo>
                <a:cubicBezTo>
                  <a:pt x="622" y="1448"/>
                  <a:pt x="65" y="2146"/>
                  <a:pt x="5" y="3071"/>
                </a:cubicBezTo>
                <a:cubicBezTo>
                  <a:pt x="-54" y="4030"/>
                  <a:pt x="409" y="4833"/>
                  <a:pt x="1026" y="4973"/>
                </a:cubicBezTo>
                <a:lnTo>
                  <a:pt x="1501" y="15912"/>
                </a:lnTo>
                <a:cubicBezTo>
                  <a:pt x="1560" y="17570"/>
                  <a:pt x="2498" y="18878"/>
                  <a:pt x="3637" y="18878"/>
                </a:cubicBezTo>
                <a:lnTo>
                  <a:pt x="3851" y="18878"/>
                </a:lnTo>
                <a:cubicBezTo>
                  <a:pt x="3851" y="20379"/>
                  <a:pt x="4681" y="21600"/>
                  <a:pt x="5702" y="21600"/>
                </a:cubicBezTo>
                <a:cubicBezTo>
                  <a:pt x="6616" y="21600"/>
                  <a:pt x="7364" y="20640"/>
                  <a:pt x="7518" y="19367"/>
                </a:cubicBezTo>
                <a:lnTo>
                  <a:pt x="10224" y="19367"/>
                </a:lnTo>
                <a:cubicBezTo>
                  <a:pt x="10236" y="19437"/>
                  <a:pt x="10247" y="19524"/>
                  <a:pt x="10259" y="19594"/>
                </a:cubicBezTo>
                <a:cubicBezTo>
                  <a:pt x="10259" y="19594"/>
                  <a:pt x="10259" y="19611"/>
                  <a:pt x="10259" y="19611"/>
                </a:cubicBezTo>
                <a:cubicBezTo>
                  <a:pt x="10271" y="19681"/>
                  <a:pt x="10283" y="19751"/>
                  <a:pt x="10307" y="19820"/>
                </a:cubicBezTo>
                <a:cubicBezTo>
                  <a:pt x="10307" y="19820"/>
                  <a:pt x="10307" y="19838"/>
                  <a:pt x="10319" y="19838"/>
                </a:cubicBezTo>
                <a:cubicBezTo>
                  <a:pt x="10330" y="19908"/>
                  <a:pt x="10354" y="19977"/>
                  <a:pt x="10378" y="20030"/>
                </a:cubicBezTo>
                <a:cubicBezTo>
                  <a:pt x="10378" y="20030"/>
                  <a:pt x="10378" y="20047"/>
                  <a:pt x="10390" y="20047"/>
                </a:cubicBezTo>
                <a:cubicBezTo>
                  <a:pt x="10414" y="20117"/>
                  <a:pt x="10437" y="20169"/>
                  <a:pt x="10461" y="20239"/>
                </a:cubicBezTo>
                <a:cubicBezTo>
                  <a:pt x="10461" y="20239"/>
                  <a:pt x="10461" y="20257"/>
                  <a:pt x="10473" y="20257"/>
                </a:cubicBezTo>
                <a:cubicBezTo>
                  <a:pt x="10580" y="20518"/>
                  <a:pt x="10710" y="20745"/>
                  <a:pt x="10853" y="20937"/>
                </a:cubicBezTo>
                <a:cubicBezTo>
                  <a:pt x="10853" y="20937"/>
                  <a:pt x="10865" y="20954"/>
                  <a:pt x="10865" y="20954"/>
                </a:cubicBezTo>
                <a:cubicBezTo>
                  <a:pt x="10888" y="20989"/>
                  <a:pt x="10924" y="21024"/>
                  <a:pt x="10948" y="21059"/>
                </a:cubicBezTo>
                <a:cubicBezTo>
                  <a:pt x="10960" y="21077"/>
                  <a:pt x="10983" y="21094"/>
                  <a:pt x="10995" y="21111"/>
                </a:cubicBezTo>
                <a:cubicBezTo>
                  <a:pt x="11019" y="21146"/>
                  <a:pt x="11043" y="21164"/>
                  <a:pt x="11078" y="21181"/>
                </a:cubicBezTo>
                <a:cubicBezTo>
                  <a:pt x="11102" y="21199"/>
                  <a:pt x="11126" y="21216"/>
                  <a:pt x="11149" y="21234"/>
                </a:cubicBezTo>
                <a:cubicBezTo>
                  <a:pt x="11173" y="21251"/>
                  <a:pt x="11197" y="21269"/>
                  <a:pt x="11221" y="21286"/>
                </a:cubicBezTo>
                <a:cubicBezTo>
                  <a:pt x="11244" y="21303"/>
                  <a:pt x="11268" y="21321"/>
                  <a:pt x="11304" y="21338"/>
                </a:cubicBezTo>
                <a:cubicBezTo>
                  <a:pt x="11328" y="21356"/>
                  <a:pt x="11351" y="21373"/>
                  <a:pt x="11375" y="21391"/>
                </a:cubicBezTo>
                <a:cubicBezTo>
                  <a:pt x="11399" y="21408"/>
                  <a:pt x="11434" y="21426"/>
                  <a:pt x="11458" y="21443"/>
                </a:cubicBezTo>
                <a:cubicBezTo>
                  <a:pt x="11482" y="21460"/>
                  <a:pt x="11506" y="21460"/>
                  <a:pt x="11529" y="21478"/>
                </a:cubicBezTo>
                <a:cubicBezTo>
                  <a:pt x="11565" y="21495"/>
                  <a:pt x="11601" y="21495"/>
                  <a:pt x="11624" y="21513"/>
                </a:cubicBezTo>
                <a:cubicBezTo>
                  <a:pt x="11648" y="21513"/>
                  <a:pt x="11672" y="21530"/>
                  <a:pt x="11695" y="21530"/>
                </a:cubicBezTo>
                <a:cubicBezTo>
                  <a:pt x="11731" y="21548"/>
                  <a:pt x="11767" y="21548"/>
                  <a:pt x="11814" y="21548"/>
                </a:cubicBezTo>
                <a:cubicBezTo>
                  <a:pt x="11838" y="21548"/>
                  <a:pt x="11850" y="21565"/>
                  <a:pt x="11873" y="21565"/>
                </a:cubicBezTo>
                <a:cubicBezTo>
                  <a:pt x="11933" y="21565"/>
                  <a:pt x="11992" y="21583"/>
                  <a:pt x="12051" y="21583"/>
                </a:cubicBezTo>
                <a:lnTo>
                  <a:pt x="12051" y="21583"/>
                </a:lnTo>
                <a:lnTo>
                  <a:pt x="12051" y="21583"/>
                </a:lnTo>
                <a:cubicBezTo>
                  <a:pt x="12111" y="21583"/>
                  <a:pt x="12170" y="21583"/>
                  <a:pt x="12230" y="21565"/>
                </a:cubicBezTo>
                <a:cubicBezTo>
                  <a:pt x="12253" y="21565"/>
                  <a:pt x="12265" y="21565"/>
                  <a:pt x="12289" y="21548"/>
                </a:cubicBezTo>
                <a:cubicBezTo>
                  <a:pt x="12324" y="21548"/>
                  <a:pt x="12360" y="21530"/>
                  <a:pt x="12408" y="21530"/>
                </a:cubicBezTo>
                <a:cubicBezTo>
                  <a:pt x="12431" y="21530"/>
                  <a:pt x="12455" y="21513"/>
                  <a:pt x="12479" y="21513"/>
                </a:cubicBezTo>
                <a:cubicBezTo>
                  <a:pt x="12514" y="21495"/>
                  <a:pt x="12550" y="21495"/>
                  <a:pt x="12574" y="21478"/>
                </a:cubicBezTo>
                <a:cubicBezTo>
                  <a:pt x="12597" y="21460"/>
                  <a:pt x="12621" y="21460"/>
                  <a:pt x="12645" y="21443"/>
                </a:cubicBezTo>
                <a:cubicBezTo>
                  <a:pt x="12669" y="21426"/>
                  <a:pt x="12704" y="21408"/>
                  <a:pt x="12728" y="21391"/>
                </a:cubicBezTo>
                <a:cubicBezTo>
                  <a:pt x="12752" y="21373"/>
                  <a:pt x="12775" y="21356"/>
                  <a:pt x="12799" y="21338"/>
                </a:cubicBezTo>
                <a:cubicBezTo>
                  <a:pt x="12823" y="21321"/>
                  <a:pt x="12847" y="21303"/>
                  <a:pt x="12870" y="21286"/>
                </a:cubicBezTo>
                <a:cubicBezTo>
                  <a:pt x="12894" y="21268"/>
                  <a:pt x="12918" y="21251"/>
                  <a:pt x="12942" y="21234"/>
                </a:cubicBezTo>
                <a:cubicBezTo>
                  <a:pt x="12965" y="21216"/>
                  <a:pt x="12989" y="21199"/>
                  <a:pt x="13013" y="21181"/>
                </a:cubicBezTo>
                <a:cubicBezTo>
                  <a:pt x="13037" y="21164"/>
                  <a:pt x="13060" y="21129"/>
                  <a:pt x="13096" y="21111"/>
                </a:cubicBezTo>
                <a:cubicBezTo>
                  <a:pt x="13108" y="21094"/>
                  <a:pt x="13132" y="21077"/>
                  <a:pt x="13143" y="21059"/>
                </a:cubicBezTo>
                <a:cubicBezTo>
                  <a:pt x="13167" y="21024"/>
                  <a:pt x="13203" y="20989"/>
                  <a:pt x="13227" y="20954"/>
                </a:cubicBezTo>
                <a:cubicBezTo>
                  <a:pt x="13227" y="20954"/>
                  <a:pt x="13238" y="20937"/>
                  <a:pt x="13238" y="20937"/>
                </a:cubicBezTo>
                <a:cubicBezTo>
                  <a:pt x="13393" y="20745"/>
                  <a:pt x="13523" y="20518"/>
                  <a:pt x="13618" y="20257"/>
                </a:cubicBezTo>
                <a:cubicBezTo>
                  <a:pt x="13618" y="20257"/>
                  <a:pt x="13618" y="20239"/>
                  <a:pt x="13630" y="20239"/>
                </a:cubicBezTo>
                <a:cubicBezTo>
                  <a:pt x="13654" y="20187"/>
                  <a:pt x="13678" y="20117"/>
                  <a:pt x="13701" y="20047"/>
                </a:cubicBezTo>
                <a:cubicBezTo>
                  <a:pt x="13701" y="20047"/>
                  <a:pt x="13701" y="20030"/>
                  <a:pt x="13713" y="20030"/>
                </a:cubicBezTo>
                <a:cubicBezTo>
                  <a:pt x="13737" y="19960"/>
                  <a:pt x="13749" y="19908"/>
                  <a:pt x="13773" y="19838"/>
                </a:cubicBezTo>
                <a:cubicBezTo>
                  <a:pt x="13773" y="19820"/>
                  <a:pt x="13773" y="19820"/>
                  <a:pt x="13784" y="19803"/>
                </a:cubicBezTo>
                <a:cubicBezTo>
                  <a:pt x="13796" y="19733"/>
                  <a:pt x="13820" y="19663"/>
                  <a:pt x="13832" y="19594"/>
                </a:cubicBezTo>
                <a:cubicBezTo>
                  <a:pt x="13832" y="19594"/>
                  <a:pt x="13832" y="19576"/>
                  <a:pt x="13832" y="19576"/>
                </a:cubicBezTo>
                <a:cubicBezTo>
                  <a:pt x="13844" y="19506"/>
                  <a:pt x="13856" y="19437"/>
                  <a:pt x="13867" y="19349"/>
                </a:cubicBezTo>
                <a:cubicBezTo>
                  <a:pt x="13867" y="19349"/>
                  <a:pt x="13867" y="19349"/>
                  <a:pt x="13867" y="19349"/>
                </a:cubicBezTo>
                <a:lnTo>
                  <a:pt x="15422" y="19349"/>
                </a:lnTo>
                <a:cubicBezTo>
                  <a:pt x="15576" y="20623"/>
                  <a:pt x="16324" y="21583"/>
                  <a:pt x="17238" y="21583"/>
                </a:cubicBezTo>
                <a:cubicBezTo>
                  <a:pt x="18259" y="21583"/>
                  <a:pt x="19089" y="20361"/>
                  <a:pt x="19089" y="18861"/>
                </a:cubicBezTo>
                <a:lnTo>
                  <a:pt x="19303" y="18861"/>
                </a:lnTo>
                <a:cubicBezTo>
                  <a:pt x="20430" y="18861"/>
                  <a:pt x="21368" y="17552"/>
                  <a:pt x="21439" y="15895"/>
                </a:cubicBezTo>
                <a:lnTo>
                  <a:pt x="21487" y="14673"/>
                </a:lnTo>
                <a:lnTo>
                  <a:pt x="21546" y="13016"/>
                </a:lnTo>
                <a:cubicBezTo>
                  <a:pt x="21534" y="11289"/>
                  <a:pt x="20561" y="9858"/>
                  <a:pt x="19362" y="9858"/>
                </a:cubicBezTo>
                <a:close/>
                <a:moveTo>
                  <a:pt x="3530" y="11533"/>
                </a:moveTo>
                <a:cubicBezTo>
                  <a:pt x="3044" y="11533"/>
                  <a:pt x="2640" y="10974"/>
                  <a:pt x="2604" y="10259"/>
                </a:cubicBezTo>
                <a:lnTo>
                  <a:pt x="2438" y="6142"/>
                </a:lnTo>
                <a:cubicBezTo>
                  <a:pt x="2403" y="5356"/>
                  <a:pt x="2830" y="4711"/>
                  <a:pt x="3364" y="4711"/>
                </a:cubicBezTo>
                <a:lnTo>
                  <a:pt x="4859" y="4711"/>
                </a:lnTo>
                <a:cubicBezTo>
                  <a:pt x="5168" y="4711"/>
                  <a:pt x="5405" y="5077"/>
                  <a:pt x="5405" y="5513"/>
                </a:cubicBezTo>
                <a:lnTo>
                  <a:pt x="5405" y="10713"/>
                </a:lnTo>
                <a:cubicBezTo>
                  <a:pt x="5405" y="11166"/>
                  <a:pt x="5156" y="11515"/>
                  <a:pt x="4859" y="11515"/>
                </a:cubicBezTo>
                <a:lnTo>
                  <a:pt x="3530" y="11515"/>
                </a:lnTo>
                <a:close/>
                <a:moveTo>
                  <a:pt x="5678" y="19367"/>
                </a:moveTo>
                <a:lnTo>
                  <a:pt x="6770" y="19367"/>
                </a:lnTo>
                <a:cubicBezTo>
                  <a:pt x="6628" y="20047"/>
                  <a:pt x="6200" y="20536"/>
                  <a:pt x="5702" y="20536"/>
                </a:cubicBezTo>
                <a:cubicBezTo>
                  <a:pt x="5085" y="20536"/>
                  <a:pt x="4586" y="19803"/>
                  <a:pt x="4586" y="18896"/>
                </a:cubicBezTo>
                <a:cubicBezTo>
                  <a:pt x="4586" y="17988"/>
                  <a:pt x="5085" y="17256"/>
                  <a:pt x="5702" y="17256"/>
                </a:cubicBezTo>
                <a:cubicBezTo>
                  <a:pt x="6212" y="17256"/>
                  <a:pt x="6640" y="17744"/>
                  <a:pt x="6770" y="18425"/>
                </a:cubicBezTo>
                <a:lnTo>
                  <a:pt x="5678" y="18425"/>
                </a:lnTo>
                <a:cubicBezTo>
                  <a:pt x="5500" y="18425"/>
                  <a:pt x="5358" y="18634"/>
                  <a:pt x="5358" y="18896"/>
                </a:cubicBezTo>
                <a:cubicBezTo>
                  <a:pt x="5358" y="19140"/>
                  <a:pt x="5500" y="19367"/>
                  <a:pt x="5678" y="19367"/>
                </a:cubicBezTo>
                <a:close/>
                <a:moveTo>
                  <a:pt x="9144" y="6124"/>
                </a:moveTo>
                <a:lnTo>
                  <a:pt x="8978" y="10242"/>
                </a:lnTo>
                <a:cubicBezTo>
                  <a:pt x="8954" y="10957"/>
                  <a:pt x="8550" y="11515"/>
                  <a:pt x="8052" y="11515"/>
                </a:cubicBezTo>
                <a:lnTo>
                  <a:pt x="6711" y="11515"/>
                </a:lnTo>
                <a:cubicBezTo>
                  <a:pt x="6402" y="11515"/>
                  <a:pt x="6165" y="11149"/>
                  <a:pt x="6165" y="10713"/>
                </a:cubicBezTo>
                <a:lnTo>
                  <a:pt x="6165" y="5496"/>
                </a:lnTo>
                <a:cubicBezTo>
                  <a:pt x="6165" y="5042"/>
                  <a:pt x="6414" y="4693"/>
                  <a:pt x="6711" y="4693"/>
                </a:cubicBezTo>
                <a:lnTo>
                  <a:pt x="8206" y="4693"/>
                </a:lnTo>
                <a:cubicBezTo>
                  <a:pt x="8752" y="4693"/>
                  <a:pt x="9167" y="5356"/>
                  <a:pt x="9144" y="6124"/>
                </a:cubicBezTo>
                <a:close/>
                <a:moveTo>
                  <a:pt x="13108" y="19367"/>
                </a:moveTo>
                <a:cubicBezTo>
                  <a:pt x="13096" y="19454"/>
                  <a:pt x="13072" y="19524"/>
                  <a:pt x="13048" y="19594"/>
                </a:cubicBezTo>
                <a:cubicBezTo>
                  <a:pt x="13048" y="19611"/>
                  <a:pt x="13036" y="19611"/>
                  <a:pt x="13036" y="19628"/>
                </a:cubicBezTo>
                <a:cubicBezTo>
                  <a:pt x="13013" y="19698"/>
                  <a:pt x="12989" y="19768"/>
                  <a:pt x="12953" y="19838"/>
                </a:cubicBezTo>
                <a:cubicBezTo>
                  <a:pt x="12953" y="19838"/>
                  <a:pt x="12953" y="19838"/>
                  <a:pt x="12953" y="19855"/>
                </a:cubicBezTo>
                <a:cubicBezTo>
                  <a:pt x="12918" y="19925"/>
                  <a:pt x="12894" y="19977"/>
                  <a:pt x="12846" y="20030"/>
                </a:cubicBezTo>
                <a:cubicBezTo>
                  <a:pt x="12846" y="20030"/>
                  <a:pt x="12835" y="20047"/>
                  <a:pt x="12835" y="20047"/>
                </a:cubicBezTo>
                <a:cubicBezTo>
                  <a:pt x="12799" y="20100"/>
                  <a:pt x="12763" y="20152"/>
                  <a:pt x="12716" y="20204"/>
                </a:cubicBezTo>
                <a:cubicBezTo>
                  <a:pt x="12704" y="20204"/>
                  <a:pt x="12704" y="20222"/>
                  <a:pt x="12692" y="20222"/>
                </a:cubicBezTo>
                <a:cubicBezTo>
                  <a:pt x="12645" y="20274"/>
                  <a:pt x="12609" y="20309"/>
                  <a:pt x="12562" y="20344"/>
                </a:cubicBezTo>
                <a:cubicBezTo>
                  <a:pt x="12562" y="20344"/>
                  <a:pt x="12562" y="20344"/>
                  <a:pt x="12550" y="20344"/>
                </a:cubicBezTo>
                <a:cubicBezTo>
                  <a:pt x="12502" y="20379"/>
                  <a:pt x="12455" y="20414"/>
                  <a:pt x="12407" y="20431"/>
                </a:cubicBezTo>
                <a:cubicBezTo>
                  <a:pt x="12395" y="20431"/>
                  <a:pt x="12395" y="20448"/>
                  <a:pt x="12384" y="20448"/>
                </a:cubicBezTo>
                <a:cubicBezTo>
                  <a:pt x="12336" y="20466"/>
                  <a:pt x="12277" y="20483"/>
                  <a:pt x="12229" y="20501"/>
                </a:cubicBezTo>
                <a:cubicBezTo>
                  <a:pt x="12217" y="20501"/>
                  <a:pt x="12206" y="20501"/>
                  <a:pt x="12194" y="20501"/>
                </a:cubicBezTo>
                <a:cubicBezTo>
                  <a:pt x="12134" y="20518"/>
                  <a:pt x="12087" y="20518"/>
                  <a:pt x="12028" y="20518"/>
                </a:cubicBezTo>
                <a:cubicBezTo>
                  <a:pt x="11968" y="20518"/>
                  <a:pt x="11921" y="20518"/>
                  <a:pt x="11861" y="20501"/>
                </a:cubicBezTo>
                <a:cubicBezTo>
                  <a:pt x="11850" y="20501"/>
                  <a:pt x="11838" y="20501"/>
                  <a:pt x="11826" y="20501"/>
                </a:cubicBezTo>
                <a:cubicBezTo>
                  <a:pt x="11778" y="20483"/>
                  <a:pt x="11719" y="20466"/>
                  <a:pt x="11672" y="20448"/>
                </a:cubicBezTo>
                <a:cubicBezTo>
                  <a:pt x="11660" y="20448"/>
                  <a:pt x="11660" y="20431"/>
                  <a:pt x="11648" y="20431"/>
                </a:cubicBezTo>
                <a:cubicBezTo>
                  <a:pt x="11600" y="20414"/>
                  <a:pt x="11553" y="20379"/>
                  <a:pt x="11505" y="20344"/>
                </a:cubicBezTo>
                <a:cubicBezTo>
                  <a:pt x="11505" y="20344"/>
                  <a:pt x="11505" y="20344"/>
                  <a:pt x="11493" y="20344"/>
                </a:cubicBezTo>
                <a:cubicBezTo>
                  <a:pt x="11446" y="20309"/>
                  <a:pt x="11399" y="20257"/>
                  <a:pt x="11363" y="20222"/>
                </a:cubicBezTo>
                <a:cubicBezTo>
                  <a:pt x="11351" y="20222"/>
                  <a:pt x="11351" y="20204"/>
                  <a:pt x="11339" y="20204"/>
                </a:cubicBezTo>
                <a:cubicBezTo>
                  <a:pt x="11292" y="20152"/>
                  <a:pt x="11256" y="20100"/>
                  <a:pt x="11220" y="20047"/>
                </a:cubicBezTo>
                <a:cubicBezTo>
                  <a:pt x="11220" y="20047"/>
                  <a:pt x="11220" y="20030"/>
                  <a:pt x="11209" y="20030"/>
                </a:cubicBezTo>
                <a:cubicBezTo>
                  <a:pt x="11173" y="19977"/>
                  <a:pt x="11137" y="19908"/>
                  <a:pt x="11102" y="19838"/>
                </a:cubicBezTo>
                <a:cubicBezTo>
                  <a:pt x="11102" y="19838"/>
                  <a:pt x="11102" y="19838"/>
                  <a:pt x="11102" y="19838"/>
                </a:cubicBezTo>
                <a:cubicBezTo>
                  <a:pt x="11066" y="19768"/>
                  <a:pt x="11042" y="19698"/>
                  <a:pt x="11019" y="19628"/>
                </a:cubicBezTo>
                <a:cubicBezTo>
                  <a:pt x="11019" y="19628"/>
                  <a:pt x="11019" y="19611"/>
                  <a:pt x="11007" y="19611"/>
                </a:cubicBezTo>
                <a:cubicBezTo>
                  <a:pt x="10983" y="19541"/>
                  <a:pt x="10959" y="19454"/>
                  <a:pt x="10947" y="19384"/>
                </a:cubicBezTo>
                <a:lnTo>
                  <a:pt x="12004" y="19384"/>
                </a:lnTo>
                <a:lnTo>
                  <a:pt x="12039" y="19384"/>
                </a:lnTo>
                <a:lnTo>
                  <a:pt x="13108" y="19367"/>
                </a:lnTo>
                <a:cubicBezTo>
                  <a:pt x="13108" y="19367"/>
                  <a:pt x="13108" y="19367"/>
                  <a:pt x="13108" y="19367"/>
                </a:cubicBezTo>
                <a:close/>
                <a:moveTo>
                  <a:pt x="12063" y="18407"/>
                </a:moveTo>
                <a:lnTo>
                  <a:pt x="12028" y="18407"/>
                </a:lnTo>
                <a:lnTo>
                  <a:pt x="10971" y="18407"/>
                </a:lnTo>
                <a:cubicBezTo>
                  <a:pt x="10983" y="18320"/>
                  <a:pt x="11007" y="18250"/>
                  <a:pt x="11031" y="18180"/>
                </a:cubicBezTo>
                <a:cubicBezTo>
                  <a:pt x="11031" y="18180"/>
                  <a:pt x="11031" y="18163"/>
                  <a:pt x="11043" y="18163"/>
                </a:cubicBezTo>
                <a:cubicBezTo>
                  <a:pt x="11066" y="18093"/>
                  <a:pt x="11090" y="18023"/>
                  <a:pt x="11126" y="17953"/>
                </a:cubicBezTo>
                <a:cubicBezTo>
                  <a:pt x="11126" y="17953"/>
                  <a:pt x="11126" y="17953"/>
                  <a:pt x="11126" y="17953"/>
                </a:cubicBezTo>
                <a:cubicBezTo>
                  <a:pt x="11161" y="17884"/>
                  <a:pt x="11197" y="17831"/>
                  <a:pt x="11232" y="17762"/>
                </a:cubicBezTo>
                <a:cubicBezTo>
                  <a:pt x="11232" y="17762"/>
                  <a:pt x="11232" y="17744"/>
                  <a:pt x="11244" y="17744"/>
                </a:cubicBezTo>
                <a:cubicBezTo>
                  <a:pt x="11280" y="17692"/>
                  <a:pt x="11327" y="17639"/>
                  <a:pt x="11363" y="17587"/>
                </a:cubicBezTo>
                <a:cubicBezTo>
                  <a:pt x="11375" y="17587"/>
                  <a:pt x="11375" y="17570"/>
                  <a:pt x="11387" y="17570"/>
                </a:cubicBezTo>
                <a:cubicBezTo>
                  <a:pt x="11434" y="17517"/>
                  <a:pt x="11470" y="17482"/>
                  <a:pt x="11517" y="17447"/>
                </a:cubicBezTo>
                <a:cubicBezTo>
                  <a:pt x="11517" y="17447"/>
                  <a:pt x="11517" y="17447"/>
                  <a:pt x="11529" y="17447"/>
                </a:cubicBezTo>
                <a:cubicBezTo>
                  <a:pt x="11577" y="17413"/>
                  <a:pt x="11624" y="17378"/>
                  <a:pt x="11672" y="17360"/>
                </a:cubicBezTo>
                <a:cubicBezTo>
                  <a:pt x="11684" y="17360"/>
                  <a:pt x="11684" y="17343"/>
                  <a:pt x="11695" y="17343"/>
                </a:cubicBezTo>
                <a:cubicBezTo>
                  <a:pt x="11743" y="17325"/>
                  <a:pt x="11802" y="17308"/>
                  <a:pt x="11850" y="17290"/>
                </a:cubicBezTo>
                <a:cubicBezTo>
                  <a:pt x="11862" y="17290"/>
                  <a:pt x="11873" y="17290"/>
                  <a:pt x="11885" y="17290"/>
                </a:cubicBezTo>
                <a:cubicBezTo>
                  <a:pt x="11945" y="17273"/>
                  <a:pt x="11992" y="17273"/>
                  <a:pt x="12051" y="17273"/>
                </a:cubicBezTo>
                <a:cubicBezTo>
                  <a:pt x="12111" y="17273"/>
                  <a:pt x="12170" y="17273"/>
                  <a:pt x="12218" y="17290"/>
                </a:cubicBezTo>
                <a:cubicBezTo>
                  <a:pt x="12229" y="17290"/>
                  <a:pt x="12241" y="17290"/>
                  <a:pt x="12253" y="17290"/>
                </a:cubicBezTo>
                <a:cubicBezTo>
                  <a:pt x="12301" y="17308"/>
                  <a:pt x="12360" y="17325"/>
                  <a:pt x="12407" y="17343"/>
                </a:cubicBezTo>
                <a:cubicBezTo>
                  <a:pt x="12419" y="17343"/>
                  <a:pt x="12419" y="17360"/>
                  <a:pt x="12431" y="17360"/>
                </a:cubicBezTo>
                <a:cubicBezTo>
                  <a:pt x="12479" y="17378"/>
                  <a:pt x="12526" y="17413"/>
                  <a:pt x="12574" y="17447"/>
                </a:cubicBezTo>
                <a:cubicBezTo>
                  <a:pt x="12574" y="17447"/>
                  <a:pt x="12574" y="17447"/>
                  <a:pt x="12585" y="17447"/>
                </a:cubicBezTo>
                <a:cubicBezTo>
                  <a:pt x="12633" y="17482"/>
                  <a:pt x="12680" y="17535"/>
                  <a:pt x="12716" y="17570"/>
                </a:cubicBezTo>
                <a:cubicBezTo>
                  <a:pt x="12728" y="17570"/>
                  <a:pt x="12728" y="17587"/>
                  <a:pt x="12740" y="17587"/>
                </a:cubicBezTo>
                <a:cubicBezTo>
                  <a:pt x="12787" y="17639"/>
                  <a:pt x="12823" y="17692"/>
                  <a:pt x="12858" y="17744"/>
                </a:cubicBezTo>
                <a:cubicBezTo>
                  <a:pt x="12858" y="17744"/>
                  <a:pt x="12870" y="17762"/>
                  <a:pt x="12870" y="17762"/>
                </a:cubicBezTo>
                <a:cubicBezTo>
                  <a:pt x="12906" y="17814"/>
                  <a:pt x="12942" y="17884"/>
                  <a:pt x="12977" y="17936"/>
                </a:cubicBezTo>
                <a:cubicBezTo>
                  <a:pt x="12977" y="17936"/>
                  <a:pt x="12977" y="17936"/>
                  <a:pt x="12977" y="17953"/>
                </a:cubicBezTo>
                <a:cubicBezTo>
                  <a:pt x="13013" y="18023"/>
                  <a:pt x="13037" y="18093"/>
                  <a:pt x="13060" y="18163"/>
                </a:cubicBezTo>
                <a:cubicBezTo>
                  <a:pt x="13060" y="18180"/>
                  <a:pt x="13072" y="18180"/>
                  <a:pt x="13072" y="18198"/>
                </a:cubicBezTo>
                <a:cubicBezTo>
                  <a:pt x="13096" y="18268"/>
                  <a:pt x="13120" y="18355"/>
                  <a:pt x="13131" y="18425"/>
                </a:cubicBezTo>
                <a:cubicBezTo>
                  <a:pt x="13131" y="18425"/>
                  <a:pt x="13131" y="18425"/>
                  <a:pt x="13131" y="18425"/>
                </a:cubicBezTo>
                <a:lnTo>
                  <a:pt x="12063" y="18425"/>
                </a:lnTo>
                <a:close/>
                <a:moveTo>
                  <a:pt x="17226" y="20536"/>
                </a:moveTo>
                <a:cubicBezTo>
                  <a:pt x="16715" y="20536"/>
                  <a:pt x="16288" y="20047"/>
                  <a:pt x="16158" y="19367"/>
                </a:cubicBezTo>
                <a:lnTo>
                  <a:pt x="17250" y="19367"/>
                </a:lnTo>
                <a:cubicBezTo>
                  <a:pt x="17428" y="19367"/>
                  <a:pt x="17570" y="19157"/>
                  <a:pt x="17570" y="18896"/>
                </a:cubicBezTo>
                <a:cubicBezTo>
                  <a:pt x="17570" y="18634"/>
                  <a:pt x="17428" y="18425"/>
                  <a:pt x="17250" y="18425"/>
                </a:cubicBezTo>
                <a:lnTo>
                  <a:pt x="16158" y="18425"/>
                </a:lnTo>
                <a:cubicBezTo>
                  <a:pt x="16300" y="17744"/>
                  <a:pt x="16727" y="17256"/>
                  <a:pt x="17226" y="17256"/>
                </a:cubicBezTo>
                <a:cubicBezTo>
                  <a:pt x="17843" y="17256"/>
                  <a:pt x="18341" y="17988"/>
                  <a:pt x="18341" y="18896"/>
                </a:cubicBezTo>
                <a:cubicBezTo>
                  <a:pt x="18353" y="19803"/>
                  <a:pt x="17843" y="20536"/>
                  <a:pt x="17226" y="205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/>
            <a:endParaRPr sz="90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7BD48C-A9B1-427B-861C-940A9F351C01}"/>
              </a:ext>
            </a:extLst>
          </p:cNvPr>
          <p:cNvGrpSpPr/>
          <p:nvPr/>
        </p:nvGrpSpPr>
        <p:grpSpPr>
          <a:xfrm>
            <a:off x="585366" y="3844789"/>
            <a:ext cx="1667297" cy="1413892"/>
            <a:chOff x="332936" y="2555951"/>
            <a:chExt cx="2926080" cy="188518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1946CEE-B2C7-45DC-8DB7-847F529347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34BB48-3D55-475A-9B1F-4286D1B55DD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DA973D-3DE0-4098-9CFF-9FFB65BD608A}"/>
              </a:ext>
            </a:extLst>
          </p:cNvPr>
          <p:cNvGrpSpPr/>
          <p:nvPr/>
        </p:nvGrpSpPr>
        <p:grpSpPr>
          <a:xfrm>
            <a:off x="2550005" y="3844789"/>
            <a:ext cx="1667297" cy="1413892"/>
            <a:chOff x="332936" y="2555951"/>
            <a:chExt cx="2926080" cy="188518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926921-05C5-45E9-9695-CFB95980ECE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69376E-5A64-4093-BD5C-0A61456E73B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80ED956-29FD-4EF9-81DC-96D5012C2C67}"/>
              </a:ext>
            </a:extLst>
          </p:cNvPr>
          <p:cNvGrpSpPr/>
          <p:nvPr/>
        </p:nvGrpSpPr>
        <p:grpSpPr>
          <a:xfrm>
            <a:off x="4514644" y="3844789"/>
            <a:ext cx="1667297" cy="1413892"/>
            <a:chOff x="332936" y="2555951"/>
            <a:chExt cx="2926080" cy="18851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A8E808B-6701-45FE-A9B9-5BA939DBD46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4CC327-9752-4A1E-B8BF-D58CAFDB948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339F79-22D2-44EE-B259-FC751C5D03DC}"/>
              </a:ext>
            </a:extLst>
          </p:cNvPr>
          <p:cNvGrpSpPr/>
          <p:nvPr/>
        </p:nvGrpSpPr>
        <p:grpSpPr>
          <a:xfrm>
            <a:off x="6479283" y="3844789"/>
            <a:ext cx="1667297" cy="1413892"/>
            <a:chOff x="332936" y="2555951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BE6E647-EF25-4497-A897-F9BCC2917BF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95F44A-9C13-4669-9AB7-4A07C633C69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74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355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Cartoon Train – Slide Template</vt:lpstr>
      <vt:lpstr>Cartoon Train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 Train</dc:title>
  <dc:creator>PresentationGO.com</dc:creator>
  <dc:description>© Copyright PresentationGO.com</dc:description>
  <cp:lastModifiedBy>Christophe Barroche</cp:lastModifiedBy>
  <cp:revision>14</cp:revision>
  <dcterms:created xsi:type="dcterms:W3CDTF">2014-11-26T05:14:11Z</dcterms:created>
  <dcterms:modified xsi:type="dcterms:W3CDTF">2020-06-04T17:21:03Z</dcterms:modified>
  <cp:category>Graphics &amp; Metaphors</cp:category>
</cp:coreProperties>
</file>