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50" d="100"/>
          <a:sy n="150"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989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Cascade Vertical List – Slide Template</a:t>
            </a:r>
          </a:p>
        </p:txBody>
      </p:sp>
      <p:grpSp>
        <p:nvGrpSpPr>
          <p:cNvPr id="34" name="Group 33">
            <a:extLst>
              <a:ext uri="{FF2B5EF4-FFF2-40B4-BE49-F238E27FC236}">
                <a16:creationId xmlns:a16="http://schemas.microsoft.com/office/drawing/2014/main" id="{5EC4FF5F-A59F-CDC9-B245-43A5C3079915}"/>
              </a:ext>
            </a:extLst>
          </p:cNvPr>
          <p:cNvGrpSpPr/>
          <p:nvPr/>
        </p:nvGrpSpPr>
        <p:grpSpPr>
          <a:xfrm>
            <a:off x="608622" y="1064174"/>
            <a:ext cx="2744178" cy="3252855"/>
            <a:chOff x="332936" y="2473878"/>
            <a:chExt cx="2926080" cy="4337139"/>
          </a:xfrm>
        </p:grpSpPr>
        <p:sp>
          <p:nvSpPr>
            <p:cNvPr id="35" name="TextBox 34">
              <a:extLst>
                <a:ext uri="{FF2B5EF4-FFF2-40B4-BE49-F238E27FC236}">
                  <a16:creationId xmlns:a16="http://schemas.microsoft.com/office/drawing/2014/main" id="{6CD7BA66-1951-1794-F5F6-18426AC28D2B}"/>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36" name="TextBox 35">
              <a:extLst>
                <a:ext uri="{FF2B5EF4-FFF2-40B4-BE49-F238E27FC236}">
                  <a16:creationId xmlns:a16="http://schemas.microsoft.com/office/drawing/2014/main" id="{DA257FCA-9526-B3DE-D743-E13DF8753F3C}"/>
                </a:ext>
              </a:extLst>
            </p:cNvPr>
            <p:cNvSpPr txBox="1"/>
            <p:nvPr/>
          </p:nvSpPr>
          <p:spPr>
            <a:xfrm>
              <a:off x="332936" y="3086922"/>
              <a:ext cx="2926080" cy="3724095"/>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a:t>
              </a:r>
            </a:p>
          </p:txBody>
        </p:sp>
      </p:grpSp>
      <p:sp>
        <p:nvSpPr>
          <p:cNvPr id="21" name="Rectangle">
            <a:extLst>
              <a:ext uri="{FF2B5EF4-FFF2-40B4-BE49-F238E27FC236}">
                <a16:creationId xmlns:a16="http://schemas.microsoft.com/office/drawing/2014/main" id="{ED359579-677F-D7D3-90B6-81C4DD75452E}"/>
              </a:ext>
            </a:extLst>
          </p:cNvPr>
          <p:cNvSpPr/>
          <p:nvPr/>
        </p:nvSpPr>
        <p:spPr>
          <a:xfrm flipV="1">
            <a:off x="5307033" y="1713444"/>
            <a:ext cx="3836968" cy="1204213"/>
          </a:xfrm>
          <a:prstGeom prst="rect">
            <a:avLst/>
          </a:pr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2" name="Rectangle">
            <a:extLst>
              <a:ext uri="{FF2B5EF4-FFF2-40B4-BE49-F238E27FC236}">
                <a16:creationId xmlns:a16="http://schemas.microsoft.com/office/drawing/2014/main" id="{A9469A5D-389D-B335-3050-E1C6B1EAAEFA}"/>
              </a:ext>
            </a:extLst>
          </p:cNvPr>
          <p:cNvSpPr/>
          <p:nvPr/>
        </p:nvSpPr>
        <p:spPr>
          <a:xfrm>
            <a:off x="4700003" y="2861320"/>
            <a:ext cx="4443998" cy="1196675"/>
          </a:xfrm>
          <a:prstGeom prst="rect">
            <a:avLst/>
          </a:pr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4" name="Rectangle">
            <a:extLst>
              <a:ext uri="{FF2B5EF4-FFF2-40B4-BE49-F238E27FC236}">
                <a16:creationId xmlns:a16="http://schemas.microsoft.com/office/drawing/2014/main" id="{A44D3486-4CA6-FD7E-7428-851BF449395C}"/>
              </a:ext>
            </a:extLst>
          </p:cNvPr>
          <p:cNvSpPr/>
          <p:nvPr/>
        </p:nvSpPr>
        <p:spPr>
          <a:xfrm flipV="1">
            <a:off x="4310964" y="4008468"/>
            <a:ext cx="4833037" cy="1332432"/>
          </a:xfrm>
          <a:prstGeom prst="rect">
            <a:avLst/>
          </a:pr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5" name="Rectangle">
            <a:extLst>
              <a:ext uri="{FF2B5EF4-FFF2-40B4-BE49-F238E27FC236}">
                <a16:creationId xmlns:a16="http://schemas.microsoft.com/office/drawing/2014/main" id="{9170BF0B-1016-F77B-A9BB-2FAC54FE0559}"/>
              </a:ext>
            </a:extLst>
          </p:cNvPr>
          <p:cNvSpPr/>
          <p:nvPr/>
        </p:nvSpPr>
        <p:spPr>
          <a:xfrm flipV="1">
            <a:off x="3630013" y="5155436"/>
            <a:ext cx="5513988" cy="1150474"/>
          </a:xfrm>
          <a:prstGeom prst="rect">
            <a:avLst/>
          </a:pr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6" name="Shape">
            <a:extLst>
              <a:ext uri="{FF2B5EF4-FFF2-40B4-BE49-F238E27FC236}">
                <a16:creationId xmlns:a16="http://schemas.microsoft.com/office/drawing/2014/main" id="{EA625B44-34CB-CB9D-4C0F-303BD6626C76}"/>
              </a:ext>
            </a:extLst>
          </p:cNvPr>
          <p:cNvSpPr/>
          <p:nvPr/>
        </p:nvSpPr>
        <p:spPr>
          <a:xfrm>
            <a:off x="5912967" y="1272925"/>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709"/>
                  <a:pt x="16753" y="0"/>
                  <a:pt x="10788" y="0"/>
                </a:cubicBez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27" name="Shape">
            <a:extLst>
              <a:ext uri="{FF2B5EF4-FFF2-40B4-BE49-F238E27FC236}">
                <a16:creationId xmlns:a16="http://schemas.microsoft.com/office/drawing/2014/main" id="{6FD33E9F-DDA1-D5C3-FB1D-D7880DBD4D03}"/>
              </a:ext>
            </a:extLst>
          </p:cNvPr>
          <p:cNvSpPr/>
          <p:nvPr/>
        </p:nvSpPr>
        <p:spPr>
          <a:xfrm>
            <a:off x="4953067" y="1219200"/>
            <a:ext cx="1241039" cy="16414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25"/>
                  <a:pt x="18623" y="0"/>
                  <a:pt x="21600" y="0"/>
                </a:cubicBezTo>
                <a:close/>
              </a:path>
            </a:pathLst>
          </a:custGeom>
          <a:solidFill>
            <a:schemeClr val="accent5"/>
          </a:solidFill>
          <a:ln w="12700">
            <a:miter lim="400000"/>
          </a:ln>
        </p:spPr>
        <p:txBody>
          <a:bodyPr lIns="274320" tIns="68580" rIns="28575" bIns="28575" anchor="t"/>
          <a:lstStyle/>
          <a:p>
            <a:pPr>
              <a:defRPr sz="3000">
                <a:solidFill>
                  <a:srgbClr val="FFFFFF"/>
                </a:solidFill>
              </a:defRPr>
            </a:pPr>
            <a:r>
              <a:rPr lang="en-US" sz="2400" b="1" dirty="0"/>
              <a:t>01</a:t>
            </a:r>
            <a:endParaRPr sz="2400" b="1" dirty="0"/>
          </a:p>
        </p:txBody>
      </p:sp>
      <p:sp>
        <p:nvSpPr>
          <p:cNvPr id="31" name="Shape">
            <a:extLst>
              <a:ext uri="{FF2B5EF4-FFF2-40B4-BE49-F238E27FC236}">
                <a16:creationId xmlns:a16="http://schemas.microsoft.com/office/drawing/2014/main" id="{4E034AED-D8E9-2054-A46F-F6953A728DBC}"/>
              </a:ext>
            </a:extLst>
          </p:cNvPr>
          <p:cNvSpPr/>
          <p:nvPr/>
        </p:nvSpPr>
        <p:spPr>
          <a:xfrm>
            <a:off x="5350995" y="2420436"/>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681"/>
                  <a:pt x="16753" y="0"/>
                  <a:pt x="10788" y="0"/>
                </a:cubicBezTo>
                <a:close/>
              </a:path>
            </a:pathLst>
          </a:custGeom>
          <a:solidFill>
            <a:schemeClr val="accent3">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2" name="Shape">
            <a:extLst>
              <a:ext uri="{FF2B5EF4-FFF2-40B4-BE49-F238E27FC236}">
                <a16:creationId xmlns:a16="http://schemas.microsoft.com/office/drawing/2014/main" id="{6FA71078-233C-64F6-6DC2-8F76E65B3BDB}"/>
              </a:ext>
            </a:extLst>
          </p:cNvPr>
          <p:cNvSpPr/>
          <p:nvPr/>
        </p:nvSpPr>
        <p:spPr>
          <a:xfrm>
            <a:off x="4381111" y="2366711"/>
            <a:ext cx="1241039" cy="16414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19" y="1825"/>
                  <a:pt x="18623" y="0"/>
                  <a:pt x="21600" y="0"/>
                </a:cubicBezTo>
                <a:close/>
              </a:path>
            </a:pathLst>
          </a:custGeom>
          <a:solidFill>
            <a:schemeClr val="accent3"/>
          </a:solidFill>
          <a:ln w="12700">
            <a:miter lim="400000"/>
          </a:ln>
        </p:spPr>
        <p:txBody>
          <a:bodyPr lIns="274320" tIns="68580" rIns="28575" bIns="28575" anchor="t"/>
          <a:lstStyle/>
          <a:p>
            <a:r>
              <a:rPr lang="en-US" sz="2400" b="1" dirty="0">
                <a:solidFill>
                  <a:schemeClr val="tx1">
                    <a:lumMod val="85000"/>
                    <a:lumOff val="15000"/>
                  </a:schemeClr>
                </a:solidFill>
              </a:rPr>
              <a:t>02</a:t>
            </a:r>
            <a:endParaRPr sz="2400" b="1" dirty="0">
              <a:solidFill>
                <a:schemeClr val="tx1">
                  <a:lumMod val="85000"/>
                  <a:lumOff val="15000"/>
                </a:schemeClr>
              </a:solidFill>
            </a:endParaRPr>
          </a:p>
        </p:txBody>
      </p:sp>
      <p:sp>
        <p:nvSpPr>
          <p:cNvPr id="33" name="Shape">
            <a:extLst>
              <a:ext uri="{FF2B5EF4-FFF2-40B4-BE49-F238E27FC236}">
                <a16:creationId xmlns:a16="http://schemas.microsoft.com/office/drawing/2014/main" id="{5DDE5C8A-9744-E265-DBA9-1BCD78E53295}"/>
              </a:ext>
            </a:extLst>
          </p:cNvPr>
          <p:cNvSpPr/>
          <p:nvPr/>
        </p:nvSpPr>
        <p:spPr>
          <a:xfrm>
            <a:off x="4782436" y="3567949"/>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7" name="Shape">
            <a:extLst>
              <a:ext uri="{FF2B5EF4-FFF2-40B4-BE49-F238E27FC236}">
                <a16:creationId xmlns:a16="http://schemas.microsoft.com/office/drawing/2014/main" id="{C8D01E2A-5391-0714-AC8B-A905FFDDAB02}"/>
              </a:ext>
            </a:extLst>
          </p:cNvPr>
          <p:cNvSpPr/>
          <p:nvPr/>
        </p:nvSpPr>
        <p:spPr>
          <a:xfrm>
            <a:off x="3814550" y="3514223"/>
            <a:ext cx="1241039" cy="16414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18"/>
                  <a:pt x="18623" y="0"/>
                  <a:pt x="21600" y="0"/>
                </a:cubicBezTo>
                <a:close/>
              </a:path>
            </a:pathLst>
          </a:custGeom>
          <a:solidFill>
            <a:schemeClr val="accent2"/>
          </a:solidFill>
          <a:ln w="12700">
            <a:miter lim="400000"/>
          </a:ln>
        </p:spPr>
        <p:txBody>
          <a:bodyPr lIns="274320" tIns="68580" rIns="28575" bIns="28575" anchor="t"/>
          <a:lstStyle/>
          <a:p>
            <a:r>
              <a:rPr lang="en-US" sz="2400" b="1" dirty="0">
                <a:solidFill>
                  <a:schemeClr val="tx1">
                    <a:lumMod val="85000"/>
                    <a:lumOff val="15000"/>
                  </a:schemeClr>
                </a:solidFill>
              </a:rPr>
              <a:t>03</a:t>
            </a:r>
            <a:endParaRPr sz="2400" b="1" dirty="0">
              <a:solidFill>
                <a:schemeClr val="tx1">
                  <a:lumMod val="85000"/>
                  <a:lumOff val="15000"/>
                </a:schemeClr>
              </a:solidFill>
            </a:endParaRPr>
          </a:p>
        </p:txBody>
      </p:sp>
      <p:sp>
        <p:nvSpPr>
          <p:cNvPr id="38" name="Shape">
            <a:extLst>
              <a:ext uri="{FF2B5EF4-FFF2-40B4-BE49-F238E27FC236}">
                <a16:creationId xmlns:a16="http://schemas.microsoft.com/office/drawing/2014/main" id="{5748365F-C26C-F313-94BD-DBCCBDA758BC}"/>
              </a:ext>
            </a:extLst>
          </p:cNvPr>
          <p:cNvSpPr/>
          <p:nvPr/>
        </p:nvSpPr>
        <p:spPr>
          <a:xfrm>
            <a:off x="4225163" y="4714914"/>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9" name="Shape">
            <a:extLst>
              <a:ext uri="{FF2B5EF4-FFF2-40B4-BE49-F238E27FC236}">
                <a16:creationId xmlns:a16="http://schemas.microsoft.com/office/drawing/2014/main" id="{01633339-BCD8-554A-3300-D4E4ECFEBA76}"/>
              </a:ext>
            </a:extLst>
          </p:cNvPr>
          <p:cNvSpPr/>
          <p:nvPr/>
        </p:nvSpPr>
        <p:spPr>
          <a:xfrm>
            <a:off x="3253385" y="4665040"/>
            <a:ext cx="1241039" cy="16408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9"/>
                </a:cubicBezTo>
                <a:lnTo>
                  <a:pt x="0" y="21600"/>
                </a:lnTo>
                <a:lnTo>
                  <a:pt x="16209" y="21600"/>
                </a:lnTo>
                <a:lnTo>
                  <a:pt x="16209" y="4070"/>
                </a:lnTo>
                <a:cubicBezTo>
                  <a:pt x="16209" y="1825"/>
                  <a:pt x="18623" y="0"/>
                  <a:pt x="21600" y="0"/>
                </a:cubicBezTo>
                <a:close/>
              </a:path>
            </a:pathLst>
          </a:custGeom>
          <a:solidFill>
            <a:schemeClr val="accent6"/>
          </a:solidFill>
          <a:ln w="12700">
            <a:miter lim="400000"/>
          </a:ln>
        </p:spPr>
        <p:txBody>
          <a:bodyPr lIns="274320" tIns="68580" rIns="28575" bIns="28575" anchor="t"/>
          <a:lstStyle/>
          <a:p>
            <a:r>
              <a:rPr lang="en-US" sz="2400" b="1" dirty="0">
                <a:solidFill>
                  <a:schemeClr val="tx1">
                    <a:lumMod val="85000"/>
                    <a:lumOff val="15000"/>
                  </a:schemeClr>
                </a:solidFill>
              </a:rPr>
              <a:t>04</a:t>
            </a:r>
            <a:endParaRPr sz="2400" b="1" dirty="0">
              <a:solidFill>
                <a:schemeClr val="tx1">
                  <a:lumMod val="85000"/>
                  <a:lumOff val="15000"/>
                </a:schemeClr>
              </a:solidFill>
            </a:endParaRPr>
          </a:p>
        </p:txBody>
      </p:sp>
      <p:sp>
        <p:nvSpPr>
          <p:cNvPr id="40" name="Shape">
            <a:extLst>
              <a:ext uri="{FF2B5EF4-FFF2-40B4-BE49-F238E27FC236}">
                <a16:creationId xmlns:a16="http://schemas.microsoft.com/office/drawing/2014/main" id="{00FF268B-923F-ABB0-D510-2F8B28AD6B24}"/>
              </a:ext>
            </a:extLst>
          </p:cNvPr>
          <p:cNvSpPr/>
          <p:nvPr/>
        </p:nvSpPr>
        <p:spPr>
          <a:xfrm>
            <a:off x="5867382" y="1219200"/>
            <a:ext cx="619439" cy="16414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25"/>
                  <a:pt x="16764" y="0"/>
                  <a:pt x="10800" y="0"/>
                </a:cubicBezTo>
                <a:close/>
              </a:path>
            </a:pathLst>
          </a:custGeom>
          <a:solidFill>
            <a:schemeClr val="accent5">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1" name="Shape">
            <a:extLst>
              <a:ext uri="{FF2B5EF4-FFF2-40B4-BE49-F238E27FC236}">
                <a16:creationId xmlns:a16="http://schemas.microsoft.com/office/drawing/2014/main" id="{076A19D5-DC25-BBAD-2416-356AFEB582A3}"/>
              </a:ext>
            </a:extLst>
          </p:cNvPr>
          <p:cNvSpPr/>
          <p:nvPr/>
        </p:nvSpPr>
        <p:spPr>
          <a:xfrm>
            <a:off x="5305664" y="2366711"/>
            <a:ext cx="618901" cy="1641410"/>
          </a:xfrm>
          <a:custGeom>
            <a:avLst/>
            <a:gdLst/>
            <a:ahLst/>
            <a:cxnLst>
              <a:cxn ang="0">
                <a:pos x="wd2" y="hd2"/>
              </a:cxn>
              <a:cxn ang="5400000">
                <a:pos x="wd2" y="hd2"/>
              </a:cxn>
              <a:cxn ang="10800000">
                <a:pos x="wd2" y="hd2"/>
              </a:cxn>
              <a:cxn ang="16200000">
                <a:pos x="wd2" y="hd2"/>
              </a:cxn>
            </a:cxnLst>
            <a:rect l="0" t="0" r="r" b="b"/>
            <a:pathLst>
              <a:path w="21581"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581" y="6504"/>
                </a:lnTo>
                <a:lnTo>
                  <a:pt x="21581" y="4076"/>
                </a:lnTo>
                <a:cubicBezTo>
                  <a:pt x="21600" y="1825"/>
                  <a:pt x="16765" y="0"/>
                  <a:pt x="10800" y="0"/>
                </a:cubicBezTo>
                <a:close/>
              </a:path>
            </a:pathLst>
          </a:custGeom>
          <a:solidFill>
            <a:schemeClr val="accent3">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2" name="Shape">
            <a:extLst>
              <a:ext uri="{FF2B5EF4-FFF2-40B4-BE49-F238E27FC236}">
                <a16:creationId xmlns:a16="http://schemas.microsoft.com/office/drawing/2014/main" id="{40362267-C914-0342-E8E4-1B7AAD10F0D3}"/>
              </a:ext>
            </a:extLst>
          </p:cNvPr>
          <p:cNvSpPr/>
          <p:nvPr/>
        </p:nvSpPr>
        <p:spPr>
          <a:xfrm>
            <a:off x="4743406" y="3514223"/>
            <a:ext cx="619443" cy="16414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18"/>
                  <a:pt x="16764" y="0"/>
                  <a:pt x="10800" y="0"/>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3" name="Shape">
            <a:extLst>
              <a:ext uri="{FF2B5EF4-FFF2-40B4-BE49-F238E27FC236}">
                <a16:creationId xmlns:a16="http://schemas.microsoft.com/office/drawing/2014/main" id="{F45E8D47-0776-308B-E246-2FB811F014FD}"/>
              </a:ext>
            </a:extLst>
          </p:cNvPr>
          <p:cNvSpPr/>
          <p:nvPr/>
        </p:nvSpPr>
        <p:spPr>
          <a:xfrm>
            <a:off x="4181149" y="4665040"/>
            <a:ext cx="619443" cy="164087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7"/>
                </a:cubicBezTo>
                <a:lnTo>
                  <a:pt x="0" y="21600"/>
                </a:lnTo>
                <a:lnTo>
                  <a:pt x="1994" y="21600"/>
                </a:lnTo>
                <a:lnTo>
                  <a:pt x="1994" y="4198"/>
                </a:lnTo>
                <a:cubicBezTo>
                  <a:pt x="1994" y="2379"/>
                  <a:pt x="5889" y="909"/>
                  <a:pt x="10706" y="909"/>
                </a:cubicBezTo>
                <a:lnTo>
                  <a:pt x="10706" y="909"/>
                </a:lnTo>
                <a:cubicBezTo>
                  <a:pt x="15523" y="909"/>
                  <a:pt x="19417" y="2379"/>
                  <a:pt x="19417" y="4198"/>
                </a:cubicBezTo>
                <a:lnTo>
                  <a:pt x="19417" y="6499"/>
                </a:lnTo>
                <a:lnTo>
                  <a:pt x="21600" y="6499"/>
                </a:lnTo>
                <a:lnTo>
                  <a:pt x="21600" y="4070"/>
                </a:lnTo>
                <a:cubicBezTo>
                  <a:pt x="21581" y="1825"/>
                  <a:pt x="16764" y="0"/>
                  <a:pt x="10800" y="0"/>
                </a:cubicBez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4" name="TextBox 43">
            <a:extLst>
              <a:ext uri="{FF2B5EF4-FFF2-40B4-BE49-F238E27FC236}">
                <a16:creationId xmlns:a16="http://schemas.microsoft.com/office/drawing/2014/main" id="{A4E78740-3CAD-E09D-262B-8F504A84A6BE}"/>
              </a:ext>
            </a:extLst>
          </p:cNvPr>
          <p:cNvSpPr txBox="1"/>
          <p:nvPr/>
        </p:nvSpPr>
        <p:spPr>
          <a:xfrm>
            <a:off x="4646036" y="5467503"/>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5" name="TextBox 44">
            <a:extLst>
              <a:ext uri="{FF2B5EF4-FFF2-40B4-BE49-F238E27FC236}">
                <a16:creationId xmlns:a16="http://schemas.microsoft.com/office/drawing/2014/main" id="{4B327B0B-D4D1-A58A-4F39-B5435A1205ED}"/>
              </a:ext>
            </a:extLst>
          </p:cNvPr>
          <p:cNvSpPr txBox="1"/>
          <p:nvPr/>
        </p:nvSpPr>
        <p:spPr>
          <a:xfrm>
            <a:off x="5184951" y="4317029"/>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6" name="TextBox 45">
            <a:extLst>
              <a:ext uri="{FF2B5EF4-FFF2-40B4-BE49-F238E27FC236}">
                <a16:creationId xmlns:a16="http://schemas.microsoft.com/office/drawing/2014/main" id="{4AA7BAC3-91B3-6B58-0D19-00A4D02488E4}"/>
              </a:ext>
            </a:extLst>
          </p:cNvPr>
          <p:cNvSpPr txBox="1"/>
          <p:nvPr/>
        </p:nvSpPr>
        <p:spPr>
          <a:xfrm>
            <a:off x="5753511" y="3176691"/>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7" name="TextBox 46">
            <a:extLst>
              <a:ext uri="{FF2B5EF4-FFF2-40B4-BE49-F238E27FC236}">
                <a16:creationId xmlns:a16="http://schemas.microsoft.com/office/drawing/2014/main" id="{FF9C6A28-BF9F-9CD8-5294-CD8D66CF2C78}"/>
              </a:ext>
            </a:extLst>
          </p:cNvPr>
          <p:cNvSpPr txBox="1"/>
          <p:nvPr/>
        </p:nvSpPr>
        <p:spPr>
          <a:xfrm>
            <a:off x="6324661" y="2055635"/>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pic>
        <p:nvPicPr>
          <p:cNvPr id="48" name="Graphic 47" descr="Users">
            <a:extLst>
              <a:ext uri="{FF2B5EF4-FFF2-40B4-BE49-F238E27FC236}">
                <a16:creationId xmlns:a16="http://schemas.microsoft.com/office/drawing/2014/main" id="{F8567631-8FBF-8B84-75B8-A608FC5B7D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46933" y="2854902"/>
            <a:ext cx="523220" cy="523220"/>
          </a:xfrm>
          <a:prstGeom prst="rect">
            <a:avLst/>
          </a:prstGeom>
        </p:spPr>
      </p:pic>
      <p:pic>
        <p:nvPicPr>
          <p:cNvPr id="49" name="Graphic 48" descr="Puzzle">
            <a:extLst>
              <a:ext uri="{FF2B5EF4-FFF2-40B4-BE49-F238E27FC236}">
                <a16:creationId xmlns:a16="http://schemas.microsoft.com/office/drawing/2014/main" id="{CF031AEF-FC64-4EC2-52FF-7DE3B84CB0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19207" y="5214916"/>
            <a:ext cx="523220" cy="523220"/>
          </a:xfrm>
          <a:prstGeom prst="rect">
            <a:avLst/>
          </a:prstGeom>
        </p:spPr>
      </p:pic>
      <p:pic>
        <p:nvPicPr>
          <p:cNvPr id="50" name="Graphic 49" descr="Lightbulb">
            <a:extLst>
              <a:ext uri="{FF2B5EF4-FFF2-40B4-BE49-F238E27FC236}">
                <a16:creationId xmlns:a16="http://schemas.microsoft.com/office/drawing/2014/main" id="{09002BE4-B14C-B155-335D-747EE72995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80372" y="4005961"/>
            <a:ext cx="523220" cy="523220"/>
          </a:xfrm>
          <a:prstGeom prst="rect">
            <a:avLst/>
          </a:prstGeom>
        </p:spPr>
      </p:pic>
      <p:pic>
        <p:nvPicPr>
          <p:cNvPr id="51" name="Graphic 50" descr="Rocket">
            <a:extLst>
              <a:ext uri="{FF2B5EF4-FFF2-40B4-BE49-F238E27FC236}">
                <a16:creationId xmlns:a16="http://schemas.microsoft.com/office/drawing/2014/main" id="{DFFD2038-7436-4DBB-957A-69AB782A72D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18889" y="1715238"/>
            <a:ext cx="523220" cy="52322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Cascade Vertical List – Slide Template</a:t>
            </a:r>
          </a:p>
        </p:txBody>
      </p:sp>
      <p:sp>
        <p:nvSpPr>
          <p:cNvPr id="21" name="Rectangle">
            <a:extLst>
              <a:ext uri="{FF2B5EF4-FFF2-40B4-BE49-F238E27FC236}">
                <a16:creationId xmlns:a16="http://schemas.microsoft.com/office/drawing/2014/main" id="{ED359579-677F-D7D3-90B6-81C4DD75452E}"/>
              </a:ext>
            </a:extLst>
          </p:cNvPr>
          <p:cNvSpPr/>
          <p:nvPr/>
        </p:nvSpPr>
        <p:spPr>
          <a:xfrm flipV="1">
            <a:off x="5307033" y="1713444"/>
            <a:ext cx="3836968" cy="1204213"/>
          </a:xfrm>
          <a:prstGeom prst="rect">
            <a:avLst/>
          </a:pr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2" name="Rectangle">
            <a:extLst>
              <a:ext uri="{FF2B5EF4-FFF2-40B4-BE49-F238E27FC236}">
                <a16:creationId xmlns:a16="http://schemas.microsoft.com/office/drawing/2014/main" id="{A9469A5D-389D-B335-3050-E1C6B1EAAEFA}"/>
              </a:ext>
            </a:extLst>
          </p:cNvPr>
          <p:cNvSpPr/>
          <p:nvPr/>
        </p:nvSpPr>
        <p:spPr>
          <a:xfrm>
            <a:off x="4700003" y="2861320"/>
            <a:ext cx="4443998" cy="1196675"/>
          </a:xfrm>
          <a:prstGeom prst="rect">
            <a:avLst/>
          </a:pr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4" name="Rectangle">
            <a:extLst>
              <a:ext uri="{FF2B5EF4-FFF2-40B4-BE49-F238E27FC236}">
                <a16:creationId xmlns:a16="http://schemas.microsoft.com/office/drawing/2014/main" id="{A44D3486-4CA6-FD7E-7428-851BF449395C}"/>
              </a:ext>
            </a:extLst>
          </p:cNvPr>
          <p:cNvSpPr/>
          <p:nvPr/>
        </p:nvSpPr>
        <p:spPr>
          <a:xfrm flipV="1">
            <a:off x="4310964" y="4008468"/>
            <a:ext cx="4833037" cy="1332432"/>
          </a:xfrm>
          <a:prstGeom prst="rect">
            <a:avLst/>
          </a:pr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5" name="Rectangle">
            <a:extLst>
              <a:ext uri="{FF2B5EF4-FFF2-40B4-BE49-F238E27FC236}">
                <a16:creationId xmlns:a16="http://schemas.microsoft.com/office/drawing/2014/main" id="{9170BF0B-1016-F77B-A9BB-2FAC54FE0559}"/>
              </a:ext>
            </a:extLst>
          </p:cNvPr>
          <p:cNvSpPr/>
          <p:nvPr/>
        </p:nvSpPr>
        <p:spPr>
          <a:xfrm flipV="1">
            <a:off x="3630013" y="5155436"/>
            <a:ext cx="5513988" cy="1150474"/>
          </a:xfrm>
          <a:prstGeom prst="rect">
            <a:avLst/>
          </a:pr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400"/>
          </a:p>
        </p:txBody>
      </p:sp>
      <p:sp>
        <p:nvSpPr>
          <p:cNvPr id="26" name="Shape">
            <a:extLst>
              <a:ext uri="{FF2B5EF4-FFF2-40B4-BE49-F238E27FC236}">
                <a16:creationId xmlns:a16="http://schemas.microsoft.com/office/drawing/2014/main" id="{EA625B44-34CB-CB9D-4C0F-303BD6626C76}"/>
              </a:ext>
            </a:extLst>
          </p:cNvPr>
          <p:cNvSpPr/>
          <p:nvPr/>
        </p:nvSpPr>
        <p:spPr>
          <a:xfrm>
            <a:off x="5912967" y="1272925"/>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709"/>
                  <a:pt x="16753" y="0"/>
                  <a:pt x="10788" y="0"/>
                </a:cubicBez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27" name="Shape">
            <a:extLst>
              <a:ext uri="{FF2B5EF4-FFF2-40B4-BE49-F238E27FC236}">
                <a16:creationId xmlns:a16="http://schemas.microsoft.com/office/drawing/2014/main" id="{6FD33E9F-DDA1-D5C3-FB1D-D7880DBD4D03}"/>
              </a:ext>
            </a:extLst>
          </p:cNvPr>
          <p:cNvSpPr/>
          <p:nvPr/>
        </p:nvSpPr>
        <p:spPr>
          <a:xfrm>
            <a:off x="4953067" y="1219200"/>
            <a:ext cx="1241039" cy="16414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25"/>
                  <a:pt x="18623" y="0"/>
                  <a:pt x="21600" y="0"/>
                </a:cubicBezTo>
                <a:close/>
              </a:path>
            </a:pathLst>
          </a:custGeom>
          <a:solidFill>
            <a:schemeClr val="accent5"/>
          </a:solidFill>
          <a:ln w="12700">
            <a:miter lim="400000"/>
          </a:ln>
        </p:spPr>
        <p:txBody>
          <a:bodyPr lIns="274320" tIns="68580" rIns="28575" bIns="28575" anchor="t"/>
          <a:lstStyle/>
          <a:p>
            <a:pPr>
              <a:defRPr sz="3000">
                <a:solidFill>
                  <a:srgbClr val="FFFFFF"/>
                </a:solidFill>
              </a:defRPr>
            </a:pPr>
            <a:r>
              <a:rPr lang="en-US" sz="2400" b="1" dirty="0"/>
              <a:t>01</a:t>
            </a:r>
            <a:endParaRPr sz="2400" b="1" dirty="0"/>
          </a:p>
        </p:txBody>
      </p:sp>
      <p:sp>
        <p:nvSpPr>
          <p:cNvPr id="31" name="Shape">
            <a:extLst>
              <a:ext uri="{FF2B5EF4-FFF2-40B4-BE49-F238E27FC236}">
                <a16:creationId xmlns:a16="http://schemas.microsoft.com/office/drawing/2014/main" id="{4E034AED-D8E9-2054-A46F-F6953A728DBC}"/>
              </a:ext>
            </a:extLst>
          </p:cNvPr>
          <p:cNvSpPr/>
          <p:nvPr/>
        </p:nvSpPr>
        <p:spPr>
          <a:xfrm>
            <a:off x="5350995" y="2420436"/>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681"/>
                  <a:pt x="16753" y="0"/>
                  <a:pt x="10788" y="0"/>
                </a:cubicBezTo>
                <a:close/>
              </a:path>
            </a:pathLst>
          </a:custGeom>
          <a:solidFill>
            <a:schemeClr val="accent3">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2" name="Shape">
            <a:extLst>
              <a:ext uri="{FF2B5EF4-FFF2-40B4-BE49-F238E27FC236}">
                <a16:creationId xmlns:a16="http://schemas.microsoft.com/office/drawing/2014/main" id="{6FA71078-233C-64F6-6DC2-8F76E65B3BDB}"/>
              </a:ext>
            </a:extLst>
          </p:cNvPr>
          <p:cNvSpPr/>
          <p:nvPr/>
        </p:nvSpPr>
        <p:spPr>
          <a:xfrm>
            <a:off x="4381111" y="2366711"/>
            <a:ext cx="1241039" cy="16414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19" y="1825"/>
                  <a:pt x="18623" y="0"/>
                  <a:pt x="21600" y="0"/>
                </a:cubicBezTo>
                <a:close/>
              </a:path>
            </a:pathLst>
          </a:custGeom>
          <a:solidFill>
            <a:schemeClr val="accent3"/>
          </a:solidFill>
          <a:ln w="12700">
            <a:miter lim="400000"/>
          </a:ln>
        </p:spPr>
        <p:txBody>
          <a:bodyPr lIns="274320" tIns="68580" rIns="28575" bIns="28575" anchor="t"/>
          <a:lstStyle/>
          <a:p>
            <a:r>
              <a:rPr lang="en-US" sz="2400" b="1" dirty="0">
                <a:solidFill>
                  <a:schemeClr val="tx1">
                    <a:lumMod val="85000"/>
                    <a:lumOff val="15000"/>
                  </a:schemeClr>
                </a:solidFill>
              </a:rPr>
              <a:t>02</a:t>
            </a:r>
            <a:endParaRPr sz="2400" b="1" dirty="0">
              <a:solidFill>
                <a:schemeClr val="tx1">
                  <a:lumMod val="85000"/>
                  <a:lumOff val="15000"/>
                </a:schemeClr>
              </a:solidFill>
            </a:endParaRPr>
          </a:p>
        </p:txBody>
      </p:sp>
      <p:sp>
        <p:nvSpPr>
          <p:cNvPr id="33" name="Shape">
            <a:extLst>
              <a:ext uri="{FF2B5EF4-FFF2-40B4-BE49-F238E27FC236}">
                <a16:creationId xmlns:a16="http://schemas.microsoft.com/office/drawing/2014/main" id="{5DDE5C8A-9744-E265-DBA9-1BCD78E53295}"/>
              </a:ext>
            </a:extLst>
          </p:cNvPr>
          <p:cNvSpPr/>
          <p:nvPr/>
        </p:nvSpPr>
        <p:spPr>
          <a:xfrm>
            <a:off x="4782436" y="3567949"/>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7" name="Shape">
            <a:extLst>
              <a:ext uri="{FF2B5EF4-FFF2-40B4-BE49-F238E27FC236}">
                <a16:creationId xmlns:a16="http://schemas.microsoft.com/office/drawing/2014/main" id="{C8D01E2A-5391-0714-AC8B-A905FFDDAB02}"/>
              </a:ext>
            </a:extLst>
          </p:cNvPr>
          <p:cNvSpPr/>
          <p:nvPr/>
        </p:nvSpPr>
        <p:spPr>
          <a:xfrm>
            <a:off x="3814550" y="3514223"/>
            <a:ext cx="1241039" cy="16414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18"/>
                  <a:pt x="18623" y="0"/>
                  <a:pt x="21600" y="0"/>
                </a:cubicBezTo>
                <a:close/>
              </a:path>
            </a:pathLst>
          </a:custGeom>
          <a:solidFill>
            <a:schemeClr val="accent2"/>
          </a:solidFill>
          <a:ln w="12700">
            <a:miter lim="400000"/>
          </a:ln>
        </p:spPr>
        <p:txBody>
          <a:bodyPr lIns="274320" tIns="68580" rIns="28575" bIns="28575" anchor="t"/>
          <a:lstStyle/>
          <a:p>
            <a:r>
              <a:rPr lang="en-US" sz="2400" b="1" dirty="0">
                <a:solidFill>
                  <a:schemeClr val="tx1">
                    <a:lumMod val="85000"/>
                    <a:lumOff val="15000"/>
                  </a:schemeClr>
                </a:solidFill>
              </a:rPr>
              <a:t>03</a:t>
            </a:r>
            <a:endParaRPr sz="2400" b="1" dirty="0">
              <a:solidFill>
                <a:schemeClr val="tx1">
                  <a:lumMod val="85000"/>
                  <a:lumOff val="15000"/>
                </a:schemeClr>
              </a:solidFill>
            </a:endParaRPr>
          </a:p>
        </p:txBody>
      </p:sp>
      <p:sp>
        <p:nvSpPr>
          <p:cNvPr id="38" name="Shape">
            <a:extLst>
              <a:ext uri="{FF2B5EF4-FFF2-40B4-BE49-F238E27FC236}">
                <a16:creationId xmlns:a16="http://schemas.microsoft.com/office/drawing/2014/main" id="{5748365F-C26C-F313-94BD-DBCCBDA758BC}"/>
              </a:ext>
            </a:extLst>
          </p:cNvPr>
          <p:cNvSpPr/>
          <p:nvPr/>
        </p:nvSpPr>
        <p:spPr>
          <a:xfrm>
            <a:off x="4225163" y="4714914"/>
            <a:ext cx="528626" cy="440522"/>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400"/>
          </a:p>
        </p:txBody>
      </p:sp>
      <p:sp>
        <p:nvSpPr>
          <p:cNvPr id="39" name="Shape">
            <a:extLst>
              <a:ext uri="{FF2B5EF4-FFF2-40B4-BE49-F238E27FC236}">
                <a16:creationId xmlns:a16="http://schemas.microsoft.com/office/drawing/2014/main" id="{01633339-BCD8-554A-3300-D4E4ECFEBA76}"/>
              </a:ext>
            </a:extLst>
          </p:cNvPr>
          <p:cNvSpPr/>
          <p:nvPr/>
        </p:nvSpPr>
        <p:spPr>
          <a:xfrm>
            <a:off x="3253385" y="4665040"/>
            <a:ext cx="1241039" cy="16408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9"/>
                </a:cubicBezTo>
                <a:lnTo>
                  <a:pt x="0" y="21600"/>
                </a:lnTo>
                <a:lnTo>
                  <a:pt x="16209" y="21600"/>
                </a:lnTo>
                <a:lnTo>
                  <a:pt x="16209" y="4070"/>
                </a:lnTo>
                <a:cubicBezTo>
                  <a:pt x="16209" y="1825"/>
                  <a:pt x="18623" y="0"/>
                  <a:pt x="21600" y="0"/>
                </a:cubicBezTo>
                <a:close/>
              </a:path>
            </a:pathLst>
          </a:custGeom>
          <a:solidFill>
            <a:schemeClr val="accent6"/>
          </a:solidFill>
          <a:ln w="12700">
            <a:miter lim="400000"/>
          </a:ln>
        </p:spPr>
        <p:txBody>
          <a:bodyPr lIns="274320" tIns="68580" rIns="28575" bIns="28575" anchor="t"/>
          <a:lstStyle/>
          <a:p>
            <a:r>
              <a:rPr lang="en-US" sz="2400" b="1" dirty="0">
                <a:solidFill>
                  <a:schemeClr val="tx1">
                    <a:lumMod val="85000"/>
                    <a:lumOff val="15000"/>
                  </a:schemeClr>
                </a:solidFill>
              </a:rPr>
              <a:t>04</a:t>
            </a:r>
            <a:endParaRPr sz="2400" b="1" dirty="0">
              <a:solidFill>
                <a:schemeClr val="tx1">
                  <a:lumMod val="85000"/>
                  <a:lumOff val="15000"/>
                </a:schemeClr>
              </a:solidFill>
            </a:endParaRPr>
          </a:p>
        </p:txBody>
      </p:sp>
      <p:sp>
        <p:nvSpPr>
          <p:cNvPr id="40" name="Shape">
            <a:extLst>
              <a:ext uri="{FF2B5EF4-FFF2-40B4-BE49-F238E27FC236}">
                <a16:creationId xmlns:a16="http://schemas.microsoft.com/office/drawing/2014/main" id="{00FF268B-923F-ABB0-D510-2F8B28AD6B24}"/>
              </a:ext>
            </a:extLst>
          </p:cNvPr>
          <p:cNvSpPr/>
          <p:nvPr/>
        </p:nvSpPr>
        <p:spPr>
          <a:xfrm>
            <a:off x="5867382" y="1219200"/>
            <a:ext cx="619439" cy="16414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25"/>
                  <a:pt x="16764" y="0"/>
                  <a:pt x="10800" y="0"/>
                </a:cubicBezTo>
                <a:close/>
              </a:path>
            </a:pathLst>
          </a:custGeom>
          <a:solidFill>
            <a:schemeClr val="accent5">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1" name="Shape">
            <a:extLst>
              <a:ext uri="{FF2B5EF4-FFF2-40B4-BE49-F238E27FC236}">
                <a16:creationId xmlns:a16="http://schemas.microsoft.com/office/drawing/2014/main" id="{076A19D5-DC25-BBAD-2416-356AFEB582A3}"/>
              </a:ext>
            </a:extLst>
          </p:cNvPr>
          <p:cNvSpPr/>
          <p:nvPr/>
        </p:nvSpPr>
        <p:spPr>
          <a:xfrm>
            <a:off x="5305664" y="2366711"/>
            <a:ext cx="618901" cy="1641410"/>
          </a:xfrm>
          <a:custGeom>
            <a:avLst/>
            <a:gdLst/>
            <a:ahLst/>
            <a:cxnLst>
              <a:cxn ang="0">
                <a:pos x="wd2" y="hd2"/>
              </a:cxn>
              <a:cxn ang="5400000">
                <a:pos x="wd2" y="hd2"/>
              </a:cxn>
              <a:cxn ang="10800000">
                <a:pos x="wd2" y="hd2"/>
              </a:cxn>
              <a:cxn ang="16200000">
                <a:pos x="wd2" y="hd2"/>
              </a:cxn>
            </a:cxnLst>
            <a:rect l="0" t="0" r="r" b="b"/>
            <a:pathLst>
              <a:path w="21581"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581" y="6504"/>
                </a:lnTo>
                <a:lnTo>
                  <a:pt x="21581" y="4076"/>
                </a:lnTo>
                <a:cubicBezTo>
                  <a:pt x="21600" y="1825"/>
                  <a:pt x="16765" y="0"/>
                  <a:pt x="10800" y="0"/>
                </a:cubicBezTo>
                <a:close/>
              </a:path>
            </a:pathLst>
          </a:custGeom>
          <a:solidFill>
            <a:schemeClr val="accent3">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2" name="Shape">
            <a:extLst>
              <a:ext uri="{FF2B5EF4-FFF2-40B4-BE49-F238E27FC236}">
                <a16:creationId xmlns:a16="http://schemas.microsoft.com/office/drawing/2014/main" id="{40362267-C914-0342-E8E4-1B7AAD10F0D3}"/>
              </a:ext>
            </a:extLst>
          </p:cNvPr>
          <p:cNvSpPr/>
          <p:nvPr/>
        </p:nvSpPr>
        <p:spPr>
          <a:xfrm>
            <a:off x="4743406" y="3514223"/>
            <a:ext cx="619443" cy="164140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18"/>
                  <a:pt x="16764" y="0"/>
                  <a:pt x="10800" y="0"/>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3" name="Shape">
            <a:extLst>
              <a:ext uri="{FF2B5EF4-FFF2-40B4-BE49-F238E27FC236}">
                <a16:creationId xmlns:a16="http://schemas.microsoft.com/office/drawing/2014/main" id="{F45E8D47-0776-308B-E246-2FB811F014FD}"/>
              </a:ext>
            </a:extLst>
          </p:cNvPr>
          <p:cNvSpPr/>
          <p:nvPr/>
        </p:nvSpPr>
        <p:spPr>
          <a:xfrm>
            <a:off x="4181149" y="4665040"/>
            <a:ext cx="619443" cy="164087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7"/>
                </a:cubicBezTo>
                <a:lnTo>
                  <a:pt x="0" y="21600"/>
                </a:lnTo>
                <a:lnTo>
                  <a:pt x="1994" y="21600"/>
                </a:lnTo>
                <a:lnTo>
                  <a:pt x="1994" y="4198"/>
                </a:lnTo>
                <a:cubicBezTo>
                  <a:pt x="1994" y="2379"/>
                  <a:pt x="5889" y="909"/>
                  <a:pt x="10706" y="909"/>
                </a:cubicBezTo>
                <a:lnTo>
                  <a:pt x="10706" y="909"/>
                </a:lnTo>
                <a:cubicBezTo>
                  <a:pt x="15523" y="909"/>
                  <a:pt x="19417" y="2379"/>
                  <a:pt x="19417" y="4198"/>
                </a:cubicBezTo>
                <a:lnTo>
                  <a:pt x="19417" y="6499"/>
                </a:lnTo>
                <a:lnTo>
                  <a:pt x="21600" y="6499"/>
                </a:lnTo>
                <a:lnTo>
                  <a:pt x="21600" y="4070"/>
                </a:lnTo>
                <a:cubicBezTo>
                  <a:pt x="21581" y="1825"/>
                  <a:pt x="16764" y="0"/>
                  <a:pt x="10800" y="0"/>
                </a:cubicBez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defRPr>
            </a:pPr>
            <a:endParaRPr sz="2400"/>
          </a:p>
        </p:txBody>
      </p:sp>
      <p:sp>
        <p:nvSpPr>
          <p:cNvPr id="44" name="TextBox 43">
            <a:extLst>
              <a:ext uri="{FF2B5EF4-FFF2-40B4-BE49-F238E27FC236}">
                <a16:creationId xmlns:a16="http://schemas.microsoft.com/office/drawing/2014/main" id="{A4E78740-3CAD-E09D-262B-8F504A84A6BE}"/>
              </a:ext>
            </a:extLst>
          </p:cNvPr>
          <p:cNvSpPr txBox="1"/>
          <p:nvPr/>
        </p:nvSpPr>
        <p:spPr>
          <a:xfrm>
            <a:off x="4646036" y="5467503"/>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5" name="TextBox 44">
            <a:extLst>
              <a:ext uri="{FF2B5EF4-FFF2-40B4-BE49-F238E27FC236}">
                <a16:creationId xmlns:a16="http://schemas.microsoft.com/office/drawing/2014/main" id="{4B327B0B-D4D1-A58A-4F39-B5435A1205ED}"/>
              </a:ext>
            </a:extLst>
          </p:cNvPr>
          <p:cNvSpPr txBox="1"/>
          <p:nvPr/>
        </p:nvSpPr>
        <p:spPr>
          <a:xfrm>
            <a:off x="5184951" y="4317029"/>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6" name="TextBox 45">
            <a:extLst>
              <a:ext uri="{FF2B5EF4-FFF2-40B4-BE49-F238E27FC236}">
                <a16:creationId xmlns:a16="http://schemas.microsoft.com/office/drawing/2014/main" id="{4AA7BAC3-91B3-6B58-0D19-00A4D02488E4}"/>
              </a:ext>
            </a:extLst>
          </p:cNvPr>
          <p:cNvSpPr txBox="1"/>
          <p:nvPr/>
        </p:nvSpPr>
        <p:spPr>
          <a:xfrm>
            <a:off x="5753511" y="3176691"/>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sp>
        <p:nvSpPr>
          <p:cNvPr id="47" name="TextBox 46">
            <a:extLst>
              <a:ext uri="{FF2B5EF4-FFF2-40B4-BE49-F238E27FC236}">
                <a16:creationId xmlns:a16="http://schemas.microsoft.com/office/drawing/2014/main" id="{FF9C6A28-BF9F-9CD8-5294-CD8D66CF2C78}"/>
              </a:ext>
            </a:extLst>
          </p:cNvPr>
          <p:cNvSpPr txBox="1"/>
          <p:nvPr/>
        </p:nvSpPr>
        <p:spPr>
          <a:xfrm>
            <a:off x="6324661" y="2055635"/>
            <a:ext cx="2819340" cy="523220"/>
          </a:xfrm>
          <a:prstGeom prst="rect">
            <a:avLst/>
          </a:prstGeom>
          <a:noFill/>
        </p:spPr>
        <p:txBody>
          <a:bodyPr wrap="square" lIns="0" rIns="0" rtlCol="0" anchor="ctr">
            <a:spAutoFit/>
          </a:bodyPr>
          <a:lstStyle/>
          <a:p>
            <a:r>
              <a:rPr lang="en-US" sz="2800" b="1" noProof="1">
                <a:solidFill>
                  <a:schemeClr val="tx1">
                    <a:lumMod val="95000"/>
                    <a:lumOff val="5000"/>
                  </a:schemeClr>
                </a:solidFill>
              </a:rPr>
              <a:t>Lorem Ipsum</a:t>
            </a:r>
          </a:p>
        </p:txBody>
      </p:sp>
      <p:pic>
        <p:nvPicPr>
          <p:cNvPr id="48" name="Graphic 47" descr="Users">
            <a:extLst>
              <a:ext uri="{FF2B5EF4-FFF2-40B4-BE49-F238E27FC236}">
                <a16:creationId xmlns:a16="http://schemas.microsoft.com/office/drawing/2014/main" id="{F8567631-8FBF-8B84-75B8-A608FC5B7D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46933" y="2854902"/>
            <a:ext cx="523220" cy="523220"/>
          </a:xfrm>
          <a:prstGeom prst="rect">
            <a:avLst/>
          </a:prstGeom>
        </p:spPr>
      </p:pic>
      <p:pic>
        <p:nvPicPr>
          <p:cNvPr id="49" name="Graphic 48" descr="Puzzle">
            <a:extLst>
              <a:ext uri="{FF2B5EF4-FFF2-40B4-BE49-F238E27FC236}">
                <a16:creationId xmlns:a16="http://schemas.microsoft.com/office/drawing/2014/main" id="{CF031AEF-FC64-4EC2-52FF-7DE3B84CB0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19207" y="5214916"/>
            <a:ext cx="523220" cy="523220"/>
          </a:xfrm>
          <a:prstGeom prst="rect">
            <a:avLst/>
          </a:prstGeom>
        </p:spPr>
      </p:pic>
      <p:pic>
        <p:nvPicPr>
          <p:cNvPr id="50" name="Graphic 49" descr="Lightbulb">
            <a:extLst>
              <a:ext uri="{FF2B5EF4-FFF2-40B4-BE49-F238E27FC236}">
                <a16:creationId xmlns:a16="http://schemas.microsoft.com/office/drawing/2014/main" id="{09002BE4-B14C-B155-335D-747EE72995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80372" y="4005961"/>
            <a:ext cx="523220" cy="523220"/>
          </a:xfrm>
          <a:prstGeom prst="rect">
            <a:avLst/>
          </a:prstGeom>
        </p:spPr>
      </p:pic>
      <p:pic>
        <p:nvPicPr>
          <p:cNvPr id="51" name="Graphic 50" descr="Rocket">
            <a:extLst>
              <a:ext uri="{FF2B5EF4-FFF2-40B4-BE49-F238E27FC236}">
                <a16:creationId xmlns:a16="http://schemas.microsoft.com/office/drawing/2014/main" id="{DFFD2038-7436-4DBB-957A-69AB782A72D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18889" y="1715238"/>
            <a:ext cx="523220" cy="523220"/>
          </a:xfrm>
          <a:prstGeom prst="rect">
            <a:avLst/>
          </a:prstGeom>
        </p:spPr>
      </p:pic>
      <p:grpSp>
        <p:nvGrpSpPr>
          <p:cNvPr id="3" name="Group 2">
            <a:extLst>
              <a:ext uri="{FF2B5EF4-FFF2-40B4-BE49-F238E27FC236}">
                <a16:creationId xmlns:a16="http://schemas.microsoft.com/office/drawing/2014/main" id="{114ADADA-7D96-42D4-45AC-7495FBBB75E4}"/>
              </a:ext>
            </a:extLst>
          </p:cNvPr>
          <p:cNvGrpSpPr/>
          <p:nvPr/>
        </p:nvGrpSpPr>
        <p:grpSpPr>
          <a:xfrm>
            <a:off x="608622" y="1064174"/>
            <a:ext cx="2744178" cy="3252855"/>
            <a:chOff x="332936" y="2473878"/>
            <a:chExt cx="2926080" cy="4337139"/>
          </a:xfrm>
        </p:grpSpPr>
        <p:sp>
          <p:nvSpPr>
            <p:cNvPr id="4" name="TextBox 3">
              <a:extLst>
                <a:ext uri="{FF2B5EF4-FFF2-40B4-BE49-F238E27FC236}">
                  <a16:creationId xmlns:a16="http://schemas.microsoft.com/office/drawing/2014/main" id="{80464988-1A9F-531B-83C9-C111F0AA0A06}"/>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 name="TextBox 4">
              <a:extLst>
                <a:ext uri="{FF2B5EF4-FFF2-40B4-BE49-F238E27FC236}">
                  <a16:creationId xmlns:a16="http://schemas.microsoft.com/office/drawing/2014/main" id="{CDB4B18C-576B-541A-4505-1F9059990876}"/>
                </a:ext>
              </a:extLst>
            </p:cNvPr>
            <p:cNvSpPr txBox="1"/>
            <p:nvPr/>
          </p:nvSpPr>
          <p:spPr>
            <a:xfrm>
              <a:off x="332936" y="3086922"/>
              <a:ext cx="2926080" cy="3724095"/>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a:t>
              </a:r>
            </a:p>
          </p:txBody>
        </p:sp>
      </p:grpSp>
    </p:spTree>
    <p:extLst>
      <p:ext uri="{BB962C8B-B14F-4D97-AF65-F5344CB8AC3E}">
        <p14:creationId xmlns:p14="http://schemas.microsoft.com/office/powerpoint/2010/main" val="116433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229</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Cascade Vertical List – Slide Template</vt:lpstr>
      <vt:lpstr>Cascade Vertical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Cascade Vertical List</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2023-09-06T17:33:38Z</dcterms:modified>
  <cp:category>Charts &amp; Diagrams</cp:category>
</cp:coreProperties>
</file>