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1644" y="119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108682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9/6/2023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a:extLst>
              <a:ext uri="{FF2B5EF4-FFF2-40B4-BE49-F238E27FC236}">
                <a16:creationId xmlns:a16="http://schemas.microsoft.com/office/drawing/2014/main" id="{86D1AA54-2F1C-1585-21BA-88772328BB06}"/>
              </a:ext>
            </a:extLst>
          </p:cNvPr>
          <p:cNvSpPr/>
          <p:nvPr/>
        </p:nvSpPr>
        <p:spPr>
          <a:xfrm flipV="1">
            <a:off x="8209765" y="1539575"/>
            <a:ext cx="3982235" cy="1308156"/>
          </a:xfrm>
          <a:prstGeom prst="rect">
            <a:avLst/>
          </a:prstGeom>
          <a:solidFill>
            <a:schemeClr val="accent5">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30" name="TextBox 29">
            <a:extLst>
              <a:ext uri="{FF2B5EF4-FFF2-40B4-BE49-F238E27FC236}">
                <a16:creationId xmlns:a16="http://schemas.microsoft.com/office/drawing/2014/main" id="{C59EFD78-92D8-9BE8-7405-88F085C54687}"/>
              </a:ext>
            </a:extLst>
          </p:cNvPr>
          <p:cNvSpPr txBox="1"/>
          <p:nvPr/>
        </p:nvSpPr>
        <p:spPr>
          <a:xfrm>
            <a:off x="9265920" y="1873848"/>
            <a:ext cx="2926080" cy="584775"/>
          </a:xfrm>
          <a:prstGeom prst="rect">
            <a:avLst/>
          </a:prstGeom>
          <a:noFill/>
        </p:spPr>
        <p:txBody>
          <a:bodyPr wrap="square" lIns="0" rIns="0" rtlCol="0" anchor="ctr">
            <a:spAutoFit/>
          </a:bodyPr>
          <a:lstStyle/>
          <a:p>
            <a:r>
              <a:rPr lang="en-US" sz="3200" b="1" noProof="1"/>
              <a:t>Lorem Ipsum</a:t>
            </a:r>
          </a:p>
        </p:txBody>
      </p:sp>
      <p:sp>
        <p:nvSpPr>
          <p:cNvPr id="4" name="Rectangle">
            <a:extLst>
              <a:ext uri="{FF2B5EF4-FFF2-40B4-BE49-F238E27FC236}">
                <a16:creationId xmlns:a16="http://schemas.microsoft.com/office/drawing/2014/main" id="{9C53F05D-DDE7-BA3E-BD0E-2C6FCA4AAF05}"/>
              </a:ext>
            </a:extLst>
          </p:cNvPr>
          <p:cNvSpPr/>
          <p:nvPr/>
        </p:nvSpPr>
        <p:spPr>
          <a:xfrm>
            <a:off x="7579754" y="2730909"/>
            <a:ext cx="4612246" cy="1311210"/>
          </a:xfrm>
          <a:prstGeom prst="rect">
            <a:avLst/>
          </a:prstGeom>
          <a:solidFill>
            <a:schemeClr val="accent3">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3" name="Rectangle">
            <a:extLst>
              <a:ext uri="{FF2B5EF4-FFF2-40B4-BE49-F238E27FC236}">
                <a16:creationId xmlns:a16="http://schemas.microsoft.com/office/drawing/2014/main" id="{9F57A307-49AC-AB78-2CE7-23FC938B30F2}"/>
              </a:ext>
            </a:extLst>
          </p:cNvPr>
          <p:cNvSpPr/>
          <p:nvPr/>
        </p:nvSpPr>
        <p:spPr>
          <a:xfrm flipV="1">
            <a:off x="7175986" y="3921490"/>
            <a:ext cx="5016014" cy="1314660"/>
          </a:xfrm>
          <a:prstGeom prst="rect">
            <a:avLst/>
          </a:pr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Cascade Vertical List – Slide Template</a:t>
            </a:r>
          </a:p>
        </p:txBody>
      </p:sp>
      <p:sp>
        <p:nvSpPr>
          <p:cNvPr id="6" name="Rectangle">
            <a:extLst>
              <a:ext uri="{FF2B5EF4-FFF2-40B4-BE49-F238E27FC236}">
                <a16:creationId xmlns:a16="http://schemas.microsoft.com/office/drawing/2014/main" id="{950BEABB-7687-0069-C6F9-555B94673CFF}"/>
              </a:ext>
            </a:extLst>
          </p:cNvPr>
          <p:cNvSpPr/>
          <p:nvPr/>
        </p:nvSpPr>
        <p:spPr>
          <a:xfrm flipV="1">
            <a:off x="6469254" y="5111879"/>
            <a:ext cx="5722746" cy="1194031"/>
          </a:xfrm>
          <a:prstGeom prst="rect">
            <a:avLst/>
          </a:prstGeom>
          <a:solidFill>
            <a:schemeClr val="accent6">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471BA59F-2C49-A9E0-6BA0-F4E57535FFC7}"/>
              </a:ext>
            </a:extLst>
          </p:cNvPr>
          <p:cNvSpPr/>
          <p:nvPr/>
        </p:nvSpPr>
        <p:spPr>
          <a:xfrm>
            <a:off x="8838640" y="1082377"/>
            <a:ext cx="548640" cy="457200"/>
          </a:xfrm>
          <a:custGeom>
            <a:avLst/>
            <a:gdLst/>
            <a:ahLst/>
            <a:cxnLst>
              <a:cxn ang="0">
                <a:pos x="wd2" y="hd2"/>
              </a:cxn>
              <a:cxn ang="5400000">
                <a:pos x="wd2" y="hd2"/>
              </a:cxn>
              <a:cxn ang="10800000">
                <a:pos x="wd2" y="hd2"/>
              </a:cxn>
              <a:cxn ang="16200000">
                <a:pos x="wd2" y="hd2"/>
              </a:cxn>
            </a:cxnLst>
            <a:rect l="0" t="0" r="r" b="b"/>
            <a:pathLst>
              <a:path w="21600" h="21600" extrusionOk="0">
                <a:moveTo>
                  <a:pt x="10788" y="0"/>
                </a:moveTo>
                <a:lnTo>
                  <a:pt x="10788" y="0"/>
                </a:lnTo>
                <a:cubicBezTo>
                  <a:pt x="4823" y="0"/>
                  <a:pt x="0" y="5681"/>
                  <a:pt x="0" y="12707"/>
                </a:cubicBezTo>
                <a:lnTo>
                  <a:pt x="0" y="21600"/>
                </a:lnTo>
                <a:lnTo>
                  <a:pt x="21600" y="21600"/>
                </a:lnTo>
                <a:lnTo>
                  <a:pt x="21600" y="12707"/>
                </a:lnTo>
                <a:cubicBezTo>
                  <a:pt x="21600" y="5709"/>
                  <a:pt x="16753" y="0"/>
                  <a:pt x="10788" y="0"/>
                </a:cubicBezTo>
                <a:close/>
              </a:path>
            </a:pathLst>
          </a:custGeom>
          <a:solidFill>
            <a:schemeClr val="accent5">
              <a:lumMod val="50000"/>
            </a:schemeClr>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1FE5D9EC-FA6B-E053-448B-6734AB0AF7D3}"/>
              </a:ext>
            </a:extLst>
          </p:cNvPr>
          <p:cNvSpPr/>
          <p:nvPr/>
        </p:nvSpPr>
        <p:spPr>
          <a:xfrm>
            <a:off x="7842399" y="1026618"/>
            <a:ext cx="1288024" cy="170355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5156" y="0"/>
                </a:lnTo>
                <a:cubicBezTo>
                  <a:pt x="2310" y="0"/>
                  <a:pt x="0" y="1747"/>
                  <a:pt x="0" y="3898"/>
                </a:cubicBezTo>
                <a:lnTo>
                  <a:pt x="0" y="21600"/>
                </a:lnTo>
                <a:lnTo>
                  <a:pt x="16209" y="21600"/>
                </a:lnTo>
                <a:lnTo>
                  <a:pt x="16209" y="4076"/>
                </a:lnTo>
                <a:cubicBezTo>
                  <a:pt x="16209" y="1825"/>
                  <a:pt x="18623" y="0"/>
                  <a:pt x="21600" y="0"/>
                </a:cubicBezTo>
                <a:close/>
              </a:path>
            </a:pathLst>
          </a:custGeom>
          <a:solidFill>
            <a:schemeClr val="accent5"/>
          </a:solidFill>
          <a:ln w="12700">
            <a:miter lim="400000"/>
          </a:ln>
        </p:spPr>
        <p:txBody>
          <a:bodyPr lIns="365760" tIns="91440" rIns="38100" bIns="38100" anchor="t"/>
          <a:lstStyle/>
          <a:p>
            <a:pPr>
              <a:defRPr sz="3000">
                <a:solidFill>
                  <a:srgbClr val="FFFFFF"/>
                </a:solidFill>
              </a:defRPr>
            </a:pPr>
            <a:r>
              <a:rPr lang="en-US" b="1" dirty="0"/>
              <a:t>01</a:t>
            </a:r>
            <a:endParaRPr b="1" dirty="0"/>
          </a:p>
        </p:txBody>
      </p:sp>
      <p:sp>
        <p:nvSpPr>
          <p:cNvPr id="9" name="Shape">
            <a:extLst>
              <a:ext uri="{FF2B5EF4-FFF2-40B4-BE49-F238E27FC236}">
                <a16:creationId xmlns:a16="http://schemas.microsoft.com/office/drawing/2014/main" id="{D7DE7781-546C-D58F-FBDB-A0ADA0FE12A0}"/>
              </a:ext>
            </a:extLst>
          </p:cNvPr>
          <p:cNvSpPr/>
          <p:nvPr/>
        </p:nvSpPr>
        <p:spPr>
          <a:xfrm>
            <a:off x="8255392" y="2273333"/>
            <a:ext cx="548640" cy="457200"/>
          </a:xfrm>
          <a:custGeom>
            <a:avLst/>
            <a:gdLst/>
            <a:ahLst/>
            <a:cxnLst>
              <a:cxn ang="0">
                <a:pos x="wd2" y="hd2"/>
              </a:cxn>
              <a:cxn ang="5400000">
                <a:pos x="wd2" y="hd2"/>
              </a:cxn>
              <a:cxn ang="10800000">
                <a:pos x="wd2" y="hd2"/>
              </a:cxn>
              <a:cxn ang="16200000">
                <a:pos x="wd2" y="hd2"/>
              </a:cxn>
            </a:cxnLst>
            <a:rect l="0" t="0" r="r" b="b"/>
            <a:pathLst>
              <a:path w="21600" h="21600" extrusionOk="0">
                <a:moveTo>
                  <a:pt x="10788" y="0"/>
                </a:moveTo>
                <a:lnTo>
                  <a:pt x="10788" y="0"/>
                </a:lnTo>
                <a:cubicBezTo>
                  <a:pt x="4823" y="0"/>
                  <a:pt x="0" y="5681"/>
                  <a:pt x="0" y="12707"/>
                </a:cubicBezTo>
                <a:lnTo>
                  <a:pt x="0" y="21600"/>
                </a:lnTo>
                <a:lnTo>
                  <a:pt x="21600" y="21600"/>
                </a:lnTo>
                <a:lnTo>
                  <a:pt x="21600" y="12707"/>
                </a:lnTo>
                <a:cubicBezTo>
                  <a:pt x="21600" y="5681"/>
                  <a:pt x="16753" y="0"/>
                  <a:pt x="10788" y="0"/>
                </a:cubicBezTo>
                <a:close/>
              </a:path>
            </a:pathLst>
          </a:custGeom>
          <a:solidFill>
            <a:schemeClr val="accent3">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3CB30E14-4237-6B97-65C3-B9A81C2C173E}"/>
              </a:ext>
            </a:extLst>
          </p:cNvPr>
          <p:cNvSpPr/>
          <p:nvPr/>
        </p:nvSpPr>
        <p:spPr>
          <a:xfrm>
            <a:off x="7248788" y="2217574"/>
            <a:ext cx="1288024" cy="170355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5156" y="0"/>
                </a:lnTo>
                <a:cubicBezTo>
                  <a:pt x="2310" y="0"/>
                  <a:pt x="0" y="1747"/>
                  <a:pt x="0" y="3898"/>
                </a:cubicBezTo>
                <a:lnTo>
                  <a:pt x="0" y="21600"/>
                </a:lnTo>
                <a:lnTo>
                  <a:pt x="16209" y="21600"/>
                </a:lnTo>
                <a:lnTo>
                  <a:pt x="16209" y="4076"/>
                </a:lnTo>
                <a:cubicBezTo>
                  <a:pt x="16219" y="1825"/>
                  <a:pt x="18623" y="0"/>
                  <a:pt x="21600" y="0"/>
                </a:cubicBezTo>
                <a:close/>
              </a:path>
            </a:pathLst>
          </a:custGeom>
          <a:solidFill>
            <a:schemeClr val="accent3"/>
          </a:solidFill>
          <a:ln w="12700">
            <a:miter lim="400000"/>
          </a:ln>
        </p:spPr>
        <p:txBody>
          <a:bodyPr lIns="365760" tIns="91440" rIns="38100" bIns="38100" anchor="t"/>
          <a:lstStyle/>
          <a:p>
            <a:r>
              <a:rPr lang="en-US" sz="3000" b="1" dirty="0">
                <a:solidFill>
                  <a:schemeClr val="tx1">
                    <a:lumMod val="85000"/>
                    <a:lumOff val="15000"/>
                  </a:schemeClr>
                </a:solidFill>
              </a:rPr>
              <a:t>02</a:t>
            </a:r>
            <a:endParaRPr sz="3000" b="1" dirty="0">
              <a:solidFill>
                <a:schemeClr val="tx1">
                  <a:lumMod val="85000"/>
                  <a:lumOff val="15000"/>
                </a:schemeClr>
              </a:solidFill>
            </a:endParaRPr>
          </a:p>
        </p:txBody>
      </p:sp>
      <p:sp>
        <p:nvSpPr>
          <p:cNvPr id="11" name="Shape">
            <a:extLst>
              <a:ext uri="{FF2B5EF4-FFF2-40B4-BE49-F238E27FC236}">
                <a16:creationId xmlns:a16="http://schemas.microsoft.com/office/drawing/2014/main" id="{C9375E85-1FD6-C09F-7637-B6C25902950D}"/>
              </a:ext>
            </a:extLst>
          </p:cNvPr>
          <p:cNvSpPr/>
          <p:nvPr/>
        </p:nvSpPr>
        <p:spPr>
          <a:xfrm>
            <a:off x="7665307" y="3464290"/>
            <a:ext cx="548640" cy="457200"/>
          </a:xfrm>
          <a:custGeom>
            <a:avLst/>
            <a:gdLst/>
            <a:ahLst/>
            <a:cxnLst>
              <a:cxn ang="0">
                <a:pos x="wd2" y="hd2"/>
              </a:cxn>
              <a:cxn ang="5400000">
                <a:pos x="wd2" y="hd2"/>
              </a:cxn>
              <a:cxn ang="10800000">
                <a:pos x="wd2" y="hd2"/>
              </a:cxn>
              <a:cxn ang="16200000">
                <a:pos x="wd2" y="hd2"/>
              </a:cxn>
            </a:cxnLst>
            <a:rect l="0" t="0" r="r" b="b"/>
            <a:pathLst>
              <a:path w="21600" h="21600" extrusionOk="0">
                <a:moveTo>
                  <a:pt x="10788" y="0"/>
                </a:moveTo>
                <a:lnTo>
                  <a:pt x="10788" y="0"/>
                </a:lnTo>
                <a:cubicBezTo>
                  <a:pt x="4823" y="0"/>
                  <a:pt x="0" y="5681"/>
                  <a:pt x="0" y="12708"/>
                </a:cubicBezTo>
                <a:lnTo>
                  <a:pt x="0" y="21600"/>
                </a:lnTo>
                <a:lnTo>
                  <a:pt x="21600" y="21600"/>
                </a:lnTo>
                <a:lnTo>
                  <a:pt x="21600" y="12708"/>
                </a:lnTo>
                <a:cubicBezTo>
                  <a:pt x="21577" y="5681"/>
                  <a:pt x="16753" y="0"/>
                  <a:pt x="10788" y="0"/>
                </a:cubicBezTo>
                <a:close/>
              </a:path>
            </a:pathLst>
          </a:custGeom>
          <a:solidFill>
            <a:schemeClr val="accent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16DC7C90-C0C5-5D79-D62D-42E5F562F3A3}"/>
              </a:ext>
            </a:extLst>
          </p:cNvPr>
          <p:cNvSpPr/>
          <p:nvPr/>
        </p:nvSpPr>
        <p:spPr>
          <a:xfrm>
            <a:off x="6660777" y="3408530"/>
            <a:ext cx="1288024" cy="170355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5156" y="0"/>
                </a:lnTo>
                <a:cubicBezTo>
                  <a:pt x="2310" y="0"/>
                  <a:pt x="0" y="1747"/>
                  <a:pt x="0" y="3898"/>
                </a:cubicBezTo>
                <a:lnTo>
                  <a:pt x="0" y="21600"/>
                </a:lnTo>
                <a:lnTo>
                  <a:pt x="16209" y="21600"/>
                </a:lnTo>
                <a:lnTo>
                  <a:pt x="16209" y="4076"/>
                </a:lnTo>
                <a:cubicBezTo>
                  <a:pt x="16209" y="1818"/>
                  <a:pt x="18623" y="0"/>
                  <a:pt x="21600" y="0"/>
                </a:cubicBezTo>
                <a:close/>
              </a:path>
            </a:pathLst>
          </a:custGeom>
          <a:solidFill>
            <a:schemeClr val="accent2"/>
          </a:solidFill>
          <a:ln w="12700">
            <a:miter lim="400000"/>
          </a:ln>
        </p:spPr>
        <p:txBody>
          <a:bodyPr lIns="365760" tIns="91440" rIns="38100" bIns="38100" anchor="t"/>
          <a:lstStyle/>
          <a:p>
            <a:r>
              <a:rPr lang="en-US" sz="3000" b="1" dirty="0">
                <a:solidFill>
                  <a:schemeClr val="tx1">
                    <a:lumMod val="85000"/>
                    <a:lumOff val="15000"/>
                  </a:schemeClr>
                </a:solidFill>
              </a:rPr>
              <a:t>03</a:t>
            </a:r>
            <a:endParaRPr sz="3000" b="1" dirty="0">
              <a:solidFill>
                <a:schemeClr val="tx1">
                  <a:lumMod val="85000"/>
                  <a:lumOff val="15000"/>
                </a:schemeClr>
              </a:solidFill>
            </a:endParaRPr>
          </a:p>
        </p:txBody>
      </p:sp>
      <p:sp>
        <p:nvSpPr>
          <p:cNvPr id="13" name="Shape">
            <a:extLst>
              <a:ext uri="{FF2B5EF4-FFF2-40B4-BE49-F238E27FC236}">
                <a16:creationId xmlns:a16="http://schemas.microsoft.com/office/drawing/2014/main" id="{A71E3CFD-112D-04F9-FDA2-381E215F12C2}"/>
              </a:ext>
            </a:extLst>
          </p:cNvPr>
          <p:cNvSpPr/>
          <p:nvPr/>
        </p:nvSpPr>
        <p:spPr>
          <a:xfrm>
            <a:off x="7086936" y="4654680"/>
            <a:ext cx="548640" cy="457200"/>
          </a:xfrm>
          <a:custGeom>
            <a:avLst/>
            <a:gdLst/>
            <a:ahLst/>
            <a:cxnLst>
              <a:cxn ang="0">
                <a:pos x="wd2" y="hd2"/>
              </a:cxn>
              <a:cxn ang="5400000">
                <a:pos x="wd2" y="hd2"/>
              </a:cxn>
              <a:cxn ang="10800000">
                <a:pos x="wd2" y="hd2"/>
              </a:cxn>
              <a:cxn ang="16200000">
                <a:pos x="wd2" y="hd2"/>
              </a:cxn>
            </a:cxnLst>
            <a:rect l="0" t="0" r="r" b="b"/>
            <a:pathLst>
              <a:path w="21600" h="21600" extrusionOk="0">
                <a:moveTo>
                  <a:pt x="10788" y="0"/>
                </a:moveTo>
                <a:lnTo>
                  <a:pt x="10788" y="0"/>
                </a:lnTo>
                <a:cubicBezTo>
                  <a:pt x="4823" y="0"/>
                  <a:pt x="0" y="5681"/>
                  <a:pt x="0" y="12708"/>
                </a:cubicBezTo>
                <a:lnTo>
                  <a:pt x="0" y="21600"/>
                </a:lnTo>
                <a:lnTo>
                  <a:pt x="21600" y="21600"/>
                </a:lnTo>
                <a:lnTo>
                  <a:pt x="21600" y="12708"/>
                </a:lnTo>
                <a:cubicBezTo>
                  <a:pt x="21577" y="5681"/>
                  <a:pt x="16753" y="0"/>
                  <a:pt x="10788" y="0"/>
                </a:cubicBez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4050175B-71C9-A42D-4D77-629B4CCCC7F7}"/>
              </a:ext>
            </a:extLst>
          </p:cNvPr>
          <p:cNvSpPr/>
          <p:nvPr/>
        </p:nvSpPr>
        <p:spPr>
          <a:xfrm>
            <a:off x="6078366" y="4602917"/>
            <a:ext cx="1288024" cy="170299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5156" y="0"/>
                </a:lnTo>
                <a:cubicBezTo>
                  <a:pt x="2310" y="0"/>
                  <a:pt x="0" y="1747"/>
                  <a:pt x="0" y="3899"/>
                </a:cubicBezTo>
                <a:lnTo>
                  <a:pt x="0" y="21600"/>
                </a:lnTo>
                <a:lnTo>
                  <a:pt x="16209" y="21600"/>
                </a:lnTo>
                <a:lnTo>
                  <a:pt x="16209" y="4070"/>
                </a:lnTo>
                <a:cubicBezTo>
                  <a:pt x="16209" y="1825"/>
                  <a:pt x="18623" y="0"/>
                  <a:pt x="21600" y="0"/>
                </a:cubicBezTo>
                <a:close/>
              </a:path>
            </a:pathLst>
          </a:custGeom>
          <a:solidFill>
            <a:schemeClr val="accent6"/>
          </a:solidFill>
          <a:ln w="12700">
            <a:miter lim="400000"/>
          </a:ln>
        </p:spPr>
        <p:txBody>
          <a:bodyPr lIns="365760" tIns="91440" rIns="38100" bIns="38100" anchor="t"/>
          <a:lstStyle/>
          <a:p>
            <a:r>
              <a:rPr lang="en-US" sz="3000" b="1" dirty="0">
                <a:solidFill>
                  <a:schemeClr val="tx1">
                    <a:lumMod val="85000"/>
                    <a:lumOff val="15000"/>
                  </a:schemeClr>
                </a:solidFill>
              </a:rPr>
              <a:t>04</a:t>
            </a:r>
            <a:endParaRPr sz="3000" b="1" dirty="0">
              <a:solidFill>
                <a:schemeClr val="tx1">
                  <a:lumMod val="85000"/>
                  <a:lumOff val="15000"/>
                </a:schemeClr>
              </a:solidFill>
            </a:endParaRPr>
          </a:p>
        </p:txBody>
      </p:sp>
      <p:sp>
        <p:nvSpPr>
          <p:cNvPr id="15" name="Shape">
            <a:extLst>
              <a:ext uri="{FF2B5EF4-FFF2-40B4-BE49-F238E27FC236}">
                <a16:creationId xmlns:a16="http://schemas.microsoft.com/office/drawing/2014/main" id="{E242167F-533C-6818-84BD-9F78E65307F8}"/>
              </a:ext>
            </a:extLst>
          </p:cNvPr>
          <p:cNvSpPr/>
          <p:nvPr/>
        </p:nvSpPr>
        <p:spPr>
          <a:xfrm>
            <a:off x="8791328" y="1026618"/>
            <a:ext cx="642891" cy="170355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0800" y="0"/>
                </a:lnTo>
                <a:cubicBezTo>
                  <a:pt x="4835" y="0"/>
                  <a:pt x="0" y="1825"/>
                  <a:pt x="0" y="4076"/>
                </a:cubicBezTo>
                <a:lnTo>
                  <a:pt x="0" y="21600"/>
                </a:lnTo>
                <a:lnTo>
                  <a:pt x="1994" y="21600"/>
                </a:lnTo>
                <a:lnTo>
                  <a:pt x="1994" y="4204"/>
                </a:lnTo>
                <a:cubicBezTo>
                  <a:pt x="1994" y="2386"/>
                  <a:pt x="5889" y="916"/>
                  <a:pt x="10706" y="916"/>
                </a:cubicBezTo>
                <a:lnTo>
                  <a:pt x="10706" y="916"/>
                </a:lnTo>
                <a:cubicBezTo>
                  <a:pt x="15523" y="916"/>
                  <a:pt x="19417" y="2386"/>
                  <a:pt x="19417" y="4204"/>
                </a:cubicBezTo>
                <a:lnTo>
                  <a:pt x="19417" y="6504"/>
                </a:lnTo>
                <a:lnTo>
                  <a:pt x="21600" y="6504"/>
                </a:lnTo>
                <a:lnTo>
                  <a:pt x="21600" y="4076"/>
                </a:lnTo>
                <a:cubicBezTo>
                  <a:pt x="21600" y="1825"/>
                  <a:pt x="16764" y="0"/>
                  <a:pt x="10800" y="0"/>
                </a:cubicBezTo>
                <a:close/>
              </a:path>
            </a:pathLst>
          </a:custGeom>
          <a:solidFill>
            <a:schemeClr val="accent5">
              <a:lumMod val="40000"/>
              <a:lumOff val="60000"/>
            </a:schemeClr>
          </a:solidFill>
          <a:ln w="12700">
            <a:miter lim="400000"/>
          </a:ln>
        </p:spPr>
        <p:txBody>
          <a:bodyPr lIns="38100" tIns="38100" rIns="38100" bIns="38100" anchor="ctr"/>
          <a:lstStyle/>
          <a:p>
            <a:pPr>
              <a:defRPr sz="3000">
                <a:solidFill>
                  <a:srgbClr val="FFFFFF"/>
                </a:solidFill>
              </a:defRPr>
            </a:pPr>
            <a:endParaRPr/>
          </a:p>
        </p:txBody>
      </p:sp>
      <p:sp>
        <p:nvSpPr>
          <p:cNvPr id="16" name="Shape">
            <a:extLst>
              <a:ext uri="{FF2B5EF4-FFF2-40B4-BE49-F238E27FC236}">
                <a16:creationId xmlns:a16="http://schemas.microsoft.com/office/drawing/2014/main" id="{3A2B9890-95CD-D647-B5F2-AC63484ED7C3}"/>
              </a:ext>
            </a:extLst>
          </p:cNvPr>
          <p:cNvSpPr/>
          <p:nvPr/>
        </p:nvSpPr>
        <p:spPr>
          <a:xfrm>
            <a:off x="8208344" y="2217574"/>
            <a:ext cx="642332" cy="1703553"/>
          </a:xfrm>
          <a:custGeom>
            <a:avLst/>
            <a:gdLst/>
            <a:ahLst/>
            <a:cxnLst>
              <a:cxn ang="0">
                <a:pos x="wd2" y="hd2"/>
              </a:cxn>
              <a:cxn ang="5400000">
                <a:pos x="wd2" y="hd2"/>
              </a:cxn>
              <a:cxn ang="10800000">
                <a:pos x="wd2" y="hd2"/>
              </a:cxn>
              <a:cxn ang="16200000">
                <a:pos x="wd2" y="hd2"/>
              </a:cxn>
            </a:cxnLst>
            <a:rect l="0" t="0" r="r" b="b"/>
            <a:pathLst>
              <a:path w="21581" h="21600" extrusionOk="0">
                <a:moveTo>
                  <a:pt x="10800" y="0"/>
                </a:moveTo>
                <a:lnTo>
                  <a:pt x="10800" y="0"/>
                </a:lnTo>
                <a:cubicBezTo>
                  <a:pt x="4835" y="0"/>
                  <a:pt x="0" y="1825"/>
                  <a:pt x="0" y="4076"/>
                </a:cubicBezTo>
                <a:lnTo>
                  <a:pt x="0" y="21600"/>
                </a:lnTo>
                <a:lnTo>
                  <a:pt x="1994" y="21600"/>
                </a:lnTo>
                <a:lnTo>
                  <a:pt x="1994" y="4204"/>
                </a:lnTo>
                <a:cubicBezTo>
                  <a:pt x="1994" y="2386"/>
                  <a:pt x="5889" y="916"/>
                  <a:pt x="10706" y="916"/>
                </a:cubicBezTo>
                <a:lnTo>
                  <a:pt x="10706" y="916"/>
                </a:lnTo>
                <a:cubicBezTo>
                  <a:pt x="15523" y="916"/>
                  <a:pt x="19417" y="2386"/>
                  <a:pt x="19417" y="4204"/>
                </a:cubicBezTo>
                <a:lnTo>
                  <a:pt x="19417" y="6504"/>
                </a:lnTo>
                <a:lnTo>
                  <a:pt x="21581" y="6504"/>
                </a:lnTo>
                <a:lnTo>
                  <a:pt x="21581" y="4076"/>
                </a:lnTo>
                <a:cubicBezTo>
                  <a:pt x="21600" y="1825"/>
                  <a:pt x="16765" y="0"/>
                  <a:pt x="10800" y="0"/>
                </a:cubicBezTo>
                <a:close/>
              </a:path>
            </a:pathLst>
          </a:custGeom>
          <a:solidFill>
            <a:schemeClr val="accent3">
              <a:lumMod val="40000"/>
              <a:lumOff val="60000"/>
            </a:schemeClr>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C3A81DFD-53F3-2351-36D9-5B7531DE0484}"/>
              </a:ext>
            </a:extLst>
          </p:cNvPr>
          <p:cNvSpPr/>
          <p:nvPr/>
        </p:nvSpPr>
        <p:spPr>
          <a:xfrm>
            <a:off x="7624800" y="3408530"/>
            <a:ext cx="642894" cy="170355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0800" y="0"/>
                </a:lnTo>
                <a:cubicBezTo>
                  <a:pt x="4836" y="0"/>
                  <a:pt x="0" y="1825"/>
                  <a:pt x="0" y="4076"/>
                </a:cubicBezTo>
                <a:lnTo>
                  <a:pt x="0" y="21600"/>
                </a:lnTo>
                <a:lnTo>
                  <a:pt x="1994" y="21600"/>
                </a:lnTo>
                <a:lnTo>
                  <a:pt x="1994" y="4204"/>
                </a:lnTo>
                <a:cubicBezTo>
                  <a:pt x="1994" y="2386"/>
                  <a:pt x="5889" y="916"/>
                  <a:pt x="10706" y="916"/>
                </a:cubicBezTo>
                <a:lnTo>
                  <a:pt x="10706" y="916"/>
                </a:lnTo>
                <a:cubicBezTo>
                  <a:pt x="15523" y="916"/>
                  <a:pt x="19417" y="2386"/>
                  <a:pt x="19417" y="4204"/>
                </a:cubicBezTo>
                <a:lnTo>
                  <a:pt x="19417" y="6504"/>
                </a:lnTo>
                <a:lnTo>
                  <a:pt x="21600" y="6504"/>
                </a:lnTo>
                <a:lnTo>
                  <a:pt x="21600" y="4076"/>
                </a:lnTo>
                <a:cubicBezTo>
                  <a:pt x="21600" y="1818"/>
                  <a:pt x="16764" y="0"/>
                  <a:pt x="10800" y="0"/>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a:p>
        </p:txBody>
      </p:sp>
      <p:sp>
        <p:nvSpPr>
          <p:cNvPr id="18" name="Shape">
            <a:extLst>
              <a:ext uri="{FF2B5EF4-FFF2-40B4-BE49-F238E27FC236}">
                <a16:creationId xmlns:a16="http://schemas.microsoft.com/office/drawing/2014/main" id="{9933EBB9-DC38-587A-6E2D-E0E9C9BE2D69}"/>
              </a:ext>
            </a:extLst>
          </p:cNvPr>
          <p:cNvSpPr/>
          <p:nvPr/>
        </p:nvSpPr>
        <p:spPr>
          <a:xfrm>
            <a:off x="7041256" y="4602917"/>
            <a:ext cx="642894" cy="170299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0800" y="0"/>
                </a:lnTo>
                <a:cubicBezTo>
                  <a:pt x="4836" y="0"/>
                  <a:pt x="0" y="1825"/>
                  <a:pt x="0" y="4077"/>
                </a:cubicBezTo>
                <a:lnTo>
                  <a:pt x="0" y="21600"/>
                </a:lnTo>
                <a:lnTo>
                  <a:pt x="1994" y="21600"/>
                </a:lnTo>
                <a:lnTo>
                  <a:pt x="1994" y="4198"/>
                </a:lnTo>
                <a:cubicBezTo>
                  <a:pt x="1994" y="2379"/>
                  <a:pt x="5889" y="909"/>
                  <a:pt x="10706" y="909"/>
                </a:cubicBezTo>
                <a:lnTo>
                  <a:pt x="10706" y="909"/>
                </a:lnTo>
                <a:cubicBezTo>
                  <a:pt x="15523" y="909"/>
                  <a:pt x="19417" y="2379"/>
                  <a:pt x="19417" y="4198"/>
                </a:cubicBezTo>
                <a:lnTo>
                  <a:pt x="19417" y="6499"/>
                </a:lnTo>
                <a:lnTo>
                  <a:pt x="21600" y="6499"/>
                </a:lnTo>
                <a:lnTo>
                  <a:pt x="21600" y="4070"/>
                </a:lnTo>
                <a:cubicBezTo>
                  <a:pt x="21581" y="1825"/>
                  <a:pt x="16764" y="0"/>
                  <a:pt x="10800" y="0"/>
                </a:cubicBez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defRPr>
            </a:pPr>
            <a:endParaRPr/>
          </a:p>
        </p:txBody>
      </p:sp>
      <p:sp>
        <p:nvSpPr>
          <p:cNvPr id="23" name="TextBox 22">
            <a:extLst>
              <a:ext uri="{FF2B5EF4-FFF2-40B4-BE49-F238E27FC236}">
                <a16:creationId xmlns:a16="http://schemas.microsoft.com/office/drawing/2014/main" id="{389C4981-DB0E-77D5-690C-B17DFB54BACC}"/>
              </a:ext>
            </a:extLst>
          </p:cNvPr>
          <p:cNvSpPr txBox="1"/>
          <p:nvPr/>
        </p:nvSpPr>
        <p:spPr>
          <a:xfrm>
            <a:off x="7523742" y="5414889"/>
            <a:ext cx="2926080" cy="584775"/>
          </a:xfrm>
          <a:prstGeom prst="rect">
            <a:avLst/>
          </a:prstGeom>
          <a:noFill/>
        </p:spPr>
        <p:txBody>
          <a:bodyPr wrap="square" lIns="0" rIns="0" rtlCol="0" anchor="ctr">
            <a:spAutoFit/>
          </a:bodyPr>
          <a:lstStyle/>
          <a:p>
            <a:r>
              <a:rPr lang="en-US" sz="3200" b="1" noProof="1"/>
              <a:t>Lorem Ipsum</a:t>
            </a:r>
          </a:p>
        </p:txBody>
      </p:sp>
      <p:sp>
        <p:nvSpPr>
          <p:cNvPr id="28" name="TextBox 27">
            <a:extLst>
              <a:ext uri="{FF2B5EF4-FFF2-40B4-BE49-F238E27FC236}">
                <a16:creationId xmlns:a16="http://schemas.microsoft.com/office/drawing/2014/main" id="{7C0A7D60-E755-8396-5DB5-EA5E86973DF3}"/>
              </a:ext>
            </a:extLst>
          </p:cNvPr>
          <p:cNvSpPr txBox="1"/>
          <p:nvPr/>
        </p:nvSpPr>
        <p:spPr>
          <a:xfrm>
            <a:off x="8083061" y="4220858"/>
            <a:ext cx="2926080" cy="584775"/>
          </a:xfrm>
          <a:prstGeom prst="rect">
            <a:avLst/>
          </a:prstGeom>
          <a:noFill/>
        </p:spPr>
        <p:txBody>
          <a:bodyPr wrap="square" lIns="0" rIns="0" rtlCol="0" anchor="ctr">
            <a:spAutoFit/>
          </a:bodyPr>
          <a:lstStyle/>
          <a:p>
            <a:r>
              <a:rPr lang="en-US" sz="3200" b="1" noProof="1"/>
              <a:t>Lorem Ipsum</a:t>
            </a:r>
          </a:p>
        </p:txBody>
      </p:sp>
      <p:sp>
        <p:nvSpPr>
          <p:cNvPr id="29" name="TextBox 28">
            <a:extLst>
              <a:ext uri="{FF2B5EF4-FFF2-40B4-BE49-F238E27FC236}">
                <a16:creationId xmlns:a16="http://schemas.microsoft.com/office/drawing/2014/main" id="{4957C97C-DBAC-3F13-92D4-0713C479F0CF}"/>
              </a:ext>
            </a:extLst>
          </p:cNvPr>
          <p:cNvSpPr txBox="1"/>
          <p:nvPr/>
        </p:nvSpPr>
        <p:spPr>
          <a:xfrm>
            <a:off x="8673146" y="3037347"/>
            <a:ext cx="2926080" cy="584775"/>
          </a:xfrm>
          <a:prstGeom prst="rect">
            <a:avLst/>
          </a:prstGeom>
          <a:noFill/>
        </p:spPr>
        <p:txBody>
          <a:bodyPr wrap="square" lIns="0" rIns="0" rtlCol="0" anchor="ctr">
            <a:spAutoFit/>
          </a:bodyPr>
          <a:lstStyle/>
          <a:p>
            <a:r>
              <a:rPr lang="en-US" sz="3200" b="1" noProof="1"/>
              <a:t>Lorem Ipsum</a:t>
            </a:r>
          </a:p>
        </p:txBody>
      </p:sp>
      <p:grpSp>
        <p:nvGrpSpPr>
          <p:cNvPr id="34" name="Group 33">
            <a:extLst>
              <a:ext uri="{FF2B5EF4-FFF2-40B4-BE49-F238E27FC236}">
                <a16:creationId xmlns:a16="http://schemas.microsoft.com/office/drawing/2014/main" id="{5EC4FF5F-A59F-CDC9-B245-43A5C3079915}"/>
              </a:ext>
            </a:extLst>
          </p:cNvPr>
          <p:cNvGrpSpPr/>
          <p:nvPr/>
        </p:nvGrpSpPr>
        <p:grpSpPr>
          <a:xfrm>
            <a:off x="1192965" y="1536543"/>
            <a:ext cx="3749256" cy="3536921"/>
            <a:chOff x="332936" y="2504656"/>
            <a:chExt cx="2926080" cy="3536921"/>
          </a:xfrm>
        </p:grpSpPr>
        <p:sp>
          <p:nvSpPr>
            <p:cNvPr id="35" name="TextBox 34">
              <a:extLst>
                <a:ext uri="{FF2B5EF4-FFF2-40B4-BE49-F238E27FC236}">
                  <a16:creationId xmlns:a16="http://schemas.microsoft.com/office/drawing/2014/main" id="{6CD7BA66-1951-1794-F5F6-18426AC28D2B}"/>
                </a:ext>
              </a:extLst>
            </p:cNvPr>
            <p:cNvSpPr txBox="1"/>
            <p:nvPr/>
          </p:nvSpPr>
          <p:spPr>
            <a:xfrm>
              <a:off x="332936" y="2504656"/>
              <a:ext cx="2926080" cy="584775"/>
            </a:xfrm>
            <a:prstGeom prst="rect">
              <a:avLst/>
            </a:prstGeom>
            <a:noFill/>
          </p:spPr>
          <p:txBody>
            <a:bodyPr wrap="square" lIns="0" rIns="0" rtlCol="0" anchor="b">
              <a:spAutoFit/>
            </a:bodyPr>
            <a:lstStyle/>
            <a:p>
              <a:pPr algn="ctr"/>
              <a:r>
                <a:rPr lang="en-US" sz="3200" b="1" noProof="1"/>
                <a:t>Lorem Ipsum</a:t>
              </a:r>
            </a:p>
          </p:txBody>
        </p:sp>
        <p:sp>
          <p:nvSpPr>
            <p:cNvPr id="36" name="TextBox 35">
              <a:extLst>
                <a:ext uri="{FF2B5EF4-FFF2-40B4-BE49-F238E27FC236}">
                  <a16:creationId xmlns:a16="http://schemas.microsoft.com/office/drawing/2014/main" id="{DA257FCA-9526-B3DE-D743-E13DF8753F3C}"/>
                </a:ext>
              </a:extLst>
            </p:cNvPr>
            <p:cNvSpPr txBox="1"/>
            <p:nvPr/>
          </p:nvSpPr>
          <p:spPr>
            <a:xfrm>
              <a:off x="332936" y="3086922"/>
              <a:ext cx="2926080" cy="2954655"/>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37" name="Graphic 36" descr="Users">
            <a:extLst>
              <a:ext uri="{FF2B5EF4-FFF2-40B4-BE49-F238E27FC236}">
                <a16:creationId xmlns:a16="http://schemas.microsoft.com/office/drawing/2014/main" id="{A2959F59-A9AB-1B81-FABB-1C6DE48104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08416" y="2806215"/>
            <a:ext cx="523220" cy="523220"/>
          </a:xfrm>
          <a:prstGeom prst="rect">
            <a:avLst/>
          </a:prstGeom>
        </p:spPr>
      </p:pic>
      <p:pic>
        <p:nvPicPr>
          <p:cNvPr id="38" name="Graphic 37" descr="Puzzle">
            <a:extLst>
              <a:ext uri="{FF2B5EF4-FFF2-40B4-BE49-F238E27FC236}">
                <a16:creationId xmlns:a16="http://schemas.microsoft.com/office/drawing/2014/main" id="{4ED09A8C-427C-60A0-53EF-FE1099EF61A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90662" y="5234505"/>
            <a:ext cx="523220" cy="523220"/>
          </a:xfrm>
          <a:prstGeom prst="rect">
            <a:avLst/>
          </a:prstGeom>
        </p:spPr>
      </p:pic>
      <p:pic>
        <p:nvPicPr>
          <p:cNvPr id="39" name="Graphic 38" descr="Lightbulb">
            <a:extLst>
              <a:ext uri="{FF2B5EF4-FFF2-40B4-BE49-F238E27FC236}">
                <a16:creationId xmlns:a16="http://schemas.microsoft.com/office/drawing/2014/main" id="{BBF0FE8A-D2DC-8885-E37D-DDA7F7778ED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941855" y="3957274"/>
            <a:ext cx="523220" cy="523220"/>
          </a:xfrm>
          <a:prstGeom prst="rect">
            <a:avLst/>
          </a:prstGeom>
        </p:spPr>
      </p:pic>
      <p:pic>
        <p:nvPicPr>
          <p:cNvPr id="40" name="Graphic 39" descr="Rocket">
            <a:extLst>
              <a:ext uri="{FF2B5EF4-FFF2-40B4-BE49-F238E27FC236}">
                <a16:creationId xmlns:a16="http://schemas.microsoft.com/office/drawing/2014/main" id="{EE17A1CA-C512-9088-4701-5A42771CADF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80372" y="1666551"/>
            <a:ext cx="523220" cy="523220"/>
          </a:xfrm>
          <a:prstGeom prst="rect">
            <a:avLst/>
          </a:prstGeom>
        </p:spPr>
      </p:pic>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Cascade Vertical List – Slide Template</a:t>
            </a:r>
          </a:p>
        </p:txBody>
      </p:sp>
      <p:grpSp>
        <p:nvGrpSpPr>
          <p:cNvPr id="34" name="Group 33">
            <a:extLst>
              <a:ext uri="{FF2B5EF4-FFF2-40B4-BE49-F238E27FC236}">
                <a16:creationId xmlns:a16="http://schemas.microsoft.com/office/drawing/2014/main" id="{5EC4FF5F-A59F-CDC9-B245-43A5C3079915}"/>
              </a:ext>
            </a:extLst>
          </p:cNvPr>
          <p:cNvGrpSpPr/>
          <p:nvPr/>
        </p:nvGrpSpPr>
        <p:grpSpPr>
          <a:xfrm>
            <a:off x="1192965" y="1536543"/>
            <a:ext cx="3749256" cy="3536921"/>
            <a:chOff x="332936" y="2504656"/>
            <a:chExt cx="2926080" cy="3536921"/>
          </a:xfrm>
        </p:grpSpPr>
        <p:sp>
          <p:nvSpPr>
            <p:cNvPr id="35" name="TextBox 34">
              <a:extLst>
                <a:ext uri="{FF2B5EF4-FFF2-40B4-BE49-F238E27FC236}">
                  <a16:creationId xmlns:a16="http://schemas.microsoft.com/office/drawing/2014/main" id="{6CD7BA66-1951-1794-F5F6-18426AC28D2B}"/>
                </a:ext>
              </a:extLst>
            </p:cNvPr>
            <p:cNvSpPr txBox="1"/>
            <p:nvPr/>
          </p:nvSpPr>
          <p:spPr>
            <a:xfrm>
              <a:off x="332936" y="2504656"/>
              <a:ext cx="2926080" cy="584775"/>
            </a:xfrm>
            <a:prstGeom prst="rect">
              <a:avLst/>
            </a:prstGeom>
            <a:noFill/>
          </p:spPr>
          <p:txBody>
            <a:bodyPr wrap="square" lIns="0" rIns="0" rtlCol="0" anchor="b">
              <a:spAutoFit/>
            </a:bodyPr>
            <a:lstStyle/>
            <a:p>
              <a:pPr algn="ctr"/>
              <a:r>
                <a:rPr lang="en-US" sz="3200" b="1" noProof="1">
                  <a:solidFill>
                    <a:schemeClr val="bg1"/>
                  </a:solidFill>
                </a:rPr>
                <a:t>Lorem Ipsum</a:t>
              </a:r>
            </a:p>
          </p:txBody>
        </p:sp>
        <p:sp>
          <p:nvSpPr>
            <p:cNvPr id="36" name="TextBox 35">
              <a:extLst>
                <a:ext uri="{FF2B5EF4-FFF2-40B4-BE49-F238E27FC236}">
                  <a16:creationId xmlns:a16="http://schemas.microsoft.com/office/drawing/2014/main" id="{DA257FCA-9526-B3DE-D743-E13DF8753F3C}"/>
                </a:ext>
              </a:extLst>
            </p:cNvPr>
            <p:cNvSpPr txBox="1"/>
            <p:nvPr/>
          </p:nvSpPr>
          <p:spPr>
            <a:xfrm>
              <a:off x="332936" y="3086922"/>
              <a:ext cx="2926080" cy="2954655"/>
            </a:xfrm>
            <a:prstGeom prst="rect">
              <a:avLst/>
            </a:prstGeom>
            <a:noFill/>
          </p:spPr>
          <p:txBody>
            <a:bodyPr wrap="square" lIns="0" rIns="0" rtlCol="0" anchor="t">
              <a:spAutoFit/>
            </a:bodyPr>
            <a:lstStyle/>
            <a:p>
              <a:pPr algn="just">
                <a:spcAft>
                  <a:spcPts val="1200"/>
                </a:spcAft>
              </a:pPr>
              <a:r>
                <a:rPr lang="en-US" sz="16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19" name="Rectangle">
            <a:extLst>
              <a:ext uri="{FF2B5EF4-FFF2-40B4-BE49-F238E27FC236}">
                <a16:creationId xmlns:a16="http://schemas.microsoft.com/office/drawing/2014/main" id="{CBFFA1AE-D367-AD39-5780-A11EB59D7BC8}"/>
              </a:ext>
            </a:extLst>
          </p:cNvPr>
          <p:cNvSpPr/>
          <p:nvPr/>
        </p:nvSpPr>
        <p:spPr>
          <a:xfrm flipV="1">
            <a:off x="8209765" y="1539575"/>
            <a:ext cx="3982235" cy="1308156"/>
          </a:xfrm>
          <a:prstGeom prst="rect">
            <a:avLst/>
          </a:prstGeom>
          <a:solidFill>
            <a:schemeClr val="accent5">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20" name="TextBox 19">
            <a:extLst>
              <a:ext uri="{FF2B5EF4-FFF2-40B4-BE49-F238E27FC236}">
                <a16:creationId xmlns:a16="http://schemas.microsoft.com/office/drawing/2014/main" id="{084EA967-131D-7A83-8067-E78BB3705B22}"/>
              </a:ext>
            </a:extLst>
          </p:cNvPr>
          <p:cNvSpPr txBox="1"/>
          <p:nvPr/>
        </p:nvSpPr>
        <p:spPr>
          <a:xfrm>
            <a:off x="9265920" y="1873848"/>
            <a:ext cx="2926080" cy="584775"/>
          </a:xfrm>
          <a:prstGeom prst="rect">
            <a:avLst/>
          </a:prstGeom>
          <a:noFill/>
        </p:spPr>
        <p:txBody>
          <a:bodyPr wrap="square" lIns="0" rIns="0" rtlCol="0" anchor="ctr">
            <a:spAutoFit/>
          </a:bodyPr>
          <a:lstStyle/>
          <a:p>
            <a:r>
              <a:rPr lang="en-US" sz="3200" b="1" noProof="1"/>
              <a:t>Lorem Ipsum</a:t>
            </a:r>
          </a:p>
        </p:txBody>
      </p:sp>
      <p:sp>
        <p:nvSpPr>
          <p:cNvPr id="21" name="Rectangle">
            <a:extLst>
              <a:ext uri="{FF2B5EF4-FFF2-40B4-BE49-F238E27FC236}">
                <a16:creationId xmlns:a16="http://schemas.microsoft.com/office/drawing/2014/main" id="{85D5FCCC-917B-726D-DA8C-6E195CA0BD16}"/>
              </a:ext>
            </a:extLst>
          </p:cNvPr>
          <p:cNvSpPr/>
          <p:nvPr/>
        </p:nvSpPr>
        <p:spPr>
          <a:xfrm>
            <a:off x="7579754" y="2730909"/>
            <a:ext cx="4612246" cy="1311210"/>
          </a:xfrm>
          <a:prstGeom prst="rect">
            <a:avLst/>
          </a:prstGeom>
          <a:solidFill>
            <a:schemeClr val="accent3">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22" name="Rectangle">
            <a:extLst>
              <a:ext uri="{FF2B5EF4-FFF2-40B4-BE49-F238E27FC236}">
                <a16:creationId xmlns:a16="http://schemas.microsoft.com/office/drawing/2014/main" id="{421290E8-66DE-3308-E5AC-98AC8BF7B4BA}"/>
              </a:ext>
            </a:extLst>
          </p:cNvPr>
          <p:cNvSpPr/>
          <p:nvPr/>
        </p:nvSpPr>
        <p:spPr>
          <a:xfrm flipV="1">
            <a:off x="7175986" y="3921490"/>
            <a:ext cx="5016014" cy="1314660"/>
          </a:xfrm>
          <a:prstGeom prst="rect">
            <a:avLst/>
          </a:pr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24" name="Rectangle">
            <a:extLst>
              <a:ext uri="{FF2B5EF4-FFF2-40B4-BE49-F238E27FC236}">
                <a16:creationId xmlns:a16="http://schemas.microsoft.com/office/drawing/2014/main" id="{36F0B903-9F89-96EE-2EBB-53A51D4A4384}"/>
              </a:ext>
            </a:extLst>
          </p:cNvPr>
          <p:cNvSpPr/>
          <p:nvPr/>
        </p:nvSpPr>
        <p:spPr>
          <a:xfrm flipV="1">
            <a:off x="6469254" y="5111879"/>
            <a:ext cx="5722746" cy="1194031"/>
          </a:xfrm>
          <a:prstGeom prst="rect">
            <a:avLst/>
          </a:prstGeom>
          <a:solidFill>
            <a:schemeClr val="accent6">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25" name="Shape">
            <a:extLst>
              <a:ext uri="{FF2B5EF4-FFF2-40B4-BE49-F238E27FC236}">
                <a16:creationId xmlns:a16="http://schemas.microsoft.com/office/drawing/2014/main" id="{57E004A6-901D-283A-DD70-08443D4D8B6D}"/>
              </a:ext>
            </a:extLst>
          </p:cNvPr>
          <p:cNvSpPr/>
          <p:nvPr/>
        </p:nvSpPr>
        <p:spPr>
          <a:xfrm>
            <a:off x="8838640" y="1082377"/>
            <a:ext cx="548640" cy="457200"/>
          </a:xfrm>
          <a:custGeom>
            <a:avLst/>
            <a:gdLst/>
            <a:ahLst/>
            <a:cxnLst>
              <a:cxn ang="0">
                <a:pos x="wd2" y="hd2"/>
              </a:cxn>
              <a:cxn ang="5400000">
                <a:pos x="wd2" y="hd2"/>
              </a:cxn>
              <a:cxn ang="10800000">
                <a:pos x="wd2" y="hd2"/>
              </a:cxn>
              <a:cxn ang="16200000">
                <a:pos x="wd2" y="hd2"/>
              </a:cxn>
            </a:cxnLst>
            <a:rect l="0" t="0" r="r" b="b"/>
            <a:pathLst>
              <a:path w="21600" h="21600" extrusionOk="0">
                <a:moveTo>
                  <a:pt x="10788" y="0"/>
                </a:moveTo>
                <a:lnTo>
                  <a:pt x="10788" y="0"/>
                </a:lnTo>
                <a:cubicBezTo>
                  <a:pt x="4823" y="0"/>
                  <a:pt x="0" y="5681"/>
                  <a:pt x="0" y="12707"/>
                </a:cubicBezTo>
                <a:lnTo>
                  <a:pt x="0" y="21600"/>
                </a:lnTo>
                <a:lnTo>
                  <a:pt x="21600" y="21600"/>
                </a:lnTo>
                <a:lnTo>
                  <a:pt x="21600" y="12707"/>
                </a:lnTo>
                <a:cubicBezTo>
                  <a:pt x="21600" y="5709"/>
                  <a:pt x="16753" y="0"/>
                  <a:pt x="10788" y="0"/>
                </a:cubicBezTo>
                <a:close/>
              </a:path>
            </a:pathLst>
          </a:custGeom>
          <a:solidFill>
            <a:schemeClr val="accent5">
              <a:lumMod val="50000"/>
            </a:schemeClr>
          </a:solidFill>
          <a:ln w="12700">
            <a:miter lim="400000"/>
          </a:ln>
        </p:spPr>
        <p:txBody>
          <a:bodyPr lIns="38100" tIns="38100" rIns="38100" bIns="38100" anchor="ctr"/>
          <a:lstStyle/>
          <a:p>
            <a:pPr>
              <a:defRPr sz="3000">
                <a:solidFill>
                  <a:srgbClr val="FFFFFF"/>
                </a:solidFill>
              </a:defRPr>
            </a:pPr>
            <a:endParaRPr/>
          </a:p>
        </p:txBody>
      </p:sp>
      <p:sp>
        <p:nvSpPr>
          <p:cNvPr id="26" name="Shape">
            <a:extLst>
              <a:ext uri="{FF2B5EF4-FFF2-40B4-BE49-F238E27FC236}">
                <a16:creationId xmlns:a16="http://schemas.microsoft.com/office/drawing/2014/main" id="{EFFAE924-DA2E-A3B5-BEF0-1A13709F49E7}"/>
              </a:ext>
            </a:extLst>
          </p:cNvPr>
          <p:cNvSpPr/>
          <p:nvPr/>
        </p:nvSpPr>
        <p:spPr>
          <a:xfrm>
            <a:off x="7842399" y="1026618"/>
            <a:ext cx="1288024" cy="170355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5156" y="0"/>
                </a:lnTo>
                <a:cubicBezTo>
                  <a:pt x="2310" y="0"/>
                  <a:pt x="0" y="1747"/>
                  <a:pt x="0" y="3898"/>
                </a:cubicBezTo>
                <a:lnTo>
                  <a:pt x="0" y="21600"/>
                </a:lnTo>
                <a:lnTo>
                  <a:pt x="16209" y="21600"/>
                </a:lnTo>
                <a:lnTo>
                  <a:pt x="16209" y="4076"/>
                </a:lnTo>
                <a:cubicBezTo>
                  <a:pt x="16209" y="1825"/>
                  <a:pt x="18623" y="0"/>
                  <a:pt x="21600" y="0"/>
                </a:cubicBezTo>
                <a:close/>
              </a:path>
            </a:pathLst>
          </a:custGeom>
          <a:solidFill>
            <a:schemeClr val="accent5"/>
          </a:solidFill>
          <a:ln w="12700">
            <a:miter lim="400000"/>
          </a:ln>
        </p:spPr>
        <p:txBody>
          <a:bodyPr lIns="365760" tIns="91440" rIns="38100" bIns="38100" anchor="t"/>
          <a:lstStyle/>
          <a:p>
            <a:pPr>
              <a:defRPr sz="3000">
                <a:solidFill>
                  <a:srgbClr val="FFFFFF"/>
                </a:solidFill>
              </a:defRPr>
            </a:pPr>
            <a:r>
              <a:rPr lang="en-US" b="1" dirty="0"/>
              <a:t>01</a:t>
            </a:r>
            <a:endParaRPr b="1" dirty="0"/>
          </a:p>
        </p:txBody>
      </p:sp>
      <p:sp>
        <p:nvSpPr>
          <p:cNvPr id="27" name="Shape">
            <a:extLst>
              <a:ext uri="{FF2B5EF4-FFF2-40B4-BE49-F238E27FC236}">
                <a16:creationId xmlns:a16="http://schemas.microsoft.com/office/drawing/2014/main" id="{98FB19C5-5165-7D94-70EE-13C3B508154E}"/>
              </a:ext>
            </a:extLst>
          </p:cNvPr>
          <p:cNvSpPr/>
          <p:nvPr/>
        </p:nvSpPr>
        <p:spPr>
          <a:xfrm>
            <a:off x="8255392" y="2273333"/>
            <a:ext cx="548640" cy="457200"/>
          </a:xfrm>
          <a:custGeom>
            <a:avLst/>
            <a:gdLst/>
            <a:ahLst/>
            <a:cxnLst>
              <a:cxn ang="0">
                <a:pos x="wd2" y="hd2"/>
              </a:cxn>
              <a:cxn ang="5400000">
                <a:pos x="wd2" y="hd2"/>
              </a:cxn>
              <a:cxn ang="10800000">
                <a:pos x="wd2" y="hd2"/>
              </a:cxn>
              <a:cxn ang="16200000">
                <a:pos x="wd2" y="hd2"/>
              </a:cxn>
            </a:cxnLst>
            <a:rect l="0" t="0" r="r" b="b"/>
            <a:pathLst>
              <a:path w="21600" h="21600" extrusionOk="0">
                <a:moveTo>
                  <a:pt x="10788" y="0"/>
                </a:moveTo>
                <a:lnTo>
                  <a:pt x="10788" y="0"/>
                </a:lnTo>
                <a:cubicBezTo>
                  <a:pt x="4823" y="0"/>
                  <a:pt x="0" y="5681"/>
                  <a:pt x="0" y="12707"/>
                </a:cubicBezTo>
                <a:lnTo>
                  <a:pt x="0" y="21600"/>
                </a:lnTo>
                <a:lnTo>
                  <a:pt x="21600" y="21600"/>
                </a:lnTo>
                <a:lnTo>
                  <a:pt x="21600" y="12707"/>
                </a:lnTo>
                <a:cubicBezTo>
                  <a:pt x="21600" y="5681"/>
                  <a:pt x="16753" y="0"/>
                  <a:pt x="10788" y="0"/>
                </a:cubicBezTo>
                <a:close/>
              </a:path>
            </a:pathLst>
          </a:custGeom>
          <a:solidFill>
            <a:schemeClr val="accent3">
              <a:lumMod val="50000"/>
            </a:schemeClr>
          </a:solidFill>
          <a:ln w="12700">
            <a:miter lim="400000"/>
          </a:ln>
        </p:spPr>
        <p:txBody>
          <a:bodyPr lIns="38100" tIns="38100" rIns="38100" bIns="38100" anchor="ctr"/>
          <a:lstStyle/>
          <a:p>
            <a:pPr>
              <a:defRPr sz="3000">
                <a:solidFill>
                  <a:srgbClr val="FFFFFF"/>
                </a:solidFill>
              </a:defRPr>
            </a:pPr>
            <a:endParaRPr/>
          </a:p>
        </p:txBody>
      </p:sp>
      <p:sp>
        <p:nvSpPr>
          <p:cNvPr id="31" name="Shape">
            <a:extLst>
              <a:ext uri="{FF2B5EF4-FFF2-40B4-BE49-F238E27FC236}">
                <a16:creationId xmlns:a16="http://schemas.microsoft.com/office/drawing/2014/main" id="{AF437EC8-1646-A83B-9DCC-7FBCDEC8A897}"/>
              </a:ext>
            </a:extLst>
          </p:cNvPr>
          <p:cNvSpPr/>
          <p:nvPr/>
        </p:nvSpPr>
        <p:spPr>
          <a:xfrm>
            <a:off x="7248788" y="2217574"/>
            <a:ext cx="1288024" cy="170355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5156" y="0"/>
                </a:lnTo>
                <a:cubicBezTo>
                  <a:pt x="2310" y="0"/>
                  <a:pt x="0" y="1747"/>
                  <a:pt x="0" y="3898"/>
                </a:cubicBezTo>
                <a:lnTo>
                  <a:pt x="0" y="21600"/>
                </a:lnTo>
                <a:lnTo>
                  <a:pt x="16209" y="21600"/>
                </a:lnTo>
                <a:lnTo>
                  <a:pt x="16209" y="4076"/>
                </a:lnTo>
                <a:cubicBezTo>
                  <a:pt x="16219" y="1825"/>
                  <a:pt x="18623" y="0"/>
                  <a:pt x="21600" y="0"/>
                </a:cubicBezTo>
                <a:close/>
              </a:path>
            </a:pathLst>
          </a:custGeom>
          <a:solidFill>
            <a:schemeClr val="accent3"/>
          </a:solidFill>
          <a:ln w="12700">
            <a:miter lim="400000"/>
          </a:ln>
        </p:spPr>
        <p:txBody>
          <a:bodyPr lIns="365760" tIns="91440" rIns="38100" bIns="38100" anchor="t"/>
          <a:lstStyle/>
          <a:p>
            <a:r>
              <a:rPr lang="en-US" sz="3000" b="1" dirty="0">
                <a:solidFill>
                  <a:schemeClr val="tx1">
                    <a:lumMod val="85000"/>
                    <a:lumOff val="15000"/>
                  </a:schemeClr>
                </a:solidFill>
              </a:rPr>
              <a:t>02</a:t>
            </a:r>
            <a:endParaRPr sz="3000" b="1" dirty="0">
              <a:solidFill>
                <a:schemeClr val="tx1">
                  <a:lumMod val="85000"/>
                  <a:lumOff val="15000"/>
                </a:schemeClr>
              </a:solidFill>
            </a:endParaRPr>
          </a:p>
        </p:txBody>
      </p:sp>
      <p:sp>
        <p:nvSpPr>
          <p:cNvPr id="32" name="Shape">
            <a:extLst>
              <a:ext uri="{FF2B5EF4-FFF2-40B4-BE49-F238E27FC236}">
                <a16:creationId xmlns:a16="http://schemas.microsoft.com/office/drawing/2014/main" id="{BA6E345F-2951-9934-7B10-FDD23F628C23}"/>
              </a:ext>
            </a:extLst>
          </p:cNvPr>
          <p:cNvSpPr/>
          <p:nvPr/>
        </p:nvSpPr>
        <p:spPr>
          <a:xfrm>
            <a:off x="7665307" y="3464290"/>
            <a:ext cx="548640" cy="457200"/>
          </a:xfrm>
          <a:custGeom>
            <a:avLst/>
            <a:gdLst/>
            <a:ahLst/>
            <a:cxnLst>
              <a:cxn ang="0">
                <a:pos x="wd2" y="hd2"/>
              </a:cxn>
              <a:cxn ang="5400000">
                <a:pos x="wd2" y="hd2"/>
              </a:cxn>
              <a:cxn ang="10800000">
                <a:pos x="wd2" y="hd2"/>
              </a:cxn>
              <a:cxn ang="16200000">
                <a:pos x="wd2" y="hd2"/>
              </a:cxn>
            </a:cxnLst>
            <a:rect l="0" t="0" r="r" b="b"/>
            <a:pathLst>
              <a:path w="21600" h="21600" extrusionOk="0">
                <a:moveTo>
                  <a:pt x="10788" y="0"/>
                </a:moveTo>
                <a:lnTo>
                  <a:pt x="10788" y="0"/>
                </a:lnTo>
                <a:cubicBezTo>
                  <a:pt x="4823" y="0"/>
                  <a:pt x="0" y="5681"/>
                  <a:pt x="0" y="12708"/>
                </a:cubicBezTo>
                <a:lnTo>
                  <a:pt x="0" y="21600"/>
                </a:lnTo>
                <a:lnTo>
                  <a:pt x="21600" y="21600"/>
                </a:lnTo>
                <a:lnTo>
                  <a:pt x="21600" y="12708"/>
                </a:lnTo>
                <a:cubicBezTo>
                  <a:pt x="21577" y="5681"/>
                  <a:pt x="16753" y="0"/>
                  <a:pt x="10788" y="0"/>
                </a:cubicBezTo>
                <a:close/>
              </a:path>
            </a:pathLst>
          </a:custGeom>
          <a:solidFill>
            <a:schemeClr val="accent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33" name="Shape">
            <a:extLst>
              <a:ext uri="{FF2B5EF4-FFF2-40B4-BE49-F238E27FC236}">
                <a16:creationId xmlns:a16="http://schemas.microsoft.com/office/drawing/2014/main" id="{9C117CFE-C53F-EECD-14AA-58AA6BB7ED30}"/>
              </a:ext>
            </a:extLst>
          </p:cNvPr>
          <p:cNvSpPr/>
          <p:nvPr/>
        </p:nvSpPr>
        <p:spPr>
          <a:xfrm>
            <a:off x="6660777" y="3408530"/>
            <a:ext cx="1288024" cy="170355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5156" y="0"/>
                </a:lnTo>
                <a:cubicBezTo>
                  <a:pt x="2310" y="0"/>
                  <a:pt x="0" y="1747"/>
                  <a:pt x="0" y="3898"/>
                </a:cubicBezTo>
                <a:lnTo>
                  <a:pt x="0" y="21600"/>
                </a:lnTo>
                <a:lnTo>
                  <a:pt x="16209" y="21600"/>
                </a:lnTo>
                <a:lnTo>
                  <a:pt x="16209" y="4076"/>
                </a:lnTo>
                <a:cubicBezTo>
                  <a:pt x="16209" y="1818"/>
                  <a:pt x="18623" y="0"/>
                  <a:pt x="21600" y="0"/>
                </a:cubicBezTo>
                <a:close/>
              </a:path>
            </a:pathLst>
          </a:custGeom>
          <a:solidFill>
            <a:schemeClr val="accent2"/>
          </a:solidFill>
          <a:ln w="12700">
            <a:miter lim="400000"/>
          </a:ln>
        </p:spPr>
        <p:txBody>
          <a:bodyPr lIns="365760" tIns="91440" rIns="38100" bIns="38100" anchor="t"/>
          <a:lstStyle/>
          <a:p>
            <a:r>
              <a:rPr lang="en-US" sz="3000" b="1" dirty="0">
                <a:solidFill>
                  <a:schemeClr val="tx1">
                    <a:lumMod val="85000"/>
                    <a:lumOff val="15000"/>
                  </a:schemeClr>
                </a:solidFill>
              </a:rPr>
              <a:t>03</a:t>
            </a:r>
            <a:endParaRPr sz="3000" b="1" dirty="0">
              <a:solidFill>
                <a:schemeClr val="tx1">
                  <a:lumMod val="85000"/>
                  <a:lumOff val="15000"/>
                </a:schemeClr>
              </a:solidFill>
            </a:endParaRPr>
          </a:p>
        </p:txBody>
      </p:sp>
      <p:sp>
        <p:nvSpPr>
          <p:cNvPr id="37" name="Shape">
            <a:extLst>
              <a:ext uri="{FF2B5EF4-FFF2-40B4-BE49-F238E27FC236}">
                <a16:creationId xmlns:a16="http://schemas.microsoft.com/office/drawing/2014/main" id="{52D43DCA-DB11-148E-6F82-EAF8C56B3E0F}"/>
              </a:ext>
            </a:extLst>
          </p:cNvPr>
          <p:cNvSpPr/>
          <p:nvPr/>
        </p:nvSpPr>
        <p:spPr>
          <a:xfrm>
            <a:off x="7086936" y="4654680"/>
            <a:ext cx="548640" cy="457200"/>
          </a:xfrm>
          <a:custGeom>
            <a:avLst/>
            <a:gdLst/>
            <a:ahLst/>
            <a:cxnLst>
              <a:cxn ang="0">
                <a:pos x="wd2" y="hd2"/>
              </a:cxn>
              <a:cxn ang="5400000">
                <a:pos x="wd2" y="hd2"/>
              </a:cxn>
              <a:cxn ang="10800000">
                <a:pos x="wd2" y="hd2"/>
              </a:cxn>
              <a:cxn ang="16200000">
                <a:pos x="wd2" y="hd2"/>
              </a:cxn>
            </a:cxnLst>
            <a:rect l="0" t="0" r="r" b="b"/>
            <a:pathLst>
              <a:path w="21600" h="21600" extrusionOk="0">
                <a:moveTo>
                  <a:pt x="10788" y="0"/>
                </a:moveTo>
                <a:lnTo>
                  <a:pt x="10788" y="0"/>
                </a:lnTo>
                <a:cubicBezTo>
                  <a:pt x="4823" y="0"/>
                  <a:pt x="0" y="5681"/>
                  <a:pt x="0" y="12708"/>
                </a:cubicBezTo>
                <a:lnTo>
                  <a:pt x="0" y="21600"/>
                </a:lnTo>
                <a:lnTo>
                  <a:pt x="21600" y="21600"/>
                </a:lnTo>
                <a:lnTo>
                  <a:pt x="21600" y="12708"/>
                </a:lnTo>
                <a:cubicBezTo>
                  <a:pt x="21577" y="5681"/>
                  <a:pt x="16753" y="0"/>
                  <a:pt x="10788" y="0"/>
                </a:cubicBez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defRPr>
            </a:pPr>
            <a:endParaRPr/>
          </a:p>
        </p:txBody>
      </p:sp>
      <p:sp>
        <p:nvSpPr>
          <p:cNvPr id="38" name="Shape">
            <a:extLst>
              <a:ext uri="{FF2B5EF4-FFF2-40B4-BE49-F238E27FC236}">
                <a16:creationId xmlns:a16="http://schemas.microsoft.com/office/drawing/2014/main" id="{38CC3E21-D459-FC76-4BF9-7B02465E980E}"/>
              </a:ext>
            </a:extLst>
          </p:cNvPr>
          <p:cNvSpPr/>
          <p:nvPr/>
        </p:nvSpPr>
        <p:spPr>
          <a:xfrm>
            <a:off x="6078366" y="4602917"/>
            <a:ext cx="1288024" cy="170299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5156" y="0"/>
                </a:lnTo>
                <a:cubicBezTo>
                  <a:pt x="2310" y="0"/>
                  <a:pt x="0" y="1747"/>
                  <a:pt x="0" y="3899"/>
                </a:cubicBezTo>
                <a:lnTo>
                  <a:pt x="0" y="21600"/>
                </a:lnTo>
                <a:lnTo>
                  <a:pt x="16209" y="21600"/>
                </a:lnTo>
                <a:lnTo>
                  <a:pt x="16209" y="4070"/>
                </a:lnTo>
                <a:cubicBezTo>
                  <a:pt x="16209" y="1825"/>
                  <a:pt x="18623" y="0"/>
                  <a:pt x="21600" y="0"/>
                </a:cubicBezTo>
                <a:close/>
              </a:path>
            </a:pathLst>
          </a:custGeom>
          <a:solidFill>
            <a:schemeClr val="accent6"/>
          </a:solidFill>
          <a:ln w="12700">
            <a:miter lim="400000"/>
          </a:ln>
        </p:spPr>
        <p:txBody>
          <a:bodyPr lIns="365760" tIns="91440" rIns="38100" bIns="38100" anchor="t"/>
          <a:lstStyle/>
          <a:p>
            <a:r>
              <a:rPr lang="en-US" sz="3000" b="1" dirty="0">
                <a:solidFill>
                  <a:schemeClr val="tx1">
                    <a:lumMod val="85000"/>
                    <a:lumOff val="15000"/>
                  </a:schemeClr>
                </a:solidFill>
              </a:rPr>
              <a:t>04</a:t>
            </a:r>
            <a:endParaRPr sz="3000" b="1" dirty="0">
              <a:solidFill>
                <a:schemeClr val="tx1">
                  <a:lumMod val="85000"/>
                  <a:lumOff val="15000"/>
                </a:schemeClr>
              </a:solidFill>
            </a:endParaRPr>
          </a:p>
        </p:txBody>
      </p:sp>
      <p:sp>
        <p:nvSpPr>
          <p:cNvPr id="39" name="Shape">
            <a:extLst>
              <a:ext uri="{FF2B5EF4-FFF2-40B4-BE49-F238E27FC236}">
                <a16:creationId xmlns:a16="http://schemas.microsoft.com/office/drawing/2014/main" id="{EA276B37-3121-1439-C20A-2BD99D553EED}"/>
              </a:ext>
            </a:extLst>
          </p:cNvPr>
          <p:cNvSpPr/>
          <p:nvPr/>
        </p:nvSpPr>
        <p:spPr>
          <a:xfrm>
            <a:off x="8791328" y="1026618"/>
            <a:ext cx="642891" cy="170355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0800" y="0"/>
                </a:lnTo>
                <a:cubicBezTo>
                  <a:pt x="4835" y="0"/>
                  <a:pt x="0" y="1825"/>
                  <a:pt x="0" y="4076"/>
                </a:cubicBezTo>
                <a:lnTo>
                  <a:pt x="0" y="21600"/>
                </a:lnTo>
                <a:lnTo>
                  <a:pt x="1994" y="21600"/>
                </a:lnTo>
                <a:lnTo>
                  <a:pt x="1994" y="4204"/>
                </a:lnTo>
                <a:cubicBezTo>
                  <a:pt x="1994" y="2386"/>
                  <a:pt x="5889" y="916"/>
                  <a:pt x="10706" y="916"/>
                </a:cubicBezTo>
                <a:lnTo>
                  <a:pt x="10706" y="916"/>
                </a:lnTo>
                <a:cubicBezTo>
                  <a:pt x="15523" y="916"/>
                  <a:pt x="19417" y="2386"/>
                  <a:pt x="19417" y="4204"/>
                </a:cubicBezTo>
                <a:lnTo>
                  <a:pt x="19417" y="6504"/>
                </a:lnTo>
                <a:lnTo>
                  <a:pt x="21600" y="6504"/>
                </a:lnTo>
                <a:lnTo>
                  <a:pt x="21600" y="4076"/>
                </a:lnTo>
                <a:cubicBezTo>
                  <a:pt x="21600" y="1825"/>
                  <a:pt x="16764" y="0"/>
                  <a:pt x="10800" y="0"/>
                </a:cubicBezTo>
                <a:close/>
              </a:path>
            </a:pathLst>
          </a:custGeom>
          <a:solidFill>
            <a:schemeClr val="accent5">
              <a:lumMod val="40000"/>
              <a:lumOff val="60000"/>
            </a:schemeClr>
          </a:solidFill>
          <a:ln w="12700">
            <a:miter lim="400000"/>
          </a:ln>
        </p:spPr>
        <p:txBody>
          <a:bodyPr lIns="38100" tIns="38100" rIns="38100" bIns="38100" anchor="ctr"/>
          <a:lstStyle/>
          <a:p>
            <a:pPr>
              <a:defRPr sz="3000">
                <a:solidFill>
                  <a:srgbClr val="FFFFFF"/>
                </a:solidFill>
              </a:defRPr>
            </a:pPr>
            <a:endParaRPr/>
          </a:p>
        </p:txBody>
      </p:sp>
      <p:sp>
        <p:nvSpPr>
          <p:cNvPr id="40" name="Shape">
            <a:extLst>
              <a:ext uri="{FF2B5EF4-FFF2-40B4-BE49-F238E27FC236}">
                <a16:creationId xmlns:a16="http://schemas.microsoft.com/office/drawing/2014/main" id="{80F7281B-B96A-876D-75CF-1E9235BC7E34}"/>
              </a:ext>
            </a:extLst>
          </p:cNvPr>
          <p:cNvSpPr/>
          <p:nvPr/>
        </p:nvSpPr>
        <p:spPr>
          <a:xfrm>
            <a:off x="8208344" y="2217574"/>
            <a:ext cx="642332" cy="1703553"/>
          </a:xfrm>
          <a:custGeom>
            <a:avLst/>
            <a:gdLst/>
            <a:ahLst/>
            <a:cxnLst>
              <a:cxn ang="0">
                <a:pos x="wd2" y="hd2"/>
              </a:cxn>
              <a:cxn ang="5400000">
                <a:pos x="wd2" y="hd2"/>
              </a:cxn>
              <a:cxn ang="10800000">
                <a:pos x="wd2" y="hd2"/>
              </a:cxn>
              <a:cxn ang="16200000">
                <a:pos x="wd2" y="hd2"/>
              </a:cxn>
            </a:cxnLst>
            <a:rect l="0" t="0" r="r" b="b"/>
            <a:pathLst>
              <a:path w="21581" h="21600" extrusionOk="0">
                <a:moveTo>
                  <a:pt x="10800" y="0"/>
                </a:moveTo>
                <a:lnTo>
                  <a:pt x="10800" y="0"/>
                </a:lnTo>
                <a:cubicBezTo>
                  <a:pt x="4835" y="0"/>
                  <a:pt x="0" y="1825"/>
                  <a:pt x="0" y="4076"/>
                </a:cubicBezTo>
                <a:lnTo>
                  <a:pt x="0" y="21600"/>
                </a:lnTo>
                <a:lnTo>
                  <a:pt x="1994" y="21600"/>
                </a:lnTo>
                <a:lnTo>
                  <a:pt x="1994" y="4204"/>
                </a:lnTo>
                <a:cubicBezTo>
                  <a:pt x="1994" y="2386"/>
                  <a:pt x="5889" y="916"/>
                  <a:pt x="10706" y="916"/>
                </a:cubicBezTo>
                <a:lnTo>
                  <a:pt x="10706" y="916"/>
                </a:lnTo>
                <a:cubicBezTo>
                  <a:pt x="15523" y="916"/>
                  <a:pt x="19417" y="2386"/>
                  <a:pt x="19417" y="4204"/>
                </a:cubicBezTo>
                <a:lnTo>
                  <a:pt x="19417" y="6504"/>
                </a:lnTo>
                <a:lnTo>
                  <a:pt x="21581" y="6504"/>
                </a:lnTo>
                <a:lnTo>
                  <a:pt x="21581" y="4076"/>
                </a:lnTo>
                <a:cubicBezTo>
                  <a:pt x="21600" y="1825"/>
                  <a:pt x="16765" y="0"/>
                  <a:pt x="10800" y="0"/>
                </a:cubicBezTo>
                <a:close/>
              </a:path>
            </a:pathLst>
          </a:custGeom>
          <a:solidFill>
            <a:schemeClr val="accent3">
              <a:lumMod val="40000"/>
              <a:lumOff val="60000"/>
            </a:schemeClr>
          </a:solidFill>
          <a:ln w="12700">
            <a:miter lim="400000"/>
          </a:ln>
        </p:spPr>
        <p:txBody>
          <a:bodyPr lIns="38100" tIns="38100" rIns="38100" bIns="38100" anchor="ctr"/>
          <a:lstStyle/>
          <a:p>
            <a:pPr>
              <a:defRPr sz="3000">
                <a:solidFill>
                  <a:srgbClr val="FFFFFF"/>
                </a:solidFill>
              </a:defRPr>
            </a:pPr>
            <a:endParaRPr/>
          </a:p>
        </p:txBody>
      </p:sp>
      <p:sp>
        <p:nvSpPr>
          <p:cNvPr id="41" name="Shape">
            <a:extLst>
              <a:ext uri="{FF2B5EF4-FFF2-40B4-BE49-F238E27FC236}">
                <a16:creationId xmlns:a16="http://schemas.microsoft.com/office/drawing/2014/main" id="{58B5DE3B-BF34-C5FD-5D08-0C6B70C7FBFE}"/>
              </a:ext>
            </a:extLst>
          </p:cNvPr>
          <p:cNvSpPr/>
          <p:nvPr/>
        </p:nvSpPr>
        <p:spPr>
          <a:xfrm>
            <a:off x="7624800" y="3408530"/>
            <a:ext cx="642894" cy="1703552"/>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0800" y="0"/>
                </a:lnTo>
                <a:cubicBezTo>
                  <a:pt x="4836" y="0"/>
                  <a:pt x="0" y="1825"/>
                  <a:pt x="0" y="4076"/>
                </a:cubicBezTo>
                <a:lnTo>
                  <a:pt x="0" y="21600"/>
                </a:lnTo>
                <a:lnTo>
                  <a:pt x="1994" y="21600"/>
                </a:lnTo>
                <a:lnTo>
                  <a:pt x="1994" y="4204"/>
                </a:lnTo>
                <a:cubicBezTo>
                  <a:pt x="1994" y="2386"/>
                  <a:pt x="5889" y="916"/>
                  <a:pt x="10706" y="916"/>
                </a:cubicBezTo>
                <a:lnTo>
                  <a:pt x="10706" y="916"/>
                </a:lnTo>
                <a:cubicBezTo>
                  <a:pt x="15523" y="916"/>
                  <a:pt x="19417" y="2386"/>
                  <a:pt x="19417" y="4204"/>
                </a:cubicBezTo>
                <a:lnTo>
                  <a:pt x="19417" y="6504"/>
                </a:lnTo>
                <a:lnTo>
                  <a:pt x="21600" y="6504"/>
                </a:lnTo>
                <a:lnTo>
                  <a:pt x="21600" y="4076"/>
                </a:lnTo>
                <a:cubicBezTo>
                  <a:pt x="21600" y="1818"/>
                  <a:pt x="16764" y="0"/>
                  <a:pt x="10800" y="0"/>
                </a:cubicBezTo>
                <a:close/>
              </a:path>
            </a:pathLst>
          </a:custGeom>
          <a:solidFill>
            <a:schemeClr val="accent2">
              <a:lumMod val="40000"/>
              <a:lumOff val="60000"/>
            </a:schemeClr>
          </a:solidFill>
          <a:ln w="12700">
            <a:miter lim="400000"/>
          </a:ln>
        </p:spPr>
        <p:txBody>
          <a:bodyPr lIns="38100" tIns="38100" rIns="38100" bIns="38100" anchor="ctr"/>
          <a:lstStyle/>
          <a:p>
            <a:pPr>
              <a:defRPr sz="3000">
                <a:solidFill>
                  <a:srgbClr val="FFFFFF"/>
                </a:solidFill>
              </a:defRPr>
            </a:pPr>
            <a:endParaRPr/>
          </a:p>
        </p:txBody>
      </p:sp>
      <p:sp>
        <p:nvSpPr>
          <p:cNvPr id="42" name="Shape">
            <a:extLst>
              <a:ext uri="{FF2B5EF4-FFF2-40B4-BE49-F238E27FC236}">
                <a16:creationId xmlns:a16="http://schemas.microsoft.com/office/drawing/2014/main" id="{2FFCC89F-E162-E196-CB9E-1B3686FB7091}"/>
              </a:ext>
            </a:extLst>
          </p:cNvPr>
          <p:cNvSpPr/>
          <p:nvPr/>
        </p:nvSpPr>
        <p:spPr>
          <a:xfrm>
            <a:off x="7041256" y="4602917"/>
            <a:ext cx="642894" cy="170299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10800" y="0"/>
                </a:lnTo>
                <a:cubicBezTo>
                  <a:pt x="4836" y="0"/>
                  <a:pt x="0" y="1825"/>
                  <a:pt x="0" y="4077"/>
                </a:cubicBezTo>
                <a:lnTo>
                  <a:pt x="0" y="21600"/>
                </a:lnTo>
                <a:lnTo>
                  <a:pt x="1994" y="21600"/>
                </a:lnTo>
                <a:lnTo>
                  <a:pt x="1994" y="4198"/>
                </a:lnTo>
                <a:cubicBezTo>
                  <a:pt x="1994" y="2379"/>
                  <a:pt x="5889" y="909"/>
                  <a:pt x="10706" y="909"/>
                </a:cubicBezTo>
                <a:lnTo>
                  <a:pt x="10706" y="909"/>
                </a:lnTo>
                <a:cubicBezTo>
                  <a:pt x="15523" y="909"/>
                  <a:pt x="19417" y="2379"/>
                  <a:pt x="19417" y="4198"/>
                </a:cubicBezTo>
                <a:lnTo>
                  <a:pt x="19417" y="6499"/>
                </a:lnTo>
                <a:lnTo>
                  <a:pt x="21600" y="6499"/>
                </a:lnTo>
                <a:lnTo>
                  <a:pt x="21600" y="4070"/>
                </a:lnTo>
                <a:cubicBezTo>
                  <a:pt x="21581" y="1825"/>
                  <a:pt x="16764" y="0"/>
                  <a:pt x="10800" y="0"/>
                </a:cubicBezTo>
                <a:close/>
              </a:path>
            </a:pathLst>
          </a:custGeom>
          <a:solidFill>
            <a:schemeClr val="accent6">
              <a:lumMod val="40000"/>
              <a:lumOff val="60000"/>
            </a:schemeClr>
          </a:solidFill>
          <a:ln w="12700">
            <a:miter lim="400000"/>
          </a:ln>
        </p:spPr>
        <p:txBody>
          <a:bodyPr lIns="38100" tIns="38100" rIns="38100" bIns="38100" anchor="ctr"/>
          <a:lstStyle/>
          <a:p>
            <a:pPr>
              <a:defRPr sz="3000">
                <a:solidFill>
                  <a:srgbClr val="FFFFFF"/>
                </a:solidFill>
              </a:defRPr>
            </a:pPr>
            <a:endParaRPr/>
          </a:p>
        </p:txBody>
      </p:sp>
      <p:sp>
        <p:nvSpPr>
          <p:cNvPr id="43" name="TextBox 42">
            <a:extLst>
              <a:ext uri="{FF2B5EF4-FFF2-40B4-BE49-F238E27FC236}">
                <a16:creationId xmlns:a16="http://schemas.microsoft.com/office/drawing/2014/main" id="{D2C38291-0E0D-F3F2-A32D-255F96863604}"/>
              </a:ext>
            </a:extLst>
          </p:cNvPr>
          <p:cNvSpPr txBox="1"/>
          <p:nvPr/>
        </p:nvSpPr>
        <p:spPr>
          <a:xfrm>
            <a:off x="7523742" y="5414889"/>
            <a:ext cx="2926080" cy="584775"/>
          </a:xfrm>
          <a:prstGeom prst="rect">
            <a:avLst/>
          </a:prstGeom>
          <a:noFill/>
        </p:spPr>
        <p:txBody>
          <a:bodyPr wrap="square" lIns="0" rIns="0" rtlCol="0" anchor="ctr">
            <a:spAutoFit/>
          </a:bodyPr>
          <a:lstStyle/>
          <a:p>
            <a:r>
              <a:rPr lang="en-US" sz="3200" b="1" noProof="1"/>
              <a:t>Lorem Ipsum</a:t>
            </a:r>
          </a:p>
        </p:txBody>
      </p:sp>
      <p:sp>
        <p:nvSpPr>
          <p:cNvPr id="44" name="TextBox 43">
            <a:extLst>
              <a:ext uri="{FF2B5EF4-FFF2-40B4-BE49-F238E27FC236}">
                <a16:creationId xmlns:a16="http://schemas.microsoft.com/office/drawing/2014/main" id="{CCAF9EFB-705B-5032-CA54-B57146BD0F4D}"/>
              </a:ext>
            </a:extLst>
          </p:cNvPr>
          <p:cNvSpPr txBox="1"/>
          <p:nvPr/>
        </p:nvSpPr>
        <p:spPr>
          <a:xfrm>
            <a:off x="8083061" y="4220858"/>
            <a:ext cx="2926080" cy="584775"/>
          </a:xfrm>
          <a:prstGeom prst="rect">
            <a:avLst/>
          </a:prstGeom>
          <a:noFill/>
        </p:spPr>
        <p:txBody>
          <a:bodyPr wrap="square" lIns="0" rIns="0" rtlCol="0" anchor="ctr">
            <a:spAutoFit/>
          </a:bodyPr>
          <a:lstStyle/>
          <a:p>
            <a:r>
              <a:rPr lang="en-US" sz="3200" b="1" noProof="1"/>
              <a:t>Lorem Ipsum</a:t>
            </a:r>
          </a:p>
        </p:txBody>
      </p:sp>
      <p:sp>
        <p:nvSpPr>
          <p:cNvPr id="45" name="TextBox 44">
            <a:extLst>
              <a:ext uri="{FF2B5EF4-FFF2-40B4-BE49-F238E27FC236}">
                <a16:creationId xmlns:a16="http://schemas.microsoft.com/office/drawing/2014/main" id="{1E9AD067-A74F-24DE-2881-3C5BAC0D878B}"/>
              </a:ext>
            </a:extLst>
          </p:cNvPr>
          <p:cNvSpPr txBox="1"/>
          <p:nvPr/>
        </p:nvSpPr>
        <p:spPr>
          <a:xfrm>
            <a:off x="8673146" y="3037347"/>
            <a:ext cx="2926080" cy="584775"/>
          </a:xfrm>
          <a:prstGeom prst="rect">
            <a:avLst/>
          </a:prstGeom>
          <a:noFill/>
        </p:spPr>
        <p:txBody>
          <a:bodyPr wrap="square" lIns="0" rIns="0" rtlCol="0" anchor="ctr">
            <a:spAutoFit/>
          </a:bodyPr>
          <a:lstStyle/>
          <a:p>
            <a:r>
              <a:rPr lang="en-US" sz="3200" b="1" noProof="1"/>
              <a:t>Lorem Ipsum</a:t>
            </a:r>
          </a:p>
        </p:txBody>
      </p:sp>
      <p:pic>
        <p:nvPicPr>
          <p:cNvPr id="46" name="Graphic 45" descr="Users">
            <a:extLst>
              <a:ext uri="{FF2B5EF4-FFF2-40B4-BE49-F238E27FC236}">
                <a16:creationId xmlns:a16="http://schemas.microsoft.com/office/drawing/2014/main" id="{ED9E4644-0C4A-253C-DA8C-3EA6EA56DF8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08416" y="2806215"/>
            <a:ext cx="523220" cy="523220"/>
          </a:xfrm>
          <a:prstGeom prst="rect">
            <a:avLst/>
          </a:prstGeom>
        </p:spPr>
      </p:pic>
      <p:pic>
        <p:nvPicPr>
          <p:cNvPr id="47" name="Graphic 46" descr="Puzzle">
            <a:extLst>
              <a:ext uri="{FF2B5EF4-FFF2-40B4-BE49-F238E27FC236}">
                <a16:creationId xmlns:a16="http://schemas.microsoft.com/office/drawing/2014/main" id="{89336510-D845-6335-7736-FC7813B135F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90662" y="5234505"/>
            <a:ext cx="523220" cy="523220"/>
          </a:xfrm>
          <a:prstGeom prst="rect">
            <a:avLst/>
          </a:prstGeom>
        </p:spPr>
      </p:pic>
      <p:pic>
        <p:nvPicPr>
          <p:cNvPr id="48" name="Graphic 47" descr="Lightbulb">
            <a:extLst>
              <a:ext uri="{FF2B5EF4-FFF2-40B4-BE49-F238E27FC236}">
                <a16:creationId xmlns:a16="http://schemas.microsoft.com/office/drawing/2014/main" id="{B6863784-4FE4-CB68-CDE0-D814716066F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941855" y="3957274"/>
            <a:ext cx="523220" cy="523220"/>
          </a:xfrm>
          <a:prstGeom prst="rect">
            <a:avLst/>
          </a:prstGeom>
        </p:spPr>
      </p:pic>
      <p:pic>
        <p:nvPicPr>
          <p:cNvPr id="49" name="Graphic 48" descr="Rocket">
            <a:extLst>
              <a:ext uri="{FF2B5EF4-FFF2-40B4-BE49-F238E27FC236}">
                <a16:creationId xmlns:a16="http://schemas.microsoft.com/office/drawing/2014/main" id="{38A70402-5E3C-27CA-BDD0-5A68D92516B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80372" y="1666551"/>
            <a:ext cx="523220" cy="523220"/>
          </a:xfrm>
          <a:prstGeom prst="rect">
            <a:avLst/>
          </a:prstGeom>
        </p:spPr>
      </p:pic>
    </p:spTree>
    <p:extLst>
      <p:ext uri="{BB962C8B-B14F-4D97-AF65-F5344CB8AC3E}">
        <p14:creationId xmlns:p14="http://schemas.microsoft.com/office/powerpoint/2010/main" val="108033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8507</TotalTime>
  <Words>239</Words>
  <Application>Microsoft Office PowerPoint</Application>
  <PresentationFormat>Widescreen</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Cascade Vertical List – Slide Template</vt:lpstr>
      <vt:lpstr>Cascade Vertical List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Cascade Vertical List</dc:title>
  <dc:creator>PresentationGO.com</dc:creator>
  <dc:description>© Copyright PresentationGO.com - Do not distribute or sale without written permission.</dc:description>
  <cp:lastModifiedBy>Christophe Barroche</cp:lastModifiedBy>
  <cp:revision>13</cp:revision>
  <dcterms:created xsi:type="dcterms:W3CDTF">2014-11-26T05:14:11Z</dcterms:created>
  <dcterms:modified xsi:type="dcterms:W3CDTF">2023-09-06T17:33:41Z</dcterms:modified>
  <cp:category>Charts &amp; Diagrams</cp:category>
</cp:coreProperties>
</file>