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8" d="100"/>
          <a:sy n="148" d="100"/>
        </p:scale>
        <p:origin x="168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40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25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Cascading Text Blocks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B113A55-45C1-4BC3-A7A1-01DAC9688890}"/>
              </a:ext>
            </a:extLst>
          </p:cNvPr>
          <p:cNvGrpSpPr/>
          <p:nvPr/>
        </p:nvGrpSpPr>
        <p:grpSpPr>
          <a:xfrm>
            <a:off x="465365" y="1267097"/>
            <a:ext cx="8213272" cy="4545874"/>
            <a:chOff x="465365" y="1724297"/>
            <a:chExt cx="8213272" cy="369597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BDDF0AE-8950-4512-A51A-2D3EDC5535D6}"/>
                </a:ext>
              </a:extLst>
            </p:cNvPr>
            <p:cNvSpPr/>
            <p:nvPr/>
          </p:nvSpPr>
          <p:spPr>
            <a:xfrm>
              <a:off x="869418" y="1724297"/>
              <a:ext cx="3230686" cy="30371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noProof="1"/>
                <a:t>Lorem Ipsum Dolor Sit Amet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322A6CD-BF8F-4CD9-A140-57AB70BC3770}"/>
                </a:ext>
              </a:extLst>
            </p:cNvPr>
            <p:cNvSpPr/>
            <p:nvPr/>
          </p:nvSpPr>
          <p:spPr>
            <a:xfrm>
              <a:off x="869418" y="2028008"/>
              <a:ext cx="3230686" cy="7690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5740" tIns="34290" rIns="13716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4F70CFA-3CD9-4C25-A401-7DC5D2CD14DD}"/>
                </a:ext>
              </a:extLst>
            </p:cNvPr>
            <p:cNvSpPr/>
            <p:nvPr/>
          </p:nvSpPr>
          <p:spPr>
            <a:xfrm>
              <a:off x="628650" y="3035890"/>
              <a:ext cx="3471454" cy="3037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noProof="1">
                  <a:solidFill>
                    <a:schemeClr val="bg2">
                      <a:lumMod val="25000"/>
                    </a:schemeClr>
                  </a:solidFill>
                </a:rPr>
                <a:t>Lorem Ipsum Dolor Sit Amet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0FAEE2A-875A-4C50-BA29-3412EC397987}"/>
                </a:ext>
              </a:extLst>
            </p:cNvPr>
            <p:cNvSpPr/>
            <p:nvPr/>
          </p:nvSpPr>
          <p:spPr>
            <a:xfrm>
              <a:off x="628650" y="3339601"/>
              <a:ext cx="3471454" cy="76907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5740" tIns="34290" rIns="13716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In voluptate.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82185C6-EAB1-4667-A1FB-74AF9D5085F4}"/>
                </a:ext>
              </a:extLst>
            </p:cNvPr>
            <p:cNvSpPr/>
            <p:nvPr/>
          </p:nvSpPr>
          <p:spPr>
            <a:xfrm>
              <a:off x="465365" y="4347482"/>
              <a:ext cx="3634740" cy="3037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noProof="1">
                  <a:solidFill>
                    <a:schemeClr val="bg2">
                      <a:lumMod val="25000"/>
                    </a:schemeClr>
                  </a:solidFill>
                </a:rPr>
                <a:t>Lorem Ipsum Dolor Sit Amet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33DF1F1-3BD4-4E6C-AAF1-2C342D10AA46}"/>
                </a:ext>
              </a:extLst>
            </p:cNvPr>
            <p:cNvSpPr/>
            <p:nvPr/>
          </p:nvSpPr>
          <p:spPr>
            <a:xfrm>
              <a:off x="465365" y="4651193"/>
              <a:ext cx="3634740" cy="76907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7160" tIns="34290" rIns="13716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I</a:t>
              </a:r>
              <a:r>
                <a:rPr lang="it-IT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n voluptate velit esse cillum dolore eu fugiat.</a:t>
              </a:r>
              <a:endParaRPr lang="en-US" sz="1100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6D081654-DF41-4E45-91D7-CF86488E0A81}"/>
                </a:ext>
              </a:extLst>
            </p:cNvPr>
            <p:cNvSpPr/>
            <p:nvPr/>
          </p:nvSpPr>
          <p:spPr>
            <a:xfrm>
              <a:off x="5043897" y="1724297"/>
              <a:ext cx="3230685" cy="3037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noProof="1"/>
                <a:t>Lorem Ipsum Dolor Sit Amet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70B43EC-5B93-4713-B633-74ED0C90E4C6}"/>
                </a:ext>
              </a:extLst>
            </p:cNvPr>
            <p:cNvSpPr/>
            <p:nvPr/>
          </p:nvSpPr>
          <p:spPr>
            <a:xfrm>
              <a:off x="5043897" y="2028008"/>
              <a:ext cx="3230685" cy="7690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7160" tIns="34290" rIns="20574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2314F8B8-F3A9-41F2-846D-F865F8D37CD9}"/>
                </a:ext>
              </a:extLst>
            </p:cNvPr>
            <p:cNvSpPr/>
            <p:nvPr/>
          </p:nvSpPr>
          <p:spPr>
            <a:xfrm>
              <a:off x="5043897" y="3035890"/>
              <a:ext cx="3471453" cy="30371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noProof="1">
                  <a:solidFill>
                    <a:schemeClr val="bg2">
                      <a:lumMod val="25000"/>
                    </a:schemeClr>
                  </a:solidFill>
                </a:rPr>
                <a:t>Lorem Ipsum Dolor Sit Amet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EB0B835-ADE3-463A-8B80-DB3BCB0B8ECD}"/>
                </a:ext>
              </a:extLst>
            </p:cNvPr>
            <p:cNvSpPr/>
            <p:nvPr/>
          </p:nvSpPr>
          <p:spPr>
            <a:xfrm>
              <a:off x="5043897" y="3339601"/>
              <a:ext cx="3471453" cy="76907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7160" tIns="34290" rIns="20574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In voluptate.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20FA9F4F-1C44-4686-B27C-8C8127D6BE34}"/>
                </a:ext>
              </a:extLst>
            </p:cNvPr>
            <p:cNvSpPr/>
            <p:nvPr/>
          </p:nvSpPr>
          <p:spPr>
            <a:xfrm>
              <a:off x="5043897" y="4347482"/>
              <a:ext cx="3634740" cy="30371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noProof="1">
                  <a:solidFill>
                    <a:schemeClr val="bg2">
                      <a:lumMod val="25000"/>
                    </a:schemeClr>
                  </a:solidFill>
                </a:rPr>
                <a:t>Lorem Ipsum Dolor Sit Amet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2C6F6D26-B219-43C2-BA93-76A216ADB96A}"/>
                </a:ext>
              </a:extLst>
            </p:cNvPr>
            <p:cNvSpPr/>
            <p:nvPr/>
          </p:nvSpPr>
          <p:spPr>
            <a:xfrm>
              <a:off x="5043897" y="4651193"/>
              <a:ext cx="3634740" cy="76907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7160" tIns="34290" rIns="13716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I</a:t>
              </a:r>
              <a:r>
                <a:rPr lang="it-IT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n voluptate velit esse cillum dolore eu fugiat.</a:t>
              </a:r>
              <a:endParaRPr lang="en-US" sz="1100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7" name="Graphic 5" descr="Line arrow Slight curve">
            <a:extLst>
              <a:ext uri="{FF2B5EF4-FFF2-40B4-BE49-F238E27FC236}">
                <a16:creationId xmlns:a16="http://schemas.microsoft.com/office/drawing/2014/main" id="{EA094EFA-3FB4-4130-8C74-CF6A4ED390A1}"/>
              </a:ext>
            </a:extLst>
          </p:cNvPr>
          <p:cNvSpPr/>
          <p:nvPr/>
        </p:nvSpPr>
        <p:spPr>
          <a:xfrm rot="5400000">
            <a:off x="640385" y="2645200"/>
            <a:ext cx="592931" cy="235744"/>
          </a:xfrm>
          <a:custGeom>
            <a:avLst/>
            <a:gdLst>
              <a:gd name="connsiteX0" fmla="*/ 790315 w 790575"/>
              <a:gd name="connsiteY0" fmla="*/ 138052 h 314325"/>
              <a:gd name="connsiteX1" fmla="*/ 656965 w 790575"/>
              <a:gd name="connsiteY1" fmla="*/ 4702 h 314325"/>
              <a:gd name="connsiteX2" fmla="*/ 620770 w 790575"/>
              <a:gd name="connsiteY2" fmla="*/ 8512 h 314325"/>
              <a:gd name="connsiteX3" fmla="*/ 616960 w 790575"/>
              <a:gd name="connsiteY3" fmla="*/ 44707 h 314325"/>
              <a:gd name="connsiteX4" fmla="*/ 701733 w 790575"/>
              <a:gd name="connsiteY4" fmla="*/ 129479 h 314325"/>
              <a:gd name="connsiteX5" fmla="*/ 599815 w 790575"/>
              <a:gd name="connsiteY5" fmla="*/ 129479 h 314325"/>
              <a:gd name="connsiteX6" fmla="*/ 514090 w 790575"/>
              <a:gd name="connsiteY6" fmla="*/ 130432 h 314325"/>
              <a:gd name="connsiteX7" fmla="*/ 54985 w 790575"/>
              <a:gd name="connsiteY7" fmla="*/ 41849 h 314325"/>
              <a:gd name="connsiteX8" fmla="*/ 16885 w 790575"/>
              <a:gd name="connsiteY8" fmla="*/ 27562 h 314325"/>
              <a:gd name="connsiteX9" fmla="*/ 2598 w 790575"/>
              <a:gd name="connsiteY9" fmla="*/ 65662 h 314325"/>
              <a:gd name="connsiteX10" fmla="*/ 411220 w 790575"/>
              <a:gd name="connsiteY10" fmla="*/ 189487 h 314325"/>
              <a:gd name="connsiteX11" fmla="*/ 515043 w 790575"/>
              <a:gd name="connsiteY11" fmla="*/ 188534 h 314325"/>
              <a:gd name="connsiteX12" fmla="*/ 599815 w 790575"/>
              <a:gd name="connsiteY12" fmla="*/ 187582 h 314325"/>
              <a:gd name="connsiteX13" fmla="*/ 702685 w 790575"/>
              <a:gd name="connsiteY13" fmla="*/ 187582 h 314325"/>
              <a:gd name="connsiteX14" fmla="*/ 617913 w 790575"/>
              <a:gd name="connsiteY14" fmla="*/ 272354 h 314325"/>
              <a:gd name="connsiteX15" fmla="*/ 619818 w 790575"/>
              <a:gd name="connsiteY15" fmla="*/ 310454 h 314325"/>
              <a:gd name="connsiteX16" fmla="*/ 657918 w 790575"/>
              <a:gd name="connsiteY16" fmla="*/ 312359 h 314325"/>
              <a:gd name="connsiteX17" fmla="*/ 791268 w 790575"/>
              <a:gd name="connsiteY17" fmla="*/ 179009 h 314325"/>
              <a:gd name="connsiteX18" fmla="*/ 796983 w 790575"/>
              <a:gd name="connsiteY18" fmla="*/ 169484 h 314325"/>
              <a:gd name="connsiteX19" fmla="*/ 797935 w 790575"/>
              <a:gd name="connsiteY19" fmla="*/ 166627 h 314325"/>
              <a:gd name="connsiteX20" fmla="*/ 798888 w 790575"/>
              <a:gd name="connsiteY20" fmla="*/ 164722 h 314325"/>
              <a:gd name="connsiteX21" fmla="*/ 798888 w 790575"/>
              <a:gd name="connsiteY21" fmla="*/ 161864 h 314325"/>
              <a:gd name="connsiteX22" fmla="*/ 798888 w 790575"/>
              <a:gd name="connsiteY22" fmla="*/ 159007 h 314325"/>
              <a:gd name="connsiteX23" fmla="*/ 798888 w 790575"/>
              <a:gd name="connsiteY23" fmla="*/ 157102 h 314325"/>
              <a:gd name="connsiteX24" fmla="*/ 790315 w 790575"/>
              <a:gd name="connsiteY24" fmla="*/ 138052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90575" h="314325">
                <a:moveTo>
                  <a:pt x="790315" y="138052"/>
                </a:moveTo>
                <a:lnTo>
                  <a:pt x="656965" y="4702"/>
                </a:lnTo>
                <a:cubicBezTo>
                  <a:pt x="645535" y="-2918"/>
                  <a:pt x="630295" y="-1013"/>
                  <a:pt x="620770" y="8512"/>
                </a:cubicBezTo>
                <a:cubicBezTo>
                  <a:pt x="611245" y="18037"/>
                  <a:pt x="609340" y="33277"/>
                  <a:pt x="616960" y="44707"/>
                </a:cubicBezTo>
                <a:lnTo>
                  <a:pt x="701733" y="129479"/>
                </a:lnTo>
                <a:lnTo>
                  <a:pt x="599815" y="129479"/>
                </a:lnTo>
                <a:cubicBezTo>
                  <a:pt x="573145" y="129479"/>
                  <a:pt x="544570" y="130432"/>
                  <a:pt x="514090" y="130432"/>
                </a:cubicBezTo>
                <a:cubicBezTo>
                  <a:pt x="348355" y="133289"/>
                  <a:pt x="96895" y="137099"/>
                  <a:pt x="54985" y="41849"/>
                </a:cubicBezTo>
                <a:cubicBezTo>
                  <a:pt x="48318" y="27562"/>
                  <a:pt x="32125" y="20894"/>
                  <a:pt x="16885" y="27562"/>
                </a:cubicBezTo>
                <a:cubicBezTo>
                  <a:pt x="2598" y="34229"/>
                  <a:pt x="-4070" y="50422"/>
                  <a:pt x="2598" y="65662"/>
                </a:cubicBezTo>
                <a:cubicBezTo>
                  <a:pt x="51175" y="174247"/>
                  <a:pt x="234055" y="189487"/>
                  <a:pt x="411220" y="189487"/>
                </a:cubicBezTo>
                <a:cubicBezTo>
                  <a:pt x="446463" y="189487"/>
                  <a:pt x="481705" y="188534"/>
                  <a:pt x="515043" y="188534"/>
                </a:cubicBezTo>
                <a:cubicBezTo>
                  <a:pt x="545523" y="187582"/>
                  <a:pt x="574098" y="187582"/>
                  <a:pt x="599815" y="187582"/>
                </a:cubicBezTo>
                <a:lnTo>
                  <a:pt x="702685" y="187582"/>
                </a:lnTo>
                <a:lnTo>
                  <a:pt x="617913" y="272354"/>
                </a:lnTo>
                <a:cubicBezTo>
                  <a:pt x="609340" y="283784"/>
                  <a:pt x="610293" y="299977"/>
                  <a:pt x="619818" y="310454"/>
                </a:cubicBezTo>
                <a:cubicBezTo>
                  <a:pt x="629343" y="320932"/>
                  <a:pt x="646488" y="321884"/>
                  <a:pt x="657918" y="312359"/>
                </a:cubicBezTo>
                <a:lnTo>
                  <a:pt x="791268" y="179009"/>
                </a:lnTo>
                <a:cubicBezTo>
                  <a:pt x="794125" y="176152"/>
                  <a:pt x="796030" y="173294"/>
                  <a:pt x="796983" y="169484"/>
                </a:cubicBezTo>
                <a:cubicBezTo>
                  <a:pt x="796983" y="168532"/>
                  <a:pt x="797935" y="167579"/>
                  <a:pt x="797935" y="166627"/>
                </a:cubicBezTo>
                <a:cubicBezTo>
                  <a:pt x="797935" y="165674"/>
                  <a:pt x="797935" y="165674"/>
                  <a:pt x="798888" y="164722"/>
                </a:cubicBezTo>
                <a:cubicBezTo>
                  <a:pt x="798888" y="163769"/>
                  <a:pt x="798888" y="162817"/>
                  <a:pt x="798888" y="161864"/>
                </a:cubicBezTo>
                <a:cubicBezTo>
                  <a:pt x="798888" y="160912"/>
                  <a:pt x="798888" y="159959"/>
                  <a:pt x="798888" y="159007"/>
                </a:cubicBezTo>
                <a:cubicBezTo>
                  <a:pt x="798888" y="158054"/>
                  <a:pt x="798888" y="158054"/>
                  <a:pt x="798888" y="157102"/>
                </a:cubicBezTo>
                <a:cubicBezTo>
                  <a:pt x="797935" y="149482"/>
                  <a:pt x="795078" y="142814"/>
                  <a:pt x="790315" y="138052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" name="Graphic 5" descr="Line arrow Slight curve">
            <a:extLst>
              <a:ext uri="{FF2B5EF4-FFF2-40B4-BE49-F238E27FC236}">
                <a16:creationId xmlns:a16="http://schemas.microsoft.com/office/drawing/2014/main" id="{EE88FECE-634B-49B7-8B94-96C389C911A3}"/>
              </a:ext>
            </a:extLst>
          </p:cNvPr>
          <p:cNvSpPr/>
          <p:nvPr/>
        </p:nvSpPr>
        <p:spPr>
          <a:xfrm rot="5400000">
            <a:off x="404642" y="4289976"/>
            <a:ext cx="592931" cy="235744"/>
          </a:xfrm>
          <a:custGeom>
            <a:avLst/>
            <a:gdLst>
              <a:gd name="connsiteX0" fmla="*/ 790315 w 790575"/>
              <a:gd name="connsiteY0" fmla="*/ 138052 h 314325"/>
              <a:gd name="connsiteX1" fmla="*/ 656965 w 790575"/>
              <a:gd name="connsiteY1" fmla="*/ 4702 h 314325"/>
              <a:gd name="connsiteX2" fmla="*/ 620770 w 790575"/>
              <a:gd name="connsiteY2" fmla="*/ 8512 h 314325"/>
              <a:gd name="connsiteX3" fmla="*/ 616960 w 790575"/>
              <a:gd name="connsiteY3" fmla="*/ 44707 h 314325"/>
              <a:gd name="connsiteX4" fmla="*/ 701733 w 790575"/>
              <a:gd name="connsiteY4" fmla="*/ 129479 h 314325"/>
              <a:gd name="connsiteX5" fmla="*/ 599815 w 790575"/>
              <a:gd name="connsiteY5" fmla="*/ 129479 h 314325"/>
              <a:gd name="connsiteX6" fmla="*/ 514090 w 790575"/>
              <a:gd name="connsiteY6" fmla="*/ 130432 h 314325"/>
              <a:gd name="connsiteX7" fmla="*/ 54985 w 790575"/>
              <a:gd name="connsiteY7" fmla="*/ 41849 h 314325"/>
              <a:gd name="connsiteX8" fmla="*/ 16885 w 790575"/>
              <a:gd name="connsiteY8" fmla="*/ 27562 h 314325"/>
              <a:gd name="connsiteX9" fmla="*/ 2598 w 790575"/>
              <a:gd name="connsiteY9" fmla="*/ 65662 h 314325"/>
              <a:gd name="connsiteX10" fmla="*/ 411220 w 790575"/>
              <a:gd name="connsiteY10" fmla="*/ 189487 h 314325"/>
              <a:gd name="connsiteX11" fmla="*/ 515043 w 790575"/>
              <a:gd name="connsiteY11" fmla="*/ 188534 h 314325"/>
              <a:gd name="connsiteX12" fmla="*/ 599815 w 790575"/>
              <a:gd name="connsiteY12" fmla="*/ 187582 h 314325"/>
              <a:gd name="connsiteX13" fmla="*/ 702685 w 790575"/>
              <a:gd name="connsiteY13" fmla="*/ 187582 h 314325"/>
              <a:gd name="connsiteX14" fmla="*/ 617913 w 790575"/>
              <a:gd name="connsiteY14" fmla="*/ 272354 h 314325"/>
              <a:gd name="connsiteX15" fmla="*/ 619818 w 790575"/>
              <a:gd name="connsiteY15" fmla="*/ 310454 h 314325"/>
              <a:gd name="connsiteX16" fmla="*/ 657918 w 790575"/>
              <a:gd name="connsiteY16" fmla="*/ 312359 h 314325"/>
              <a:gd name="connsiteX17" fmla="*/ 791268 w 790575"/>
              <a:gd name="connsiteY17" fmla="*/ 179009 h 314325"/>
              <a:gd name="connsiteX18" fmla="*/ 796983 w 790575"/>
              <a:gd name="connsiteY18" fmla="*/ 169484 h 314325"/>
              <a:gd name="connsiteX19" fmla="*/ 797935 w 790575"/>
              <a:gd name="connsiteY19" fmla="*/ 166627 h 314325"/>
              <a:gd name="connsiteX20" fmla="*/ 798888 w 790575"/>
              <a:gd name="connsiteY20" fmla="*/ 164722 h 314325"/>
              <a:gd name="connsiteX21" fmla="*/ 798888 w 790575"/>
              <a:gd name="connsiteY21" fmla="*/ 161864 h 314325"/>
              <a:gd name="connsiteX22" fmla="*/ 798888 w 790575"/>
              <a:gd name="connsiteY22" fmla="*/ 159007 h 314325"/>
              <a:gd name="connsiteX23" fmla="*/ 798888 w 790575"/>
              <a:gd name="connsiteY23" fmla="*/ 157102 h 314325"/>
              <a:gd name="connsiteX24" fmla="*/ 790315 w 790575"/>
              <a:gd name="connsiteY24" fmla="*/ 138052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90575" h="314325">
                <a:moveTo>
                  <a:pt x="790315" y="138052"/>
                </a:moveTo>
                <a:lnTo>
                  <a:pt x="656965" y="4702"/>
                </a:lnTo>
                <a:cubicBezTo>
                  <a:pt x="645535" y="-2918"/>
                  <a:pt x="630295" y="-1013"/>
                  <a:pt x="620770" y="8512"/>
                </a:cubicBezTo>
                <a:cubicBezTo>
                  <a:pt x="611245" y="18037"/>
                  <a:pt x="609340" y="33277"/>
                  <a:pt x="616960" y="44707"/>
                </a:cubicBezTo>
                <a:lnTo>
                  <a:pt x="701733" y="129479"/>
                </a:lnTo>
                <a:lnTo>
                  <a:pt x="599815" y="129479"/>
                </a:lnTo>
                <a:cubicBezTo>
                  <a:pt x="573145" y="129479"/>
                  <a:pt x="544570" y="130432"/>
                  <a:pt x="514090" y="130432"/>
                </a:cubicBezTo>
                <a:cubicBezTo>
                  <a:pt x="348355" y="133289"/>
                  <a:pt x="96895" y="137099"/>
                  <a:pt x="54985" y="41849"/>
                </a:cubicBezTo>
                <a:cubicBezTo>
                  <a:pt x="48318" y="27562"/>
                  <a:pt x="32125" y="20894"/>
                  <a:pt x="16885" y="27562"/>
                </a:cubicBezTo>
                <a:cubicBezTo>
                  <a:pt x="2598" y="34229"/>
                  <a:pt x="-4070" y="50422"/>
                  <a:pt x="2598" y="65662"/>
                </a:cubicBezTo>
                <a:cubicBezTo>
                  <a:pt x="51175" y="174247"/>
                  <a:pt x="234055" y="189487"/>
                  <a:pt x="411220" y="189487"/>
                </a:cubicBezTo>
                <a:cubicBezTo>
                  <a:pt x="446463" y="189487"/>
                  <a:pt x="481705" y="188534"/>
                  <a:pt x="515043" y="188534"/>
                </a:cubicBezTo>
                <a:cubicBezTo>
                  <a:pt x="545523" y="187582"/>
                  <a:pt x="574098" y="187582"/>
                  <a:pt x="599815" y="187582"/>
                </a:cubicBezTo>
                <a:lnTo>
                  <a:pt x="702685" y="187582"/>
                </a:lnTo>
                <a:lnTo>
                  <a:pt x="617913" y="272354"/>
                </a:lnTo>
                <a:cubicBezTo>
                  <a:pt x="609340" y="283784"/>
                  <a:pt x="610293" y="299977"/>
                  <a:pt x="619818" y="310454"/>
                </a:cubicBezTo>
                <a:cubicBezTo>
                  <a:pt x="629343" y="320932"/>
                  <a:pt x="646488" y="321884"/>
                  <a:pt x="657918" y="312359"/>
                </a:cubicBezTo>
                <a:lnTo>
                  <a:pt x="791268" y="179009"/>
                </a:lnTo>
                <a:cubicBezTo>
                  <a:pt x="794125" y="176152"/>
                  <a:pt x="796030" y="173294"/>
                  <a:pt x="796983" y="169484"/>
                </a:cubicBezTo>
                <a:cubicBezTo>
                  <a:pt x="796983" y="168532"/>
                  <a:pt x="797935" y="167579"/>
                  <a:pt x="797935" y="166627"/>
                </a:cubicBezTo>
                <a:cubicBezTo>
                  <a:pt x="797935" y="165674"/>
                  <a:pt x="797935" y="165674"/>
                  <a:pt x="798888" y="164722"/>
                </a:cubicBezTo>
                <a:cubicBezTo>
                  <a:pt x="798888" y="163769"/>
                  <a:pt x="798888" y="162817"/>
                  <a:pt x="798888" y="161864"/>
                </a:cubicBezTo>
                <a:cubicBezTo>
                  <a:pt x="798888" y="160912"/>
                  <a:pt x="798888" y="159959"/>
                  <a:pt x="798888" y="159007"/>
                </a:cubicBezTo>
                <a:cubicBezTo>
                  <a:pt x="798888" y="158054"/>
                  <a:pt x="798888" y="158054"/>
                  <a:pt x="798888" y="157102"/>
                </a:cubicBezTo>
                <a:cubicBezTo>
                  <a:pt x="797935" y="149482"/>
                  <a:pt x="795078" y="142814"/>
                  <a:pt x="790315" y="138052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9" name="Graphic 5" descr="Line arrow Slight curve">
            <a:extLst>
              <a:ext uri="{FF2B5EF4-FFF2-40B4-BE49-F238E27FC236}">
                <a16:creationId xmlns:a16="http://schemas.microsoft.com/office/drawing/2014/main" id="{FF3EA725-F5FB-4D5A-9CDB-CB5DD7085398}"/>
              </a:ext>
            </a:extLst>
          </p:cNvPr>
          <p:cNvSpPr/>
          <p:nvPr/>
        </p:nvSpPr>
        <p:spPr>
          <a:xfrm rot="5400000" flipV="1">
            <a:off x="8150750" y="4289976"/>
            <a:ext cx="592931" cy="235742"/>
          </a:xfrm>
          <a:custGeom>
            <a:avLst/>
            <a:gdLst>
              <a:gd name="connsiteX0" fmla="*/ 790315 w 790575"/>
              <a:gd name="connsiteY0" fmla="*/ 138052 h 314325"/>
              <a:gd name="connsiteX1" fmla="*/ 656965 w 790575"/>
              <a:gd name="connsiteY1" fmla="*/ 4702 h 314325"/>
              <a:gd name="connsiteX2" fmla="*/ 620770 w 790575"/>
              <a:gd name="connsiteY2" fmla="*/ 8512 h 314325"/>
              <a:gd name="connsiteX3" fmla="*/ 616960 w 790575"/>
              <a:gd name="connsiteY3" fmla="*/ 44707 h 314325"/>
              <a:gd name="connsiteX4" fmla="*/ 701733 w 790575"/>
              <a:gd name="connsiteY4" fmla="*/ 129479 h 314325"/>
              <a:gd name="connsiteX5" fmla="*/ 599815 w 790575"/>
              <a:gd name="connsiteY5" fmla="*/ 129479 h 314325"/>
              <a:gd name="connsiteX6" fmla="*/ 514090 w 790575"/>
              <a:gd name="connsiteY6" fmla="*/ 130432 h 314325"/>
              <a:gd name="connsiteX7" fmla="*/ 54985 w 790575"/>
              <a:gd name="connsiteY7" fmla="*/ 41849 h 314325"/>
              <a:gd name="connsiteX8" fmla="*/ 16885 w 790575"/>
              <a:gd name="connsiteY8" fmla="*/ 27562 h 314325"/>
              <a:gd name="connsiteX9" fmla="*/ 2598 w 790575"/>
              <a:gd name="connsiteY9" fmla="*/ 65662 h 314325"/>
              <a:gd name="connsiteX10" fmla="*/ 411220 w 790575"/>
              <a:gd name="connsiteY10" fmla="*/ 189487 h 314325"/>
              <a:gd name="connsiteX11" fmla="*/ 515043 w 790575"/>
              <a:gd name="connsiteY11" fmla="*/ 188534 h 314325"/>
              <a:gd name="connsiteX12" fmla="*/ 599815 w 790575"/>
              <a:gd name="connsiteY12" fmla="*/ 187582 h 314325"/>
              <a:gd name="connsiteX13" fmla="*/ 702685 w 790575"/>
              <a:gd name="connsiteY13" fmla="*/ 187582 h 314325"/>
              <a:gd name="connsiteX14" fmla="*/ 617913 w 790575"/>
              <a:gd name="connsiteY14" fmla="*/ 272354 h 314325"/>
              <a:gd name="connsiteX15" fmla="*/ 619818 w 790575"/>
              <a:gd name="connsiteY15" fmla="*/ 310454 h 314325"/>
              <a:gd name="connsiteX16" fmla="*/ 657918 w 790575"/>
              <a:gd name="connsiteY16" fmla="*/ 312359 h 314325"/>
              <a:gd name="connsiteX17" fmla="*/ 791268 w 790575"/>
              <a:gd name="connsiteY17" fmla="*/ 179009 h 314325"/>
              <a:gd name="connsiteX18" fmla="*/ 796983 w 790575"/>
              <a:gd name="connsiteY18" fmla="*/ 169484 h 314325"/>
              <a:gd name="connsiteX19" fmla="*/ 797935 w 790575"/>
              <a:gd name="connsiteY19" fmla="*/ 166627 h 314325"/>
              <a:gd name="connsiteX20" fmla="*/ 798888 w 790575"/>
              <a:gd name="connsiteY20" fmla="*/ 164722 h 314325"/>
              <a:gd name="connsiteX21" fmla="*/ 798888 w 790575"/>
              <a:gd name="connsiteY21" fmla="*/ 161864 h 314325"/>
              <a:gd name="connsiteX22" fmla="*/ 798888 w 790575"/>
              <a:gd name="connsiteY22" fmla="*/ 159007 h 314325"/>
              <a:gd name="connsiteX23" fmla="*/ 798888 w 790575"/>
              <a:gd name="connsiteY23" fmla="*/ 157102 h 314325"/>
              <a:gd name="connsiteX24" fmla="*/ 790315 w 790575"/>
              <a:gd name="connsiteY24" fmla="*/ 138052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90575" h="314325">
                <a:moveTo>
                  <a:pt x="790315" y="138052"/>
                </a:moveTo>
                <a:lnTo>
                  <a:pt x="656965" y="4702"/>
                </a:lnTo>
                <a:cubicBezTo>
                  <a:pt x="645535" y="-2918"/>
                  <a:pt x="630295" y="-1013"/>
                  <a:pt x="620770" y="8512"/>
                </a:cubicBezTo>
                <a:cubicBezTo>
                  <a:pt x="611245" y="18037"/>
                  <a:pt x="609340" y="33277"/>
                  <a:pt x="616960" y="44707"/>
                </a:cubicBezTo>
                <a:lnTo>
                  <a:pt x="701733" y="129479"/>
                </a:lnTo>
                <a:lnTo>
                  <a:pt x="599815" y="129479"/>
                </a:lnTo>
                <a:cubicBezTo>
                  <a:pt x="573145" y="129479"/>
                  <a:pt x="544570" y="130432"/>
                  <a:pt x="514090" y="130432"/>
                </a:cubicBezTo>
                <a:cubicBezTo>
                  <a:pt x="348355" y="133289"/>
                  <a:pt x="96895" y="137099"/>
                  <a:pt x="54985" y="41849"/>
                </a:cubicBezTo>
                <a:cubicBezTo>
                  <a:pt x="48318" y="27562"/>
                  <a:pt x="32125" y="20894"/>
                  <a:pt x="16885" y="27562"/>
                </a:cubicBezTo>
                <a:cubicBezTo>
                  <a:pt x="2598" y="34229"/>
                  <a:pt x="-4070" y="50422"/>
                  <a:pt x="2598" y="65662"/>
                </a:cubicBezTo>
                <a:cubicBezTo>
                  <a:pt x="51175" y="174247"/>
                  <a:pt x="234055" y="189487"/>
                  <a:pt x="411220" y="189487"/>
                </a:cubicBezTo>
                <a:cubicBezTo>
                  <a:pt x="446463" y="189487"/>
                  <a:pt x="481705" y="188534"/>
                  <a:pt x="515043" y="188534"/>
                </a:cubicBezTo>
                <a:cubicBezTo>
                  <a:pt x="545523" y="187582"/>
                  <a:pt x="574098" y="187582"/>
                  <a:pt x="599815" y="187582"/>
                </a:cubicBezTo>
                <a:lnTo>
                  <a:pt x="702685" y="187582"/>
                </a:lnTo>
                <a:lnTo>
                  <a:pt x="617913" y="272354"/>
                </a:lnTo>
                <a:cubicBezTo>
                  <a:pt x="609340" y="283784"/>
                  <a:pt x="610293" y="299977"/>
                  <a:pt x="619818" y="310454"/>
                </a:cubicBezTo>
                <a:cubicBezTo>
                  <a:pt x="629343" y="320932"/>
                  <a:pt x="646488" y="321884"/>
                  <a:pt x="657918" y="312359"/>
                </a:cubicBezTo>
                <a:lnTo>
                  <a:pt x="791268" y="179009"/>
                </a:lnTo>
                <a:cubicBezTo>
                  <a:pt x="794125" y="176152"/>
                  <a:pt x="796030" y="173294"/>
                  <a:pt x="796983" y="169484"/>
                </a:cubicBezTo>
                <a:cubicBezTo>
                  <a:pt x="796983" y="168532"/>
                  <a:pt x="797935" y="167579"/>
                  <a:pt x="797935" y="166627"/>
                </a:cubicBezTo>
                <a:cubicBezTo>
                  <a:pt x="797935" y="165674"/>
                  <a:pt x="797935" y="165674"/>
                  <a:pt x="798888" y="164722"/>
                </a:cubicBezTo>
                <a:cubicBezTo>
                  <a:pt x="798888" y="163769"/>
                  <a:pt x="798888" y="162817"/>
                  <a:pt x="798888" y="161864"/>
                </a:cubicBezTo>
                <a:cubicBezTo>
                  <a:pt x="798888" y="160912"/>
                  <a:pt x="798888" y="159959"/>
                  <a:pt x="798888" y="159007"/>
                </a:cubicBezTo>
                <a:cubicBezTo>
                  <a:pt x="798888" y="158054"/>
                  <a:pt x="798888" y="158054"/>
                  <a:pt x="798888" y="157102"/>
                </a:cubicBezTo>
                <a:cubicBezTo>
                  <a:pt x="797935" y="149482"/>
                  <a:pt x="795078" y="142814"/>
                  <a:pt x="790315" y="138052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0" name="Graphic 5" descr="Line arrow Slight curve">
            <a:extLst>
              <a:ext uri="{FF2B5EF4-FFF2-40B4-BE49-F238E27FC236}">
                <a16:creationId xmlns:a16="http://schemas.microsoft.com/office/drawing/2014/main" id="{90CC852B-7775-41F1-BCF8-F4CB082729B7}"/>
              </a:ext>
            </a:extLst>
          </p:cNvPr>
          <p:cNvSpPr/>
          <p:nvPr/>
        </p:nvSpPr>
        <p:spPr>
          <a:xfrm rot="5400000" flipV="1">
            <a:off x="7915007" y="2645201"/>
            <a:ext cx="592931" cy="235742"/>
          </a:xfrm>
          <a:custGeom>
            <a:avLst/>
            <a:gdLst>
              <a:gd name="connsiteX0" fmla="*/ 790315 w 790575"/>
              <a:gd name="connsiteY0" fmla="*/ 138052 h 314325"/>
              <a:gd name="connsiteX1" fmla="*/ 656965 w 790575"/>
              <a:gd name="connsiteY1" fmla="*/ 4702 h 314325"/>
              <a:gd name="connsiteX2" fmla="*/ 620770 w 790575"/>
              <a:gd name="connsiteY2" fmla="*/ 8512 h 314325"/>
              <a:gd name="connsiteX3" fmla="*/ 616960 w 790575"/>
              <a:gd name="connsiteY3" fmla="*/ 44707 h 314325"/>
              <a:gd name="connsiteX4" fmla="*/ 701733 w 790575"/>
              <a:gd name="connsiteY4" fmla="*/ 129479 h 314325"/>
              <a:gd name="connsiteX5" fmla="*/ 599815 w 790575"/>
              <a:gd name="connsiteY5" fmla="*/ 129479 h 314325"/>
              <a:gd name="connsiteX6" fmla="*/ 514090 w 790575"/>
              <a:gd name="connsiteY6" fmla="*/ 130432 h 314325"/>
              <a:gd name="connsiteX7" fmla="*/ 54985 w 790575"/>
              <a:gd name="connsiteY7" fmla="*/ 41849 h 314325"/>
              <a:gd name="connsiteX8" fmla="*/ 16885 w 790575"/>
              <a:gd name="connsiteY8" fmla="*/ 27562 h 314325"/>
              <a:gd name="connsiteX9" fmla="*/ 2598 w 790575"/>
              <a:gd name="connsiteY9" fmla="*/ 65662 h 314325"/>
              <a:gd name="connsiteX10" fmla="*/ 411220 w 790575"/>
              <a:gd name="connsiteY10" fmla="*/ 189487 h 314325"/>
              <a:gd name="connsiteX11" fmla="*/ 515043 w 790575"/>
              <a:gd name="connsiteY11" fmla="*/ 188534 h 314325"/>
              <a:gd name="connsiteX12" fmla="*/ 599815 w 790575"/>
              <a:gd name="connsiteY12" fmla="*/ 187582 h 314325"/>
              <a:gd name="connsiteX13" fmla="*/ 702685 w 790575"/>
              <a:gd name="connsiteY13" fmla="*/ 187582 h 314325"/>
              <a:gd name="connsiteX14" fmla="*/ 617913 w 790575"/>
              <a:gd name="connsiteY14" fmla="*/ 272354 h 314325"/>
              <a:gd name="connsiteX15" fmla="*/ 619818 w 790575"/>
              <a:gd name="connsiteY15" fmla="*/ 310454 h 314325"/>
              <a:gd name="connsiteX16" fmla="*/ 657918 w 790575"/>
              <a:gd name="connsiteY16" fmla="*/ 312359 h 314325"/>
              <a:gd name="connsiteX17" fmla="*/ 791268 w 790575"/>
              <a:gd name="connsiteY17" fmla="*/ 179009 h 314325"/>
              <a:gd name="connsiteX18" fmla="*/ 796983 w 790575"/>
              <a:gd name="connsiteY18" fmla="*/ 169484 h 314325"/>
              <a:gd name="connsiteX19" fmla="*/ 797935 w 790575"/>
              <a:gd name="connsiteY19" fmla="*/ 166627 h 314325"/>
              <a:gd name="connsiteX20" fmla="*/ 798888 w 790575"/>
              <a:gd name="connsiteY20" fmla="*/ 164722 h 314325"/>
              <a:gd name="connsiteX21" fmla="*/ 798888 w 790575"/>
              <a:gd name="connsiteY21" fmla="*/ 161864 h 314325"/>
              <a:gd name="connsiteX22" fmla="*/ 798888 w 790575"/>
              <a:gd name="connsiteY22" fmla="*/ 159007 h 314325"/>
              <a:gd name="connsiteX23" fmla="*/ 798888 w 790575"/>
              <a:gd name="connsiteY23" fmla="*/ 157102 h 314325"/>
              <a:gd name="connsiteX24" fmla="*/ 790315 w 790575"/>
              <a:gd name="connsiteY24" fmla="*/ 138052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90575" h="314325">
                <a:moveTo>
                  <a:pt x="790315" y="138052"/>
                </a:moveTo>
                <a:lnTo>
                  <a:pt x="656965" y="4702"/>
                </a:lnTo>
                <a:cubicBezTo>
                  <a:pt x="645535" y="-2918"/>
                  <a:pt x="630295" y="-1013"/>
                  <a:pt x="620770" y="8512"/>
                </a:cubicBezTo>
                <a:cubicBezTo>
                  <a:pt x="611245" y="18037"/>
                  <a:pt x="609340" y="33277"/>
                  <a:pt x="616960" y="44707"/>
                </a:cubicBezTo>
                <a:lnTo>
                  <a:pt x="701733" y="129479"/>
                </a:lnTo>
                <a:lnTo>
                  <a:pt x="599815" y="129479"/>
                </a:lnTo>
                <a:cubicBezTo>
                  <a:pt x="573145" y="129479"/>
                  <a:pt x="544570" y="130432"/>
                  <a:pt x="514090" y="130432"/>
                </a:cubicBezTo>
                <a:cubicBezTo>
                  <a:pt x="348355" y="133289"/>
                  <a:pt x="96895" y="137099"/>
                  <a:pt x="54985" y="41849"/>
                </a:cubicBezTo>
                <a:cubicBezTo>
                  <a:pt x="48318" y="27562"/>
                  <a:pt x="32125" y="20894"/>
                  <a:pt x="16885" y="27562"/>
                </a:cubicBezTo>
                <a:cubicBezTo>
                  <a:pt x="2598" y="34229"/>
                  <a:pt x="-4070" y="50422"/>
                  <a:pt x="2598" y="65662"/>
                </a:cubicBezTo>
                <a:cubicBezTo>
                  <a:pt x="51175" y="174247"/>
                  <a:pt x="234055" y="189487"/>
                  <a:pt x="411220" y="189487"/>
                </a:cubicBezTo>
                <a:cubicBezTo>
                  <a:pt x="446463" y="189487"/>
                  <a:pt x="481705" y="188534"/>
                  <a:pt x="515043" y="188534"/>
                </a:cubicBezTo>
                <a:cubicBezTo>
                  <a:pt x="545523" y="187582"/>
                  <a:pt x="574098" y="187582"/>
                  <a:pt x="599815" y="187582"/>
                </a:cubicBezTo>
                <a:lnTo>
                  <a:pt x="702685" y="187582"/>
                </a:lnTo>
                <a:lnTo>
                  <a:pt x="617913" y="272354"/>
                </a:lnTo>
                <a:cubicBezTo>
                  <a:pt x="609340" y="283784"/>
                  <a:pt x="610293" y="299977"/>
                  <a:pt x="619818" y="310454"/>
                </a:cubicBezTo>
                <a:cubicBezTo>
                  <a:pt x="629343" y="320932"/>
                  <a:pt x="646488" y="321884"/>
                  <a:pt x="657918" y="312359"/>
                </a:cubicBezTo>
                <a:lnTo>
                  <a:pt x="791268" y="179009"/>
                </a:lnTo>
                <a:cubicBezTo>
                  <a:pt x="794125" y="176152"/>
                  <a:pt x="796030" y="173294"/>
                  <a:pt x="796983" y="169484"/>
                </a:cubicBezTo>
                <a:cubicBezTo>
                  <a:pt x="796983" y="168532"/>
                  <a:pt x="797935" y="167579"/>
                  <a:pt x="797935" y="166627"/>
                </a:cubicBezTo>
                <a:cubicBezTo>
                  <a:pt x="797935" y="165674"/>
                  <a:pt x="797935" y="165674"/>
                  <a:pt x="798888" y="164722"/>
                </a:cubicBezTo>
                <a:cubicBezTo>
                  <a:pt x="798888" y="163769"/>
                  <a:pt x="798888" y="162817"/>
                  <a:pt x="798888" y="161864"/>
                </a:cubicBezTo>
                <a:cubicBezTo>
                  <a:pt x="798888" y="160912"/>
                  <a:pt x="798888" y="159959"/>
                  <a:pt x="798888" y="159007"/>
                </a:cubicBezTo>
                <a:cubicBezTo>
                  <a:pt x="798888" y="158054"/>
                  <a:pt x="798888" y="158054"/>
                  <a:pt x="798888" y="157102"/>
                </a:cubicBezTo>
                <a:cubicBezTo>
                  <a:pt x="797935" y="149482"/>
                  <a:pt x="795078" y="142814"/>
                  <a:pt x="790315" y="138052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0E2EC18-E3EF-4B63-A1BC-3E1DCD77AB54}"/>
              </a:ext>
            </a:extLst>
          </p:cNvPr>
          <p:cNvGrpSpPr/>
          <p:nvPr/>
        </p:nvGrpSpPr>
        <p:grpSpPr>
          <a:xfrm>
            <a:off x="4308779" y="2076122"/>
            <a:ext cx="530764" cy="2216016"/>
            <a:chOff x="5745038" y="1632858"/>
            <a:chExt cx="707685" cy="295468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608E685-C01C-4B07-91CC-38B12FA271A6}"/>
                </a:ext>
              </a:extLst>
            </p:cNvPr>
            <p:cNvSpPr/>
            <p:nvPr/>
          </p:nvSpPr>
          <p:spPr>
            <a:xfrm rot="16200000">
              <a:off x="5193460" y="3328283"/>
              <a:ext cx="1810841" cy="707685"/>
            </a:xfrm>
            <a:custGeom>
              <a:avLst/>
              <a:gdLst>
                <a:gd name="connsiteX0" fmla="*/ 809600 w 828675"/>
                <a:gd name="connsiteY0" fmla="*/ 134063 h 323850"/>
                <a:gd name="connsiteX1" fmla="*/ 97511 w 828675"/>
                <a:gd name="connsiteY1" fmla="*/ 134063 h 323850"/>
                <a:gd name="connsiteX2" fmla="*/ 182093 w 828675"/>
                <a:gd name="connsiteY2" fmla="*/ 49481 h 323850"/>
                <a:gd name="connsiteX3" fmla="*/ 183519 w 828675"/>
                <a:gd name="connsiteY3" fmla="*/ 9095 h 323850"/>
                <a:gd name="connsiteX4" fmla="*/ 143133 w 828675"/>
                <a:gd name="connsiteY4" fmla="*/ 7669 h 323850"/>
                <a:gd name="connsiteX5" fmla="*/ 141707 w 828675"/>
                <a:gd name="connsiteY5" fmla="*/ 9095 h 323850"/>
                <a:gd name="connsiteX6" fmla="*/ 8357 w 828675"/>
                <a:gd name="connsiteY6" fmla="*/ 142445 h 323850"/>
                <a:gd name="connsiteX7" fmla="*/ 8357 w 828675"/>
                <a:gd name="connsiteY7" fmla="*/ 182831 h 323850"/>
                <a:gd name="connsiteX8" fmla="*/ 141707 w 828675"/>
                <a:gd name="connsiteY8" fmla="*/ 316181 h 323850"/>
                <a:gd name="connsiteX9" fmla="*/ 182093 w 828675"/>
                <a:gd name="connsiteY9" fmla="*/ 316181 h 323850"/>
                <a:gd name="connsiteX10" fmla="*/ 182093 w 828675"/>
                <a:gd name="connsiteY10" fmla="*/ 275795 h 323850"/>
                <a:gd name="connsiteX11" fmla="*/ 97511 w 828675"/>
                <a:gd name="connsiteY11" fmla="*/ 191213 h 323850"/>
                <a:gd name="connsiteX12" fmla="*/ 809600 w 828675"/>
                <a:gd name="connsiteY12" fmla="*/ 191213 h 323850"/>
                <a:gd name="connsiteX13" fmla="*/ 838175 w 828675"/>
                <a:gd name="connsiteY13" fmla="*/ 162638 h 323850"/>
                <a:gd name="connsiteX14" fmla="*/ 809600 w 828675"/>
                <a:gd name="connsiteY14" fmla="*/ 134063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28675" h="323850">
                  <a:moveTo>
                    <a:pt x="809600" y="134063"/>
                  </a:moveTo>
                  <a:lnTo>
                    <a:pt x="97511" y="134063"/>
                  </a:lnTo>
                  <a:lnTo>
                    <a:pt x="182093" y="49481"/>
                  </a:lnTo>
                  <a:cubicBezTo>
                    <a:pt x="193639" y="38723"/>
                    <a:pt x="194277" y="20641"/>
                    <a:pt x="183519" y="9095"/>
                  </a:cubicBezTo>
                  <a:cubicBezTo>
                    <a:pt x="172760" y="-2451"/>
                    <a:pt x="154678" y="-3089"/>
                    <a:pt x="143133" y="7669"/>
                  </a:cubicBezTo>
                  <a:cubicBezTo>
                    <a:pt x="142640" y="8127"/>
                    <a:pt x="142165" y="8604"/>
                    <a:pt x="141707" y="9095"/>
                  </a:cubicBezTo>
                  <a:lnTo>
                    <a:pt x="8357" y="142445"/>
                  </a:lnTo>
                  <a:cubicBezTo>
                    <a:pt x="-2786" y="153602"/>
                    <a:pt x="-2786" y="171674"/>
                    <a:pt x="8357" y="182831"/>
                  </a:cubicBezTo>
                  <a:lnTo>
                    <a:pt x="141707" y="316181"/>
                  </a:lnTo>
                  <a:cubicBezTo>
                    <a:pt x="152863" y="327323"/>
                    <a:pt x="170936" y="327323"/>
                    <a:pt x="182093" y="316181"/>
                  </a:cubicBezTo>
                  <a:cubicBezTo>
                    <a:pt x="193235" y="305024"/>
                    <a:pt x="193235" y="286952"/>
                    <a:pt x="182093" y="275795"/>
                  </a:cubicBezTo>
                  <a:lnTo>
                    <a:pt x="97511" y="191213"/>
                  </a:lnTo>
                  <a:lnTo>
                    <a:pt x="809600" y="191213"/>
                  </a:lnTo>
                  <a:cubicBezTo>
                    <a:pt x="825382" y="191213"/>
                    <a:pt x="838175" y="178420"/>
                    <a:pt x="838175" y="162638"/>
                  </a:cubicBezTo>
                  <a:cubicBezTo>
                    <a:pt x="838175" y="146856"/>
                    <a:pt x="825382" y="134063"/>
                    <a:pt x="809600" y="13406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08A2309-3DB1-4779-B19A-F04092FD7AFF}"/>
                </a:ext>
              </a:extLst>
            </p:cNvPr>
            <p:cNvSpPr/>
            <p:nvPr/>
          </p:nvSpPr>
          <p:spPr>
            <a:xfrm rot="16200000">
              <a:off x="6034872" y="2587631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C8222A4-615F-4D1C-8EFB-F3775295EB79}"/>
                </a:ext>
              </a:extLst>
            </p:cNvPr>
            <p:cNvSpPr/>
            <p:nvPr/>
          </p:nvSpPr>
          <p:spPr>
            <a:xfrm rot="16200000">
              <a:off x="6034872" y="2396991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B079C82-9007-4378-AF78-A6DAAEFC3BDB}"/>
                </a:ext>
              </a:extLst>
            </p:cNvPr>
            <p:cNvSpPr/>
            <p:nvPr/>
          </p:nvSpPr>
          <p:spPr>
            <a:xfrm rot="16200000">
              <a:off x="6034872" y="2206349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FE6F8B7-D12F-4F2C-A330-50AA1381A4F9}"/>
                </a:ext>
              </a:extLst>
            </p:cNvPr>
            <p:cNvSpPr/>
            <p:nvPr/>
          </p:nvSpPr>
          <p:spPr>
            <a:xfrm rot="16200000">
              <a:off x="6034872" y="2015707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72343CF-DAE9-4650-A213-DF6D27B90659}"/>
                </a:ext>
              </a:extLst>
            </p:cNvPr>
            <p:cNvSpPr/>
            <p:nvPr/>
          </p:nvSpPr>
          <p:spPr>
            <a:xfrm rot="16200000">
              <a:off x="6034872" y="1825065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7B7BC1D-D04B-4E70-829A-E7039E78498D}"/>
                </a:ext>
              </a:extLst>
            </p:cNvPr>
            <p:cNvSpPr/>
            <p:nvPr/>
          </p:nvSpPr>
          <p:spPr>
            <a:xfrm rot="16200000">
              <a:off x="6034872" y="1634423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52093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Cascading Text Blocks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B113A55-45C1-4BC3-A7A1-01DAC9688890}"/>
              </a:ext>
            </a:extLst>
          </p:cNvPr>
          <p:cNvGrpSpPr/>
          <p:nvPr/>
        </p:nvGrpSpPr>
        <p:grpSpPr>
          <a:xfrm>
            <a:off x="465365" y="1267097"/>
            <a:ext cx="8213272" cy="4545874"/>
            <a:chOff x="465365" y="1724297"/>
            <a:chExt cx="8213272" cy="369597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BDDF0AE-8950-4512-A51A-2D3EDC5535D6}"/>
                </a:ext>
              </a:extLst>
            </p:cNvPr>
            <p:cNvSpPr/>
            <p:nvPr/>
          </p:nvSpPr>
          <p:spPr>
            <a:xfrm>
              <a:off x="869418" y="1724297"/>
              <a:ext cx="3230686" cy="30371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noProof="1"/>
                <a:t>Lorem Ipsum Dolor Sit Amet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322A6CD-BF8F-4CD9-A140-57AB70BC3770}"/>
                </a:ext>
              </a:extLst>
            </p:cNvPr>
            <p:cNvSpPr/>
            <p:nvPr/>
          </p:nvSpPr>
          <p:spPr>
            <a:xfrm>
              <a:off x="869418" y="2028008"/>
              <a:ext cx="3230686" cy="7690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5740" tIns="34290" rIns="13716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4F70CFA-3CD9-4C25-A401-7DC5D2CD14DD}"/>
                </a:ext>
              </a:extLst>
            </p:cNvPr>
            <p:cNvSpPr/>
            <p:nvPr/>
          </p:nvSpPr>
          <p:spPr>
            <a:xfrm>
              <a:off x="628650" y="3035890"/>
              <a:ext cx="3471454" cy="3037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noProof="1">
                  <a:solidFill>
                    <a:schemeClr val="bg2">
                      <a:lumMod val="25000"/>
                    </a:schemeClr>
                  </a:solidFill>
                </a:rPr>
                <a:t>Lorem Ipsum Dolor Sit Amet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0FAEE2A-875A-4C50-BA29-3412EC397987}"/>
                </a:ext>
              </a:extLst>
            </p:cNvPr>
            <p:cNvSpPr/>
            <p:nvPr/>
          </p:nvSpPr>
          <p:spPr>
            <a:xfrm>
              <a:off x="628650" y="3339601"/>
              <a:ext cx="3471454" cy="76907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5740" tIns="34290" rIns="13716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In voluptate.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82185C6-EAB1-4667-A1FB-74AF9D5085F4}"/>
                </a:ext>
              </a:extLst>
            </p:cNvPr>
            <p:cNvSpPr/>
            <p:nvPr/>
          </p:nvSpPr>
          <p:spPr>
            <a:xfrm>
              <a:off x="465365" y="4347482"/>
              <a:ext cx="3634740" cy="3037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noProof="1">
                  <a:solidFill>
                    <a:schemeClr val="bg2">
                      <a:lumMod val="25000"/>
                    </a:schemeClr>
                  </a:solidFill>
                </a:rPr>
                <a:t>Lorem Ipsum Dolor Sit Amet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33DF1F1-3BD4-4E6C-AAF1-2C342D10AA46}"/>
                </a:ext>
              </a:extLst>
            </p:cNvPr>
            <p:cNvSpPr/>
            <p:nvPr/>
          </p:nvSpPr>
          <p:spPr>
            <a:xfrm>
              <a:off x="465365" y="4651193"/>
              <a:ext cx="3634740" cy="76907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7160" tIns="34290" rIns="13716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I</a:t>
              </a:r>
              <a:r>
                <a:rPr lang="it-IT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n voluptate velit esse cillum dolore eu fugiat.</a:t>
              </a:r>
              <a:endParaRPr lang="en-US" sz="1100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6D081654-DF41-4E45-91D7-CF86488E0A81}"/>
                </a:ext>
              </a:extLst>
            </p:cNvPr>
            <p:cNvSpPr/>
            <p:nvPr/>
          </p:nvSpPr>
          <p:spPr>
            <a:xfrm>
              <a:off x="5043897" y="1724297"/>
              <a:ext cx="3230685" cy="30371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noProof="1"/>
                <a:t>Lorem Ipsum Dolor Sit Amet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70B43EC-5B93-4713-B633-74ED0C90E4C6}"/>
                </a:ext>
              </a:extLst>
            </p:cNvPr>
            <p:cNvSpPr/>
            <p:nvPr/>
          </p:nvSpPr>
          <p:spPr>
            <a:xfrm>
              <a:off x="5043897" y="2028008"/>
              <a:ext cx="3230685" cy="7690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7160" tIns="34290" rIns="20574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2314F8B8-F3A9-41F2-846D-F865F8D37CD9}"/>
                </a:ext>
              </a:extLst>
            </p:cNvPr>
            <p:cNvSpPr/>
            <p:nvPr/>
          </p:nvSpPr>
          <p:spPr>
            <a:xfrm>
              <a:off x="5043897" y="3035890"/>
              <a:ext cx="3471453" cy="30371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noProof="1">
                  <a:solidFill>
                    <a:schemeClr val="bg2">
                      <a:lumMod val="25000"/>
                    </a:schemeClr>
                  </a:solidFill>
                </a:rPr>
                <a:t>Lorem Ipsum Dolor Sit Amet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EB0B835-ADE3-463A-8B80-DB3BCB0B8ECD}"/>
                </a:ext>
              </a:extLst>
            </p:cNvPr>
            <p:cNvSpPr/>
            <p:nvPr/>
          </p:nvSpPr>
          <p:spPr>
            <a:xfrm>
              <a:off x="5043897" y="3339601"/>
              <a:ext cx="3471453" cy="76907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7160" tIns="34290" rIns="20574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In voluptate.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20FA9F4F-1C44-4686-B27C-8C8127D6BE34}"/>
                </a:ext>
              </a:extLst>
            </p:cNvPr>
            <p:cNvSpPr/>
            <p:nvPr/>
          </p:nvSpPr>
          <p:spPr>
            <a:xfrm>
              <a:off x="5043897" y="4347482"/>
              <a:ext cx="3634740" cy="30371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cap="all" noProof="1">
                  <a:solidFill>
                    <a:schemeClr val="bg2">
                      <a:lumMod val="25000"/>
                    </a:schemeClr>
                  </a:solidFill>
                </a:rPr>
                <a:t>Lorem Ipsum Dolor Sit Amet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2C6F6D26-B219-43C2-BA93-76A216ADB96A}"/>
                </a:ext>
              </a:extLst>
            </p:cNvPr>
            <p:cNvSpPr/>
            <p:nvPr/>
          </p:nvSpPr>
          <p:spPr>
            <a:xfrm>
              <a:off x="5043897" y="4651193"/>
              <a:ext cx="3634740" cy="76907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7160" tIns="34290" rIns="13716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I</a:t>
              </a:r>
              <a:r>
                <a:rPr lang="it-IT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n voluptate velit esse cillum dolore eu fugiat.</a:t>
              </a:r>
              <a:endParaRPr lang="en-US" sz="1100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7" name="Graphic 5" descr="Line arrow Slight curve">
            <a:extLst>
              <a:ext uri="{FF2B5EF4-FFF2-40B4-BE49-F238E27FC236}">
                <a16:creationId xmlns:a16="http://schemas.microsoft.com/office/drawing/2014/main" id="{EA094EFA-3FB4-4130-8C74-CF6A4ED390A1}"/>
              </a:ext>
            </a:extLst>
          </p:cNvPr>
          <p:cNvSpPr/>
          <p:nvPr/>
        </p:nvSpPr>
        <p:spPr>
          <a:xfrm rot="5400000">
            <a:off x="640385" y="2645200"/>
            <a:ext cx="592931" cy="235744"/>
          </a:xfrm>
          <a:custGeom>
            <a:avLst/>
            <a:gdLst>
              <a:gd name="connsiteX0" fmla="*/ 790315 w 790575"/>
              <a:gd name="connsiteY0" fmla="*/ 138052 h 314325"/>
              <a:gd name="connsiteX1" fmla="*/ 656965 w 790575"/>
              <a:gd name="connsiteY1" fmla="*/ 4702 h 314325"/>
              <a:gd name="connsiteX2" fmla="*/ 620770 w 790575"/>
              <a:gd name="connsiteY2" fmla="*/ 8512 h 314325"/>
              <a:gd name="connsiteX3" fmla="*/ 616960 w 790575"/>
              <a:gd name="connsiteY3" fmla="*/ 44707 h 314325"/>
              <a:gd name="connsiteX4" fmla="*/ 701733 w 790575"/>
              <a:gd name="connsiteY4" fmla="*/ 129479 h 314325"/>
              <a:gd name="connsiteX5" fmla="*/ 599815 w 790575"/>
              <a:gd name="connsiteY5" fmla="*/ 129479 h 314325"/>
              <a:gd name="connsiteX6" fmla="*/ 514090 w 790575"/>
              <a:gd name="connsiteY6" fmla="*/ 130432 h 314325"/>
              <a:gd name="connsiteX7" fmla="*/ 54985 w 790575"/>
              <a:gd name="connsiteY7" fmla="*/ 41849 h 314325"/>
              <a:gd name="connsiteX8" fmla="*/ 16885 w 790575"/>
              <a:gd name="connsiteY8" fmla="*/ 27562 h 314325"/>
              <a:gd name="connsiteX9" fmla="*/ 2598 w 790575"/>
              <a:gd name="connsiteY9" fmla="*/ 65662 h 314325"/>
              <a:gd name="connsiteX10" fmla="*/ 411220 w 790575"/>
              <a:gd name="connsiteY10" fmla="*/ 189487 h 314325"/>
              <a:gd name="connsiteX11" fmla="*/ 515043 w 790575"/>
              <a:gd name="connsiteY11" fmla="*/ 188534 h 314325"/>
              <a:gd name="connsiteX12" fmla="*/ 599815 w 790575"/>
              <a:gd name="connsiteY12" fmla="*/ 187582 h 314325"/>
              <a:gd name="connsiteX13" fmla="*/ 702685 w 790575"/>
              <a:gd name="connsiteY13" fmla="*/ 187582 h 314325"/>
              <a:gd name="connsiteX14" fmla="*/ 617913 w 790575"/>
              <a:gd name="connsiteY14" fmla="*/ 272354 h 314325"/>
              <a:gd name="connsiteX15" fmla="*/ 619818 w 790575"/>
              <a:gd name="connsiteY15" fmla="*/ 310454 h 314325"/>
              <a:gd name="connsiteX16" fmla="*/ 657918 w 790575"/>
              <a:gd name="connsiteY16" fmla="*/ 312359 h 314325"/>
              <a:gd name="connsiteX17" fmla="*/ 791268 w 790575"/>
              <a:gd name="connsiteY17" fmla="*/ 179009 h 314325"/>
              <a:gd name="connsiteX18" fmla="*/ 796983 w 790575"/>
              <a:gd name="connsiteY18" fmla="*/ 169484 h 314325"/>
              <a:gd name="connsiteX19" fmla="*/ 797935 w 790575"/>
              <a:gd name="connsiteY19" fmla="*/ 166627 h 314325"/>
              <a:gd name="connsiteX20" fmla="*/ 798888 w 790575"/>
              <a:gd name="connsiteY20" fmla="*/ 164722 h 314325"/>
              <a:gd name="connsiteX21" fmla="*/ 798888 w 790575"/>
              <a:gd name="connsiteY21" fmla="*/ 161864 h 314325"/>
              <a:gd name="connsiteX22" fmla="*/ 798888 w 790575"/>
              <a:gd name="connsiteY22" fmla="*/ 159007 h 314325"/>
              <a:gd name="connsiteX23" fmla="*/ 798888 w 790575"/>
              <a:gd name="connsiteY23" fmla="*/ 157102 h 314325"/>
              <a:gd name="connsiteX24" fmla="*/ 790315 w 790575"/>
              <a:gd name="connsiteY24" fmla="*/ 138052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90575" h="314325">
                <a:moveTo>
                  <a:pt x="790315" y="138052"/>
                </a:moveTo>
                <a:lnTo>
                  <a:pt x="656965" y="4702"/>
                </a:lnTo>
                <a:cubicBezTo>
                  <a:pt x="645535" y="-2918"/>
                  <a:pt x="630295" y="-1013"/>
                  <a:pt x="620770" y="8512"/>
                </a:cubicBezTo>
                <a:cubicBezTo>
                  <a:pt x="611245" y="18037"/>
                  <a:pt x="609340" y="33277"/>
                  <a:pt x="616960" y="44707"/>
                </a:cubicBezTo>
                <a:lnTo>
                  <a:pt x="701733" y="129479"/>
                </a:lnTo>
                <a:lnTo>
                  <a:pt x="599815" y="129479"/>
                </a:lnTo>
                <a:cubicBezTo>
                  <a:pt x="573145" y="129479"/>
                  <a:pt x="544570" y="130432"/>
                  <a:pt x="514090" y="130432"/>
                </a:cubicBezTo>
                <a:cubicBezTo>
                  <a:pt x="348355" y="133289"/>
                  <a:pt x="96895" y="137099"/>
                  <a:pt x="54985" y="41849"/>
                </a:cubicBezTo>
                <a:cubicBezTo>
                  <a:pt x="48318" y="27562"/>
                  <a:pt x="32125" y="20894"/>
                  <a:pt x="16885" y="27562"/>
                </a:cubicBezTo>
                <a:cubicBezTo>
                  <a:pt x="2598" y="34229"/>
                  <a:pt x="-4070" y="50422"/>
                  <a:pt x="2598" y="65662"/>
                </a:cubicBezTo>
                <a:cubicBezTo>
                  <a:pt x="51175" y="174247"/>
                  <a:pt x="234055" y="189487"/>
                  <a:pt x="411220" y="189487"/>
                </a:cubicBezTo>
                <a:cubicBezTo>
                  <a:pt x="446463" y="189487"/>
                  <a:pt x="481705" y="188534"/>
                  <a:pt x="515043" y="188534"/>
                </a:cubicBezTo>
                <a:cubicBezTo>
                  <a:pt x="545523" y="187582"/>
                  <a:pt x="574098" y="187582"/>
                  <a:pt x="599815" y="187582"/>
                </a:cubicBezTo>
                <a:lnTo>
                  <a:pt x="702685" y="187582"/>
                </a:lnTo>
                <a:lnTo>
                  <a:pt x="617913" y="272354"/>
                </a:lnTo>
                <a:cubicBezTo>
                  <a:pt x="609340" y="283784"/>
                  <a:pt x="610293" y="299977"/>
                  <a:pt x="619818" y="310454"/>
                </a:cubicBezTo>
                <a:cubicBezTo>
                  <a:pt x="629343" y="320932"/>
                  <a:pt x="646488" y="321884"/>
                  <a:pt x="657918" y="312359"/>
                </a:cubicBezTo>
                <a:lnTo>
                  <a:pt x="791268" y="179009"/>
                </a:lnTo>
                <a:cubicBezTo>
                  <a:pt x="794125" y="176152"/>
                  <a:pt x="796030" y="173294"/>
                  <a:pt x="796983" y="169484"/>
                </a:cubicBezTo>
                <a:cubicBezTo>
                  <a:pt x="796983" y="168532"/>
                  <a:pt x="797935" y="167579"/>
                  <a:pt x="797935" y="166627"/>
                </a:cubicBezTo>
                <a:cubicBezTo>
                  <a:pt x="797935" y="165674"/>
                  <a:pt x="797935" y="165674"/>
                  <a:pt x="798888" y="164722"/>
                </a:cubicBezTo>
                <a:cubicBezTo>
                  <a:pt x="798888" y="163769"/>
                  <a:pt x="798888" y="162817"/>
                  <a:pt x="798888" y="161864"/>
                </a:cubicBezTo>
                <a:cubicBezTo>
                  <a:pt x="798888" y="160912"/>
                  <a:pt x="798888" y="159959"/>
                  <a:pt x="798888" y="159007"/>
                </a:cubicBezTo>
                <a:cubicBezTo>
                  <a:pt x="798888" y="158054"/>
                  <a:pt x="798888" y="158054"/>
                  <a:pt x="798888" y="157102"/>
                </a:cubicBezTo>
                <a:cubicBezTo>
                  <a:pt x="797935" y="149482"/>
                  <a:pt x="795078" y="142814"/>
                  <a:pt x="790315" y="138052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" name="Graphic 5" descr="Line arrow Slight curve">
            <a:extLst>
              <a:ext uri="{FF2B5EF4-FFF2-40B4-BE49-F238E27FC236}">
                <a16:creationId xmlns:a16="http://schemas.microsoft.com/office/drawing/2014/main" id="{EE88FECE-634B-49B7-8B94-96C389C911A3}"/>
              </a:ext>
            </a:extLst>
          </p:cNvPr>
          <p:cNvSpPr/>
          <p:nvPr/>
        </p:nvSpPr>
        <p:spPr>
          <a:xfrm rot="5400000">
            <a:off x="404642" y="4289976"/>
            <a:ext cx="592931" cy="235744"/>
          </a:xfrm>
          <a:custGeom>
            <a:avLst/>
            <a:gdLst>
              <a:gd name="connsiteX0" fmla="*/ 790315 w 790575"/>
              <a:gd name="connsiteY0" fmla="*/ 138052 h 314325"/>
              <a:gd name="connsiteX1" fmla="*/ 656965 w 790575"/>
              <a:gd name="connsiteY1" fmla="*/ 4702 h 314325"/>
              <a:gd name="connsiteX2" fmla="*/ 620770 w 790575"/>
              <a:gd name="connsiteY2" fmla="*/ 8512 h 314325"/>
              <a:gd name="connsiteX3" fmla="*/ 616960 w 790575"/>
              <a:gd name="connsiteY3" fmla="*/ 44707 h 314325"/>
              <a:gd name="connsiteX4" fmla="*/ 701733 w 790575"/>
              <a:gd name="connsiteY4" fmla="*/ 129479 h 314325"/>
              <a:gd name="connsiteX5" fmla="*/ 599815 w 790575"/>
              <a:gd name="connsiteY5" fmla="*/ 129479 h 314325"/>
              <a:gd name="connsiteX6" fmla="*/ 514090 w 790575"/>
              <a:gd name="connsiteY6" fmla="*/ 130432 h 314325"/>
              <a:gd name="connsiteX7" fmla="*/ 54985 w 790575"/>
              <a:gd name="connsiteY7" fmla="*/ 41849 h 314325"/>
              <a:gd name="connsiteX8" fmla="*/ 16885 w 790575"/>
              <a:gd name="connsiteY8" fmla="*/ 27562 h 314325"/>
              <a:gd name="connsiteX9" fmla="*/ 2598 w 790575"/>
              <a:gd name="connsiteY9" fmla="*/ 65662 h 314325"/>
              <a:gd name="connsiteX10" fmla="*/ 411220 w 790575"/>
              <a:gd name="connsiteY10" fmla="*/ 189487 h 314325"/>
              <a:gd name="connsiteX11" fmla="*/ 515043 w 790575"/>
              <a:gd name="connsiteY11" fmla="*/ 188534 h 314325"/>
              <a:gd name="connsiteX12" fmla="*/ 599815 w 790575"/>
              <a:gd name="connsiteY12" fmla="*/ 187582 h 314325"/>
              <a:gd name="connsiteX13" fmla="*/ 702685 w 790575"/>
              <a:gd name="connsiteY13" fmla="*/ 187582 h 314325"/>
              <a:gd name="connsiteX14" fmla="*/ 617913 w 790575"/>
              <a:gd name="connsiteY14" fmla="*/ 272354 h 314325"/>
              <a:gd name="connsiteX15" fmla="*/ 619818 w 790575"/>
              <a:gd name="connsiteY15" fmla="*/ 310454 h 314325"/>
              <a:gd name="connsiteX16" fmla="*/ 657918 w 790575"/>
              <a:gd name="connsiteY16" fmla="*/ 312359 h 314325"/>
              <a:gd name="connsiteX17" fmla="*/ 791268 w 790575"/>
              <a:gd name="connsiteY17" fmla="*/ 179009 h 314325"/>
              <a:gd name="connsiteX18" fmla="*/ 796983 w 790575"/>
              <a:gd name="connsiteY18" fmla="*/ 169484 h 314325"/>
              <a:gd name="connsiteX19" fmla="*/ 797935 w 790575"/>
              <a:gd name="connsiteY19" fmla="*/ 166627 h 314325"/>
              <a:gd name="connsiteX20" fmla="*/ 798888 w 790575"/>
              <a:gd name="connsiteY20" fmla="*/ 164722 h 314325"/>
              <a:gd name="connsiteX21" fmla="*/ 798888 w 790575"/>
              <a:gd name="connsiteY21" fmla="*/ 161864 h 314325"/>
              <a:gd name="connsiteX22" fmla="*/ 798888 w 790575"/>
              <a:gd name="connsiteY22" fmla="*/ 159007 h 314325"/>
              <a:gd name="connsiteX23" fmla="*/ 798888 w 790575"/>
              <a:gd name="connsiteY23" fmla="*/ 157102 h 314325"/>
              <a:gd name="connsiteX24" fmla="*/ 790315 w 790575"/>
              <a:gd name="connsiteY24" fmla="*/ 138052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90575" h="314325">
                <a:moveTo>
                  <a:pt x="790315" y="138052"/>
                </a:moveTo>
                <a:lnTo>
                  <a:pt x="656965" y="4702"/>
                </a:lnTo>
                <a:cubicBezTo>
                  <a:pt x="645535" y="-2918"/>
                  <a:pt x="630295" y="-1013"/>
                  <a:pt x="620770" y="8512"/>
                </a:cubicBezTo>
                <a:cubicBezTo>
                  <a:pt x="611245" y="18037"/>
                  <a:pt x="609340" y="33277"/>
                  <a:pt x="616960" y="44707"/>
                </a:cubicBezTo>
                <a:lnTo>
                  <a:pt x="701733" y="129479"/>
                </a:lnTo>
                <a:lnTo>
                  <a:pt x="599815" y="129479"/>
                </a:lnTo>
                <a:cubicBezTo>
                  <a:pt x="573145" y="129479"/>
                  <a:pt x="544570" y="130432"/>
                  <a:pt x="514090" y="130432"/>
                </a:cubicBezTo>
                <a:cubicBezTo>
                  <a:pt x="348355" y="133289"/>
                  <a:pt x="96895" y="137099"/>
                  <a:pt x="54985" y="41849"/>
                </a:cubicBezTo>
                <a:cubicBezTo>
                  <a:pt x="48318" y="27562"/>
                  <a:pt x="32125" y="20894"/>
                  <a:pt x="16885" y="27562"/>
                </a:cubicBezTo>
                <a:cubicBezTo>
                  <a:pt x="2598" y="34229"/>
                  <a:pt x="-4070" y="50422"/>
                  <a:pt x="2598" y="65662"/>
                </a:cubicBezTo>
                <a:cubicBezTo>
                  <a:pt x="51175" y="174247"/>
                  <a:pt x="234055" y="189487"/>
                  <a:pt x="411220" y="189487"/>
                </a:cubicBezTo>
                <a:cubicBezTo>
                  <a:pt x="446463" y="189487"/>
                  <a:pt x="481705" y="188534"/>
                  <a:pt x="515043" y="188534"/>
                </a:cubicBezTo>
                <a:cubicBezTo>
                  <a:pt x="545523" y="187582"/>
                  <a:pt x="574098" y="187582"/>
                  <a:pt x="599815" y="187582"/>
                </a:cubicBezTo>
                <a:lnTo>
                  <a:pt x="702685" y="187582"/>
                </a:lnTo>
                <a:lnTo>
                  <a:pt x="617913" y="272354"/>
                </a:lnTo>
                <a:cubicBezTo>
                  <a:pt x="609340" y="283784"/>
                  <a:pt x="610293" y="299977"/>
                  <a:pt x="619818" y="310454"/>
                </a:cubicBezTo>
                <a:cubicBezTo>
                  <a:pt x="629343" y="320932"/>
                  <a:pt x="646488" y="321884"/>
                  <a:pt x="657918" y="312359"/>
                </a:cubicBezTo>
                <a:lnTo>
                  <a:pt x="791268" y="179009"/>
                </a:lnTo>
                <a:cubicBezTo>
                  <a:pt x="794125" y="176152"/>
                  <a:pt x="796030" y="173294"/>
                  <a:pt x="796983" y="169484"/>
                </a:cubicBezTo>
                <a:cubicBezTo>
                  <a:pt x="796983" y="168532"/>
                  <a:pt x="797935" y="167579"/>
                  <a:pt x="797935" y="166627"/>
                </a:cubicBezTo>
                <a:cubicBezTo>
                  <a:pt x="797935" y="165674"/>
                  <a:pt x="797935" y="165674"/>
                  <a:pt x="798888" y="164722"/>
                </a:cubicBezTo>
                <a:cubicBezTo>
                  <a:pt x="798888" y="163769"/>
                  <a:pt x="798888" y="162817"/>
                  <a:pt x="798888" y="161864"/>
                </a:cubicBezTo>
                <a:cubicBezTo>
                  <a:pt x="798888" y="160912"/>
                  <a:pt x="798888" y="159959"/>
                  <a:pt x="798888" y="159007"/>
                </a:cubicBezTo>
                <a:cubicBezTo>
                  <a:pt x="798888" y="158054"/>
                  <a:pt x="798888" y="158054"/>
                  <a:pt x="798888" y="157102"/>
                </a:cubicBezTo>
                <a:cubicBezTo>
                  <a:pt x="797935" y="149482"/>
                  <a:pt x="795078" y="142814"/>
                  <a:pt x="790315" y="138052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9" name="Graphic 5" descr="Line arrow Slight curve">
            <a:extLst>
              <a:ext uri="{FF2B5EF4-FFF2-40B4-BE49-F238E27FC236}">
                <a16:creationId xmlns:a16="http://schemas.microsoft.com/office/drawing/2014/main" id="{FF3EA725-F5FB-4D5A-9CDB-CB5DD7085398}"/>
              </a:ext>
            </a:extLst>
          </p:cNvPr>
          <p:cNvSpPr/>
          <p:nvPr/>
        </p:nvSpPr>
        <p:spPr>
          <a:xfrm rot="5400000" flipV="1">
            <a:off x="8150750" y="4289976"/>
            <a:ext cx="592931" cy="235742"/>
          </a:xfrm>
          <a:custGeom>
            <a:avLst/>
            <a:gdLst>
              <a:gd name="connsiteX0" fmla="*/ 790315 w 790575"/>
              <a:gd name="connsiteY0" fmla="*/ 138052 h 314325"/>
              <a:gd name="connsiteX1" fmla="*/ 656965 w 790575"/>
              <a:gd name="connsiteY1" fmla="*/ 4702 h 314325"/>
              <a:gd name="connsiteX2" fmla="*/ 620770 w 790575"/>
              <a:gd name="connsiteY2" fmla="*/ 8512 h 314325"/>
              <a:gd name="connsiteX3" fmla="*/ 616960 w 790575"/>
              <a:gd name="connsiteY3" fmla="*/ 44707 h 314325"/>
              <a:gd name="connsiteX4" fmla="*/ 701733 w 790575"/>
              <a:gd name="connsiteY4" fmla="*/ 129479 h 314325"/>
              <a:gd name="connsiteX5" fmla="*/ 599815 w 790575"/>
              <a:gd name="connsiteY5" fmla="*/ 129479 h 314325"/>
              <a:gd name="connsiteX6" fmla="*/ 514090 w 790575"/>
              <a:gd name="connsiteY6" fmla="*/ 130432 h 314325"/>
              <a:gd name="connsiteX7" fmla="*/ 54985 w 790575"/>
              <a:gd name="connsiteY7" fmla="*/ 41849 h 314325"/>
              <a:gd name="connsiteX8" fmla="*/ 16885 w 790575"/>
              <a:gd name="connsiteY8" fmla="*/ 27562 h 314325"/>
              <a:gd name="connsiteX9" fmla="*/ 2598 w 790575"/>
              <a:gd name="connsiteY9" fmla="*/ 65662 h 314325"/>
              <a:gd name="connsiteX10" fmla="*/ 411220 w 790575"/>
              <a:gd name="connsiteY10" fmla="*/ 189487 h 314325"/>
              <a:gd name="connsiteX11" fmla="*/ 515043 w 790575"/>
              <a:gd name="connsiteY11" fmla="*/ 188534 h 314325"/>
              <a:gd name="connsiteX12" fmla="*/ 599815 w 790575"/>
              <a:gd name="connsiteY12" fmla="*/ 187582 h 314325"/>
              <a:gd name="connsiteX13" fmla="*/ 702685 w 790575"/>
              <a:gd name="connsiteY13" fmla="*/ 187582 h 314325"/>
              <a:gd name="connsiteX14" fmla="*/ 617913 w 790575"/>
              <a:gd name="connsiteY14" fmla="*/ 272354 h 314325"/>
              <a:gd name="connsiteX15" fmla="*/ 619818 w 790575"/>
              <a:gd name="connsiteY15" fmla="*/ 310454 h 314325"/>
              <a:gd name="connsiteX16" fmla="*/ 657918 w 790575"/>
              <a:gd name="connsiteY16" fmla="*/ 312359 h 314325"/>
              <a:gd name="connsiteX17" fmla="*/ 791268 w 790575"/>
              <a:gd name="connsiteY17" fmla="*/ 179009 h 314325"/>
              <a:gd name="connsiteX18" fmla="*/ 796983 w 790575"/>
              <a:gd name="connsiteY18" fmla="*/ 169484 h 314325"/>
              <a:gd name="connsiteX19" fmla="*/ 797935 w 790575"/>
              <a:gd name="connsiteY19" fmla="*/ 166627 h 314325"/>
              <a:gd name="connsiteX20" fmla="*/ 798888 w 790575"/>
              <a:gd name="connsiteY20" fmla="*/ 164722 h 314325"/>
              <a:gd name="connsiteX21" fmla="*/ 798888 w 790575"/>
              <a:gd name="connsiteY21" fmla="*/ 161864 h 314325"/>
              <a:gd name="connsiteX22" fmla="*/ 798888 w 790575"/>
              <a:gd name="connsiteY22" fmla="*/ 159007 h 314325"/>
              <a:gd name="connsiteX23" fmla="*/ 798888 w 790575"/>
              <a:gd name="connsiteY23" fmla="*/ 157102 h 314325"/>
              <a:gd name="connsiteX24" fmla="*/ 790315 w 790575"/>
              <a:gd name="connsiteY24" fmla="*/ 138052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90575" h="314325">
                <a:moveTo>
                  <a:pt x="790315" y="138052"/>
                </a:moveTo>
                <a:lnTo>
                  <a:pt x="656965" y="4702"/>
                </a:lnTo>
                <a:cubicBezTo>
                  <a:pt x="645535" y="-2918"/>
                  <a:pt x="630295" y="-1013"/>
                  <a:pt x="620770" y="8512"/>
                </a:cubicBezTo>
                <a:cubicBezTo>
                  <a:pt x="611245" y="18037"/>
                  <a:pt x="609340" y="33277"/>
                  <a:pt x="616960" y="44707"/>
                </a:cubicBezTo>
                <a:lnTo>
                  <a:pt x="701733" y="129479"/>
                </a:lnTo>
                <a:lnTo>
                  <a:pt x="599815" y="129479"/>
                </a:lnTo>
                <a:cubicBezTo>
                  <a:pt x="573145" y="129479"/>
                  <a:pt x="544570" y="130432"/>
                  <a:pt x="514090" y="130432"/>
                </a:cubicBezTo>
                <a:cubicBezTo>
                  <a:pt x="348355" y="133289"/>
                  <a:pt x="96895" y="137099"/>
                  <a:pt x="54985" y="41849"/>
                </a:cubicBezTo>
                <a:cubicBezTo>
                  <a:pt x="48318" y="27562"/>
                  <a:pt x="32125" y="20894"/>
                  <a:pt x="16885" y="27562"/>
                </a:cubicBezTo>
                <a:cubicBezTo>
                  <a:pt x="2598" y="34229"/>
                  <a:pt x="-4070" y="50422"/>
                  <a:pt x="2598" y="65662"/>
                </a:cubicBezTo>
                <a:cubicBezTo>
                  <a:pt x="51175" y="174247"/>
                  <a:pt x="234055" y="189487"/>
                  <a:pt x="411220" y="189487"/>
                </a:cubicBezTo>
                <a:cubicBezTo>
                  <a:pt x="446463" y="189487"/>
                  <a:pt x="481705" y="188534"/>
                  <a:pt x="515043" y="188534"/>
                </a:cubicBezTo>
                <a:cubicBezTo>
                  <a:pt x="545523" y="187582"/>
                  <a:pt x="574098" y="187582"/>
                  <a:pt x="599815" y="187582"/>
                </a:cubicBezTo>
                <a:lnTo>
                  <a:pt x="702685" y="187582"/>
                </a:lnTo>
                <a:lnTo>
                  <a:pt x="617913" y="272354"/>
                </a:lnTo>
                <a:cubicBezTo>
                  <a:pt x="609340" y="283784"/>
                  <a:pt x="610293" y="299977"/>
                  <a:pt x="619818" y="310454"/>
                </a:cubicBezTo>
                <a:cubicBezTo>
                  <a:pt x="629343" y="320932"/>
                  <a:pt x="646488" y="321884"/>
                  <a:pt x="657918" y="312359"/>
                </a:cubicBezTo>
                <a:lnTo>
                  <a:pt x="791268" y="179009"/>
                </a:lnTo>
                <a:cubicBezTo>
                  <a:pt x="794125" y="176152"/>
                  <a:pt x="796030" y="173294"/>
                  <a:pt x="796983" y="169484"/>
                </a:cubicBezTo>
                <a:cubicBezTo>
                  <a:pt x="796983" y="168532"/>
                  <a:pt x="797935" y="167579"/>
                  <a:pt x="797935" y="166627"/>
                </a:cubicBezTo>
                <a:cubicBezTo>
                  <a:pt x="797935" y="165674"/>
                  <a:pt x="797935" y="165674"/>
                  <a:pt x="798888" y="164722"/>
                </a:cubicBezTo>
                <a:cubicBezTo>
                  <a:pt x="798888" y="163769"/>
                  <a:pt x="798888" y="162817"/>
                  <a:pt x="798888" y="161864"/>
                </a:cubicBezTo>
                <a:cubicBezTo>
                  <a:pt x="798888" y="160912"/>
                  <a:pt x="798888" y="159959"/>
                  <a:pt x="798888" y="159007"/>
                </a:cubicBezTo>
                <a:cubicBezTo>
                  <a:pt x="798888" y="158054"/>
                  <a:pt x="798888" y="158054"/>
                  <a:pt x="798888" y="157102"/>
                </a:cubicBezTo>
                <a:cubicBezTo>
                  <a:pt x="797935" y="149482"/>
                  <a:pt x="795078" y="142814"/>
                  <a:pt x="790315" y="138052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0" name="Graphic 5" descr="Line arrow Slight curve">
            <a:extLst>
              <a:ext uri="{FF2B5EF4-FFF2-40B4-BE49-F238E27FC236}">
                <a16:creationId xmlns:a16="http://schemas.microsoft.com/office/drawing/2014/main" id="{90CC852B-7775-41F1-BCF8-F4CB082729B7}"/>
              </a:ext>
            </a:extLst>
          </p:cNvPr>
          <p:cNvSpPr/>
          <p:nvPr/>
        </p:nvSpPr>
        <p:spPr>
          <a:xfrm rot="5400000" flipV="1">
            <a:off x="7915007" y="2645201"/>
            <a:ext cx="592931" cy="235742"/>
          </a:xfrm>
          <a:custGeom>
            <a:avLst/>
            <a:gdLst>
              <a:gd name="connsiteX0" fmla="*/ 790315 w 790575"/>
              <a:gd name="connsiteY0" fmla="*/ 138052 h 314325"/>
              <a:gd name="connsiteX1" fmla="*/ 656965 w 790575"/>
              <a:gd name="connsiteY1" fmla="*/ 4702 h 314325"/>
              <a:gd name="connsiteX2" fmla="*/ 620770 w 790575"/>
              <a:gd name="connsiteY2" fmla="*/ 8512 h 314325"/>
              <a:gd name="connsiteX3" fmla="*/ 616960 w 790575"/>
              <a:gd name="connsiteY3" fmla="*/ 44707 h 314325"/>
              <a:gd name="connsiteX4" fmla="*/ 701733 w 790575"/>
              <a:gd name="connsiteY4" fmla="*/ 129479 h 314325"/>
              <a:gd name="connsiteX5" fmla="*/ 599815 w 790575"/>
              <a:gd name="connsiteY5" fmla="*/ 129479 h 314325"/>
              <a:gd name="connsiteX6" fmla="*/ 514090 w 790575"/>
              <a:gd name="connsiteY6" fmla="*/ 130432 h 314325"/>
              <a:gd name="connsiteX7" fmla="*/ 54985 w 790575"/>
              <a:gd name="connsiteY7" fmla="*/ 41849 h 314325"/>
              <a:gd name="connsiteX8" fmla="*/ 16885 w 790575"/>
              <a:gd name="connsiteY8" fmla="*/ 27562 h 314325"/>
              <a:gd name="connsiteX9" fmla="*/ 2598 w 790575"/>
              <a:gd name="connsiteY9" fmla="*/ 65662 h 314325"/>
              <a:gd name="connsiteX10" fmla="*/ 411220 w 790575"/>
              <a:gd name="connsiteY10" fmla="*/ 189487 h 314325"/>
              <a:gd name="connsiteX11" fmla="*/ 515043 w 790575"/>
              <a:gd name="connsiteY11" fmla="*/ 188534 h 314325"/>
              <a:gd name="connsiteX12" fmla="*/ 599815 w 790575"/>
              <a:gd name="connsiteY12" fmla="*/ 187582 h 314325"/>
              <a:gd name="connsiteX13" fmla="*/ 702685 w 790575"/>
              <a:gd name="connsiteY13" fmla="*/ 187582 h 314325"/>
              <a:gd name="connsiteX14" fmla="*/ 617913 w 790575"/>
              <a:gd name="connsiteY14" fmla="*/ 272354 h 314325"/>
              <a:gd name="connsiteX15" fmla="*/ 619818 w 790575"/>
              <a:gd name="connsiteY15" fmla="*/ 310454 h 314325"/>
              <a:gd name="connsiteX16" fmla="*/ 657918 w 790575"/>
              <a:gd name="connsiteY16" fmla="*/ 312359 h 314325"/>
              <a:gd name="connsiteX17" fmla="*/ 791268 w 790575"/>
              <a:gd name="connsiteY17" fmla="*/ 179009 h 314325"/>
              <a:gd name="connsiteX18" fmla="*/ 796983 w 790575"/>
              <a:gd name="connsiteY18" fmla="*/ 169484 h 314325"/>
              <a:gd name="connsiteX19" fmla="*/ 797935 w 790575"/>
              <a:gd name="connsiteY19" fmla="*/ 166627 h 314325"/>
              <a:gd name="connsiteX20" fmla="*/ 798888 w 790575"/>
              <a:gd name="connsiteY20" fmla="*/ 164722 h 314325"/>
              <a:gd name="connsiteX21" fmla="*/ 798888 w 790575"/>
              <a:gd name="connsiteY21" fmla="*/ 161864 h 314325"/>
              <a:gd name="connsiteX22" fmla="*/ 798888 w 790575"/>
              <a:gd name="connsiteY22" fmla="*/ 159007 h 314325"/>
              <a:gd name="connsiteX23" fmla="*/ 798888 w 790575"/>
              <a:gd name="connsiteY23" fmla="*/ 157102 h 314325"/>
              <a:gd name="connsiteX24" fmla="*/ 790315 w 790575"/>
              <a:gd name="connsiteY24" fmla="*/ 138052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90575" h="314325">
                <a:moveTo>
                  <a:pt x="790315" y="138052"/>
                </a:moveTo>
                <a:lnTo>
                  <a:pt x="656965" y="4702"/>
                </a:lnTo>
                <a:cubicBezTo>
                  <a:pt x="645535" y="-2918"/>
                  <a:pt x="630295" y="-1013"/>
                  <a:pt x="620770" y="8512"/>
                </a:cubicBezTo>
                <a:cubicBezTo>
                  <a:pt x="611245" y="18037"/>
                  <a:pt x="609340" y="33277"/>
                  <a:pt x="616960" y="44707"/>
                </a:cubicBezTo>
                <a:lnTo>
                  <a:pt x="701733" y="129479"/>
                </a:lnTo>
                <a:lnTo>
                  <a:pt x="599815" y="129479"/>
                </a:lnTo>
                <a:cubicBezTo>
                  <a:pt x="573145" y="129479"/>
                  <a:pt x="544570" y="130432"/>
                  <a:pt x="514090" y="130432"/>
                </a:cubicBezTo>
                <a:cubicBezTo>
                  <a:pt x="348355" y="133289"/>
                  <a:pt x="96895" y="137099"/>
                  <a:pt x="54985" y="41849"/>
                </a:cubicBezTo>
                <a:cubicBezTo>
                  <a:pt x="48318" y="27562"/>
                  <a:pt x="32125" y="20894"/>
                  <a:pt x="16885" y="27562"/>
                </a:cubicBezTo>
                <a:cubicBezTo>
                  <a:pt x="2598" y="34229"/>
                  <a:pt x="-4070" y="50422"/>
                  <a:pt x="2598" y="65662"/>
                </a:cubicBezTo>
                <a:cubicBezTo>
                  <a:pt x="51175" y="174247"/>
                  <a:pt x="234055" y="189487"/>
                  <a:pt x="411220" y="189487"/>
                </a:cubicBezTo>
                <a:cubicBezTo>
                  <a:pt x="446463" y="189487"/>
                  <a:pt x="481705" y="188534"/>
                  <a:pt x="515043" y="188534"/>
                </a:cubicBezTo>
                <a:cubicBezTo>
                  <a:pt x="545523" y="187582"/>
                  <a:pt x="574098" y="187582"/>
                  <a:pt x="599815" y="187582"/>
                </a:cubicBezTo>
                <a:lnTo>
                  <a:pt x="702685" y="187582"/>
                </a:lnTo>
                <a:lnTo>
                  <a:pt x="617913" y="272354"/>
                </a:lnTo>
                <a:cubicBezTo>
                  <a:pt x="609340" y="283784"/>
                  <a:pt x="610293" y="299977"/>
                  <a:pt x="619818" y="310454"/>
                </a:cubicBezTo>
                <a:cubicBezTo>
                  <a:pt x="629343" y="320932"/>
                  <a:pt x="646488" y="321884"/>
                  <a:pt x="657918" y="312359"/>
                </a:cubicBezTo>
                <a:lnTo>
                  <a:pt x="791268" y="179009"/>
                </a:lnTo>
                <a:cubicBezTo>
                  <a:pt x="794125" y="176152"/>
                  <a:pt x="796030" y="173294"/>
                  <a:pt x="796983" y="169484"/>
                </a:cubicBezTo>
                <a:cubicBezTo>
                  <a:pt x="796983" y="168532"/>
                  <a:pt x="797935" y="167579"/>
                  <a:pt x="797935" y="166627"/>
                </a:cubicBezTo>
                <a:cubicBezTo>
                  <a:pt x="797935" y="165674"/>
                  <a:pt x="797935" y="165674"/>
                  <a:pt x="798888" y="164722"/>
                </a:cubicBezTo>
                <a:cubicBezTo>
                  <a:pt x="798888" y="163769"/>
                  <a:pt x="798888" y="162817"/>
                  <a:pt x="798888" y="161864"/>
                </a:cubicBezTo>
                <a:cubicBezTo>
                  <a:pt x="798888" y="160912"/>
                  <a:pt x="798888" y="159959"/>
                  <a:pt x="798888" y="159007"/>
                </a:cubicBezTo>
                <a:cubicBezTo>
                  <a:pt x="798888" y="158054"/>
                  <a:pt x="798888" y="158054"/>
                  <a:pt x="798888" y="157102"/>
                </a:cubicBezTo>
                <a:cubicBezTo>
                  <a:pt x="797935" y="149482"/>
                  <a:pt x="795078" y="142814"/>
                  <a:pt x="790315" y="138052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0E2EC18-E3EF-4B63-A1BC-3E1DCD77AB54}"/>
              </a:ext>
            </a:extLst>
          </p:cNvPr>
          <p:cNvGrpSpPr/>
          <p:nvPr/>
        </p:nvGrpSpPr>
        <p:grpSpPr>
          <a:xfrm>
            <a:off x="4308779" y="2076122"/>
            <a:ext cx="530764" cy="2216016"/>
            <a:chOff x="5745038" y="1632858"/>
            <a:chExt cx="707685" cy="295468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608E685-C01C-4B07-91CC-38B12FA271A6}"/>
                </a:ext>
              </a:extLst>
            </p:cNvPr>
            <p:cNvSpPr/>
            <p:nvPr/>
          </p:nvSpPr>
          <p:spPr>
            <a:xfrm rot="16200000">
              <a:off x="5193460" y="3328283"/>
              <a:ext cx="1810841" cy="707685"/>
            </a:xfrm>
            <a:custGeom>
              <a:avLst/>
              <a:gdLst>
                <a:gd name="connsiteX0" fmla="*/ 809600 w 828675"/>
                <a:gd name="connsiteY0" fmla="*/ 134063 h 323850"/>
                <a:gd name="connsiteX1" fmla="*/ 97511 w 828675"/>
                <a:gd name="connsiteY1" fmla="*/ 134063 h 323850"/>
                <a:gd name="connsiteX2" fmla="*/ 182093 w 828675"/>
                <a:gd name="connsiteY2" fmla="*/ 49481 h 323850"/>
                <a:gd name="connsiteX3" fmla="*/ 183519 w 828675"/>
                <a:gd name="connsiteY3" fmla="*/ 9095 h 323850"/>
                <a:gd name="connsiteX4" fmla="*/ 143133 w 828675"/>
                <a:gd name="connsiteY4" fmla="*/ 7669 h 323850"/>
                <a:gd name="connsiteX5" fmla="*/ 141707 w 828675"/>
                <a:gd name="connsiteY5" fmla="*/ 9095 h 323850"/>
                <a:gd name="connsiteX6" fmla="*/ 8357 w 828675"/>
                <a:gd name="connsiteY6" fmla="*/ 142445 h 323850"/>
                <a:gd name="connsiteX7" fmla="*/ 8357 w 828675"/>
                <a:gd name="connsiteY7" fmla="*/ 182831 h 323850"/>
                <a:gd name="connsiteX8" fmla="*/ 141707 w 828675"/>
                <a:gd name="connsiteY8" fmla="*/ 316181 h 323850"/>
                <a:gd name="connsiteX9" fmla="*/ 182093 w 828675"/>
                <a:gd name="connsiteY9" fmla="*/ 316181 h 323850"/>
                <a:gd name="connsiteX10" fmla="*/ 182093 w 828675"/>
                <a:gd name="connsiteY10" fmla="*/ 275795 h 323850"/>
                <a:gd name="connsiteX11" fmla="*/ 97511 w 828675"/>
                <a:gd name="connsiteY11" fmla="*/ 191213 h 323850"/>
                <a:gd name="connsiteX12" fmla="*/ 809600 w 828675"/>
                <a:gd name="connsiteY12" fmla="*/ 191213 h 323850"/>
                <a:gd name="connsiteX13" fmla="*/ 838175 w 828675"/>
                <a:gd name="connsiteY13" fmla="*/ 162638 h 323850"/>
                <a:gd name="connsiteX14" fmla="*/ 809600 w 828675"/>
                <a:gd name="connsiteY14" fmla="*/ 134063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28675" h="323850">
                  <a:moveTo>
                    <a:pt x="809600" y="134063"/>
                  </a:moveTo>
                  <a:lnTo>
                    <a:pt x="97511" y="134063"/>
                  </a:lnTo>
                  <a:lnTo>
                    <a:pt x="182093" y="49481"/>
                  </a:lnTo>
                  <a:cubicBezTo>
                    <a:pt x="193639" y="38723"/>
                    <a:pt x="194277" y="20641"/>
                    <a:pt x="183519" y="9095"/>
                  </a:cubicBezTo>
                  <a:cubicBezTo>
                    <a:pt x="172760" y="-2451"/>
                    <a:pt x="154678" y="-3089"/>
                    <a:pt x="143133" y="7669"/>
                  </a:cubicBezTo>
                  <a:cubicBezTo>
                    <a:pt x="142640" y="8127"/>
                    <a:pt x="142165" y="8604"/>
                    <a:pt x="141707" y="9095"/>
                  </a:cubicBezTo>
                  <a:lnTo>
                    <a:pt x="8357" y="142445"/>
                  </a:lnTo>
                  <a:cubicBezTo>
                    <a:pt x="-2786" y="153602"/>
                    <a:pt x="-2786" y="171674"/>
                    <a:pt x="8357" y="182831"/>
                  </a:cubicBezTo>
                  <a:lnTo>
                    <a:pt x="141707" y="316181"/>
                  </a:lnTo>
                  <a:cubicBezTo>
                    <a:pt x="152863" y="327323"/>
                    <a:pt x="170936" y="327323"/>
                    <a:pt x="182093" y="316181"/>
                  </a:cubicBezTo>
                  <a:cubicBezTo>
                    <a:pt x="193235" y="305024"/>
                    <a:pt x="193235" y="286952"/>
                    <a:pt x="182093" y="275795"/>
                  </a:cubicBezTo>
                  <a:lnTo>
                    <a:pt x="97511" y="191213"/>
                  </a:lnTo>
                  <a:lnTo>
                    <a:pt x="809600" y="191213"/>
                  </a:lnTo>
                  <a:cubicBezTo>
                    <a:pt x="825382" y="191213"/>
                    <a:pt x="838175" y="178420"/>
                    <a:pt x="838175" y="162638"/>
                  </a:cubicBezTo>
                  <a:cubicBezTo>
                    <a:pt x="838175" y="146856"/>
                    <a:pt x="825382" y="134063"/>
                    <a:pt x="809600" y="13406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08A2309-3DB1-4779-B19A-F04092FD7AFF}"/>
                </a:ext>
              </a:extLst>
            </p:cNvPr>
            <p:cNvSpPr/>
            <p:nvPr/>
          </p:nvSpPr>
          <p:spPr>
            <a:xfrm rot="16200000">
              <a:off x="6034872" y="2587631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C8222A4-615F-4D1C-8EFB-F3775295EB79}"/>
                </a:ext>
              </a:extLst>
            </p:cNvPr>
            <p:cNvSpPr/>
            <p:nvPr/>
          </p:nvSpPr>
          <p:spPr>
            <a:xfrm rot="16200000">
              <a:off x="6034872" y="2396991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B079C82-9007-4378-AF78-A6DAAEFC3BDB}"/>
                </a:ext>
              </a:extLst>
            </p:cNvPr>
            <p:cNvSpPr/>
            <p:nvPr/>
          </p:nvSpPr>
          <p:spPr>
            <a:xfrm rot="16200000">
              <a:off x="6034872" y="2206349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FE6F8B7-D12F-4F2C-A330-50AA1381A4F9}"/>
                </a:ext>
              </a:extLst>
            </p:cNvPr>
            <p:cNvSpPr/>
            <p:nvPr/>
          </p:nvSpPr>
          <p:spPr>
            <a:xfrm rot="16200000">
              <a:off x="6034872" y="2015707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72343CF-DAE9-4650-A213-DF6D27B90659}"/>
                </a:ext>
              </a:extLst>
            </p:cNvPr>
            <p:cNvSpPr/>
            <p:nvPr/>
          </p:nvSpPr>
          <p:spPr>
            <a:xfrm rot="16200000">
              <a:off x="6034872" y="1825065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7B7BC1D-D04B-4E70-829A-E7039E78498D}"/>
                </a:ext>
              </a:extLst>
            </p:cNvPr>
            <p:cNvSpPr/>
            <p:nvPr/>
          </p:nvSpPr>
          <p:spPr>
            <a:xfrm rot="16200000">
              <a:off x="6034872" y="1634423"/>
              <a:ext cx="128016" cy="1248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88888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613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Cascading Text Blocks – Slide Template</vt:lpstr>
      <vt:lpstr>Cascading Text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Cascading Text Blocks</dc:title>
  <dc:creator>PresentationGO.com</dc:creator>
  <dc:description>© Copyright PresentationGO.com</dc:description>
  <dcterms:created xsi:type="dcterms:W3CDTF">2014-11-26T05:14:11Z</dcterms:created>
  <dcterms:modified xsi:type="dcterms:W3CDTF">2019-09-17T03:33:06Z</dcterms:modified>
  <cp:category>Text &amp; Tables</cp:category>
</cp:coreProperties>
</file>