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374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4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Text Blocks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DDF0AE-8950-4512-A51A-2D3EDC5535D6}"/>
              </a:ext>
            </a:extLst>
          </p:cNvPr>
          <p:cNvSpPr/>
          <p:nvPr/>
        </p:nvSpPr>
        <p:spPr>
          <a:xfrm>
            <a:off x="1159224" y="1156063"/>
            <a:ext cx="4307581" cy="4049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Lorem Ipsum Dolor Sit Amet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22A6CD-BF8F-4CD9-A140-57AB70BC3770}"/>
              </a:ext>
            </a:extLst>
          </p:cNvPr>
          <p:cNvSpPr/>
          <p:nvPr/>
        </p:nvSpPr>
        <p:spPr>
          <a:xfrm>
            <a:off x="1159224" y="1561010"/>
            <a:ext cx="4307581" cy="10254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F70CFA-3CD9-4C25-A401-7DC5D2CD14DD}"/>
              </a:ext>
            </a:extLst>
          </p:cNvPr>
          <p:cNvSpPr/>
          <p:nvPr/>
        </p:nvSpPr>
        <p:spPr>
          <a:xfrm>
            <a:off x="838200" y="2904853"/>
            <a:ext cx="4628605" cy="404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FAEE2A-875A-4C50-BA29-3412EC397987}"/>
              </a:ext>
            </a:extLst>
          </p:cNvPr>
          <p:cNvSpPr/>
          <p:nvPr/>
        </p:nvSpPr>
        <p:spPr>
          <a:xfrm>
            <a:off x="838200" y="3309800"/>
            <a:ext cx="4628605" cy="10254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In voluptate velit esse.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2185C6-EAB1-4667-A1FB-74AF9D5085F4}"/>
              </a:ext>
            </a:extLst>
          </p:cNvPr>
          <p:cNvSpPr/>
          <p:nvPr/>
        </p:nvSpPr>
        <p:spPr>
          <a:xfrm>
            <a:off x="620486" y="4653643"/>
            <a:ext cx="4846320" cy="4049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3DF1F1-3BD4-4E6C-AAF1-2C342D10AA46}"/>
              </a:ext>
            </a:extLst>
          </p:cNvPr>
          <p:cNvSpPr/>
          <p:nvPr/>
        </p:nvSpPr>
        <p:spPr>
          <a:xfrm>
            <a:off x="620486" y="5058590"/>
            <a:ext cx="4846320" cy="10254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algn="just"/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</a:t>
            </a:r>
            <a:r>
              <a:rPr lang="it-IT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n voluptate velit esse cillum dolore eu fugiat nulla.</a:t>
            </a:r>
            <a:endParaRPr lang="en-US" sz="1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D081654-DF41-4E45-91D7-CF86488E0A81}"/>
              </a:ext>
            </a:extLst>
          </p:cNvPr>
          <p:cNvSpPr/>
          <p:nvPr/>
        </p:nvSpPr>
        <p:spPr>
          <a:xfrm>
            <a:off x="6725196" y="1156063"/>
            <a:ext cx="4307580" cy="4049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Lorem Ipsum Dolor Sit Amet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70B43EC-5B93-4713-B633-74ED0C90E4C6}"/>
              </a:ext>
            </a:extLst>
          </p:cNvPr>
          <p:cNvSpPr/>
          <p:nvPr/>
        </p:nvSpPr>
        <p:spPr>
          <a:xfrm>
            <a:off x="6725196" y="1561010"/>
            <a:ext cx="4307580" cy="10254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2743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314F8B8-F3A9-41F2-846D-F865F8D37CD9}"/>
              </a:ext>
            </a:extLst>
          </p:cNvPr>
          <p:cNvSpPr/>
          <p:nvPr/>
        </p:nvSpPr>
        <p:spPr>
          <a:xfrm>
            <a:off x="6725196" y="2904853"/>
            <a:ext cx="4628604" cy="4049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EB0B835-ADE3-463A-8B80-DB3BCB0B8ECD}"/>
              </a:ext>
            </a:extLst>
          </p:cNvPr>
          <p:cNvSpPr/>
          <p:nvPr/>
        </p:nvSpPr>
        <p:spPr>
          <a:xfrm>
            <a:off x="6725196" y="3309800"/>
            <a:ext cx="4628604" cy="10254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2743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In voluptate velit esse.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0FA9F4F-1C44-4686-B27C-8C8127D6BE34}"/>
              </a:ext>
            </a:extLst>
          </p:cNvPr>
          <p:cNvSpPr/>
          <p:nvPr/>
        </p:nvSpPr>
        <p:spPr>
          <a:xfrm>
            <a:off x="6725196" y="4653643"/>
            <a:ext cx="4846320" cy="4049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C6F6D26-B219-43C2-BA93-76A216ADB96A}"/>
              </a:ext>
            </a:extLst>
          </p:cNvPr>
          <p:cNvSpPr/>
          <p:nvPr/>
        </p:nvSpPr>
        <p:spPr>
          <a:xfrm>
            <a:off x="6725196" y="5058590"/>
            <a:ext cx="4846320" cy="10254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</a:t>
            </a:r>
            <a:r>
              <a:rPr lang="it-IT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n voluptate velit esse cillum dolore eu fugiat nulla.</a:t>
            </a:r>
            <a:endParaRPr lang="en-US" sz="1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Graphic 5" descr="Line arrow Slight curve">
            <a:extLst>
              <a:ext uri="{FF2B5EF4-FFF2-40B4-BE49-F238E27FC236}">
                <a16:creationId xmlns:a16="http://schemas.microsoft.com/office/drawing/2014/main" id="{EA094EFA-3FB4-4130-8C74-CF6A4ED390A1}"/>
              </a:ext>
            </a:extLst>
          </p:cNvPr>
          <p:cNvSpPr/>
          <p:nvPr/>
        </p:nvSpPr>
        <p:spPr>
          <a:xfrm rot="5400000">
            <a:off x="853844" y="2673900"/>
            <a:ext cx="790575" cy="314325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Graphic 5" descr="Line arrow Slight curve">
            <a:extLst>
              <a:ext uri="{FF2B5EF4-FFF2-40B4-BE49-F238E27FC236}">
                <a16:creationId xmlns:a16="http://schemas.microsoft.com/office/drawing/2014/main" id="{EE88FECE-634B-49B7-8B94-96C389C911A3}"/>
              </a:ext>
            </a:extLst>
          </p:cNvPr>
          <p:cNvSpPr/>
          <p:nvPr/>
        </p:nvSpPr>
        <p:spPr>
          <a:xfrm rot="5400000">
            <a:off x="539520" y="4422690"/>
            <a:ext cx="790575" cy="314325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5" descr="Line arrow Slight curve">
            <a:extLst>
              <a:ext uri="{FF2B5EF4-FFF2-40B4-BE49-F238E27FC236}">
                <a16:creationId xmlns:a16="http://schemas.microsoft.com/office/drawing/2014/main" id="{FF3EA725-F5FB-4D5A-9CDB-CB5DD7085398}"/>
              </a:ext>
            </a:extLst>
          </p:cNvPr>
          <p:cNvSpPr/>
          <p:nvPr/>
        </p:nvSpPr>
        <p:spPr>
          <a:xfrm rot="5400000" flipV="1">
            <a:off x="10867665" y="4422690"/>
            <a:ext cx="790575" cy="314323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5" descr="Line arrow Slight curve">
            <a:extLst>
              <a:ext uri="{FF2B5EF4-FFF2-40B4-BE49-F238E27FC236}">
                <a16:creationId xmlns:a16="http://schemas.microsoft.com/office/drawing/2014/main" id="{90CC852B-7775-41F1-BCF8-F4CB082729B7}"/>
              </a:ext>
            </a:extLst>
          </p:cNvPr>
          <p:cNvSpPr/>
          <p:nvPr/>
        </p:nvSpPr>
        <p:spPr>
          <a:xfrm rot="5400000" flipV="1">
            <a:off x="10553341" y="2673901"/>
            <a:ext cx="790575" cy="314323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E2EC18-E3EF-4B63-A1BC-3E1DCD77AB54}"/>
              </a:ext>
            </a:extLst>
          </p:cNvPr>
          <p:cNvGrpSpPr/>
          <p:nvPr/>
        </p:nvGrpSpPr>
        <p:grpSpPr>
          <a:xfrm>
            <a:off x="5745038" y="1625163"/>
            <a:ext cx="707685" cy="2954688"/>
            <a:chOff x="5745038" y="1632858"/>
            <a:chExt cx="707685" cy="295468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608E685-C01C-4B07-91CC-38B12FA271A6}"/>
                </a:ext>
              </a:extLst>
            </p:cNvPr>
            <p:cNvSpPr/>
            <p:nvPr/>
          </p:nvSpPr>
          <p:spPr>
            <a:xfrm rot="16200000">
              <a:off x="5193460" y="3328283"/>
              <a:ext cx="1810841" cy="707685"/>
            </a:xfrm>
            <a:custGeom>
              <a:avLst/>
              <a:gdLst>
                <a:gd name="connsiteX0" fmla="*/ 809600 w 828675"/>
                <a:gd name="connsiteY0" fmla="*/ 134063 h 323850"/>
                <a:gd name="connsiteX1" fmla="*/ 97511 w 828675"/>
                <a:gd name="connsiteY1" fmla="*/ 134063 h 323850"/>
                <a:gd name="connsiteX2" fmla="*/ 182093 w 828675"/>
                <a:gd name="connsiteY2" fmla="*/ 49481 h 323850"/>
                <a:gd name="connsiteX3" fmla="*/ 183519 w 828675"/>
                <a:gd name="connsiteY3" fmla="*/ 9095 h 323850"/>
                <a:gd name="connsiteX4" fmla="*/ 143133 w 828675"/>
                <a:gd name="connsiteY4" fmla="*/ 7669 h 323850"/>
                <a:gd name="connsiteX5" fmla="*/ 141707 w 828675"/>
                <a:gd name="connsiteY5" fmla="*/ 9095 h 323850"/>
                <a:gd name="connsiteX6" fmla="*/ 8357 w 828675"/>
                <a:gd name="connsiteY6" fmla="*/ 142445 h 323850"/>
                <a:gd name="connsiteX7" fmla="*/ 8357 w 828675"/>
                <a:gd name="connsiteY7" fmla="*/ 182831 h 323850"/>
                <a:gd name="connsiteX8" fmla="*/ 141707 w 828675"/>
                <a:gd name="connsiteY8" fmla="*/ 316181 h 323850"/>
                <a:gd name="connsiteX9" fmla="*/ 182093 w 828675"/>
                <a:gd name="connsiteY9" fmla="*/ 316181 h 323850"/>
                <a:gd name="connsiteX10" fmla="*/ 182093 w 828675"/>
                <a:gd name="connsiteY10" fmla="*/ 275795 h 323850"/>
                <a:gd name="connsiteX11" fmla="*/ 97511 w 828675"/>
                <a:gd name="connsiteY11" fmla="*/ 191213 h 323850"/>
                <a:gd name="connsiteX12" fmla="*/ 809600 w 828675"/>
                <a:gd name="connsiteY12" fmla="*/ 191213 h 323850"/>
                <a:gd name="connsiteX13" fmla="*/ 838175 w 828675"/>
                <a:gd name="connsiteY13" fmla="*/ 162638 h 323850"/>
                <a:gd name="connsiteX14" fmla="*/ 809600 w 828675"/>
                <a:gd name="connsiteY14" fmla="*/ 134063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675" h="323850">
                  <a:moveTo>
                    <a:pt x="809600" y="134063"/>
                  </a:moveTo>
                  <a:lnTo>
                    <a:pt x="97511" y="134063"/>
                  </a:lnTo>
                  <a:lnTo>
                    <a:pt x="182093" y="49481"/>
                  </a:lnTo>
                  <a:cubicBezTo>
                    <a:pt x="193639" y="38723"/>
                    <a:pt x="194277" y="20641"/>
                    <a:pt x="183519" y="9095"/>
                  </a:cubicBezTo>
                  <a:cubicBezTo>
                    <a:pt x="172760" y="-2451"/>
                    <a:pt x="154678" y="-3089"/>
                    <a:pt x="143133" y="7669"/>
                  </a:cubicBezTo>
                  <a:cubicBezTo>
                    <a:pt x="142640" y="8127"/>
                    <a:pt x="142165" y="8604"/>
                    <a:pt x="141707" y="9095"/>
                  </a:cubicBezTo>
                  <a:lnTo>
                    <a:pt x="8357" y="142445"/>
                  </a:lnTo>
                  <a:cubicBezTo>
                    <a:pt x="-2786" y="153602"/>
                    <a:pt x="-2786" y="171674"/>
                    <a:pt x="8357" y="182831"/>
                  </a:cubicBezTo>
                  <a:lnTo>
                    <a:pt x="141707" y="316181"/>
                  </a:lnTo>
                  <a:cubicBezTo>
                    <a:pt x="152863" y="327323"/>
                    <a:pt x="170936" y="327323"/>
                    <a:pt x="182093" y="316181"/>
                  </a:cubicBezTo>
                  <a:cubicBezTo>
                    <a:pt x="193235" y="305024"/>
                    <a:pt x="193235" y="286952"/>
                    <a:pt x="182093" y="275795"/>
                  </a:cubicBezTo>
                  <a:lnTo>
                    <a:pt x="97511" y="191213"/>
                  </a:lnTo>
                  <a:lnTo>
                    <a:pt x="809600" y="191213"/>
                  </a:lnTo>
                  <a:cubicBezTo>
                    <a:pt x="825382" y="191213"/>
                    <a:pt x="838175" y="178420"/>
                    <a:pt x="838175" y="162638"/>
                  </a:cubicBezTo>
                  <a:cubicBezTo>
                    <a:pt x="838175" y="146856"/>
                    <a:pt x="825382" y="134063"/>
                    <a:pt x="809600" y="13406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08A2309-3DB1-4779-B19A-F04092FD7AFF}"/>
                </a:ext>
              </a:extLst>
            </p:cNvPr>
            <p:cNvSpPr/>
            <p:nvPr/>
          </p:nvSpPr>
          <p:spPr>
            <a:xfrm rot="16200000">
              <a:off x="6034872" y="258763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C8222A4-615F-4D1C-8EFB-F3775295EB79}"/>
                </a:ext>
              </a:extLst>
            </p:cNvPr>
            <p:cNvSpPr/>
            <p:nvPr/>
          </p:nvSpPr>
          <p:spPr>
            <a:xfrm rot="16200000">
              <a:off x="6034872" y="239699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B079C82-9007-4378-AF78-A6DAAEFC3BDB}"/>
                </a:ext>
              </a:extLst>
            </p:cNvPr>
            <p:cNvSpPr/>
            <p:nvPr/>
          </p:nvSpPr>
          <p:spPr>
            <a:xfrm rot="16200000">
              <a:off x="6034872" y="2206349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FE6F8B7-D12F-4F2C-A330-50AA1381A4F9}"/>
                </a:ext>
              </a:extLst>
            </p:cNvPr>
            <p:cNvSpPr/>
            <p:nvPr/>
          </p:nvSpPr>
          <p:spPr>
            <a:xfrm rot="16200000">
              <a:off x="6034872" y="2015707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72343CF-DAE9-4650-A213-DF6D27B90659}"/>
                </a:ext>
              </a:extLst>
            </p:cNvPr>
            <p:cNvSpPr/>
            <p:nvPr/>
          </p:nvSpPr>
          <p:spPr>
            <a:xfrm rot="16200000">
              <a:off x="6034872" y="1825065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7B7BC1D-D04B-4E70-829A-E7039E78498D}"/>
                </a:ext>
              </a:extLst>
            </p:cNvPr>
            <p:cNvSpPr/>
            <p:nvPr/>
          </p:nvSpPr>
          <p:spPr>
            <a:xfrm rot="16200000">
              <a:off x="6034872" y="1634423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093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Text Blocks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DDF0AE-8950-4512-A51A-2D3EDC5535D6}"/>
              </a:ext>
            </a:extLst>
          </p:cNvPr>
          <p:cNvSpPr/>
          <p:nvPr/>
        </p:nvSpPr>
        <p:spPr>
          <a:xfrm>
            <a:off x="1159224" y="1156063"/>
            <a:ext cx="4307581" cy="4049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Lorem Ipsum Dolor Sit Amet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22A6CD-BF8F-4CD9-A140-57AB70BC3770}"/>
              </a:ext>
            </a:extLst>
          </p:cNvPr>
          <p:cNvSpPr/>
          <p:nvPr/>
        </p:nvSpPr>
        <p:spPr>
          <a:xfrm>
            <a:off x="1159224" y="1561010"/>
            <a:ext cx="4307581" cy="10254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F70CFA-3CD9-4C25-A401-7DC5D2CD14DD}"/>
              </a:ext>
            </a:extLst>
          </p:cNvPr>
          <p:cNvSpPr/>
          <p:nvPr/>
        </p:nvSpPr>
        <p:spPr>
          <a:xfrm>
            <a:off x="838200" y="2904853"/>
            <a:ext cx="4628605" cy="404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FAEE2A-875A-4C50-BA29-3412EC397987}"/>
              </a:ext>
            </a:extLst>
          </p:cNvPr>
          <p:cNvSpPr/>
          <p:nvPr/>
        </p:nvSpPr>
        <p:spPr>
          <a:xfrm>
            <a:off x="838200" y="3309800"/>
            <a:ext cx="4628605" cy="10254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In voluptate velit esse.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2185C6-EAB1-4667-A1FB-74AF9D5085F4}"/>
              </a:ext>
            </a:extLst>
          </p:cNvPr>
          <p:cNvSpPr/>
          <p:nvPr/>
        </p:nvSpPr>
        <p:spPr>
          <a:xfrm>
            <a:off x="620486" y="4653643"/>
            <a:ext cx="4846320" cy="4049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3DF1F1-3BD4-4E6C-AAF1-2C342D10AA46}"/>
              </a:ext>
            </a:extLst>
          </p:cNvPr>
          <p:cNvSpPr/>
          <p:nvPr/>
        </p:nvSpPr>
        <p:spPr>
          <a:xfrm>
            <a:off x="620486" y="5058590"/>
            <a:ext cx="4846320" cy="10254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algn="just"/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</a:t>
            </a:r>
            <a:r>
              <a:rPr lang="it-IT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n voluptate velit esse cillum dolore eu fugiat nulla.</a:t>
            </a:r>
            <a:endParaRPr lang="en-US" sz="1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D081654-DF41-4E45-91D7-CF86488E0A81}"/>
              </a:ext>
            </a:extLst>
          </p:cNvPr>
          <p:cNvSpPr/>
          <p:nvPr/>
        </p:nvSpPr>
        <p:spPr>
          <a:xfrm>
            <a:off x="6725196" y="1156063"/>
            <a:ext cx="4307580" cy="4049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Lorem Ipsum Dolor Sit Amet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70B43EC-5B93-4713-B633-74ED0C90E4C6}"/>
              </a:ext>
            </a:extLst>
          </p:cNvPr>
          <p:cNvSpPr/>
          <p:nvPr/>
        </p:nvSpPr>
        <p:spPr>
          <a:xfrm>
            <a:off x="6725196" y="1561010"/>
            <a:ext cx="4307580" cy="10254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2743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314F8B8-F3A9-41F2-846D-F865F8D37CD9}"/>
              </a:ext>
            </a:extLst>
          </p:cNvPr>
          <p:cNvSpPr/>
          <p:nvPr/>
        </p:nvSpPr>
        <p:spPr>
          <a:xfrm>
            <a:off x="6725196" y="2904853"/>
            <a:ext cx="4628604" cy="4049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EB0B835-ADE3-463A-8B80-DB3BCB0B8ECD}"/>
              </a:ext>
            </a:extLst>
          </p:cNvPr>
          <p:cNvSpPr/>
          <p:nvPr/>
        </p:nvSpPr>
        <p:spPr>
          <a:xfrm>
            <a:off x="6725196" y="3309800"/>
            <a:ext cx="4628604" cy="10254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2743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In voluptate velit esse.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0FA9F4F-1C44-4686-B27C-8C8127D6BE34}"/>
              </a:ext>
            </a:extLst>
          </p:cNvPr>
          <p:cNvSpPr/>
          <p:nvPr/>
        </p:nvSpPr>
        <p:spPr>
          <a:xfrm>
            <a:off x="6725196" y="4653643"/>
            <a:ext cx="4846320" cy="4049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>
                <a:solidFill>
                  <a:schemeClr val="bg2">
                    <a:lumMod val="25000"/>
                  </a:schemeClr>
                </a:solidFill>
              </a:rPr>
              <a:t>Lorem Ipsum Dolor Sit Amet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C6F6D26-B219-43C2-BA93-76A216ADB96A}"/>
              </a:ext>
            </a:extLst>
          </p:cNvPr>
          <p:cNvSpPr/>
          <p:nvPr/>
        </p:nvSpPr>
        <p:spPr>
          <a:xfrm>
            <a:off x="6725196" y="5058590"/>
            <a:ext cx="4846320" cy="10254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I</a:t>
            </a:r>
            <a:r>
              <a:rPr lang="it-IT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n voluptate velit esse cillum dolore eu fugiat nulla.</a:t>
            </a:r>
            <a:endParaRPr lang="en-US" sz="1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Graphic 5" descr="Line arrow Slight curve">
            <a:extLst>
              <a:ext uri="{FF2B5EF4-FFF2-40B4-BE49-F238E27FC236}">
                <a16:creationId xmlns:a16="http://schemas.microsoft.com/office/drawing/2014/main" id="{EA094EFA-3FB4-4130-8C74-CF6A4ED390A1}"/>
              </a:ext>
            </a:extLst>
          </p:cNvPr>
          <p:cNvSpPr/>
          <p:nvPr/>
        </p:nvSpPr>
        <p:spPr>
          <a:xfrm rot="5400000">
            <a:off x="853844" y="2673900"/>
            <a:ext cx="790575" cy="314325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Graphic 5" descr="Line arrow Slight curve">
            <a:extLst>
              <a:ext uri="{FF2B5EF4-FFF2-40B4-BE49-F238E27FC236}">
                <a16:creationId xmlns:a16="http://schemas.microsoft.com/office/drawing/2014/main" id="{EE88FECE-634B-49B7-8B94-96C389C911A3}"/>
              </a:ext>
            </a:extLst>
          </p:cNvPr>
          <p:cNvSpPr/>
          <p:nvPr/>
        </p:nvSpPr>
        <p:spPr>
          <a:xfrm rot="5400000">
            <a:off x="539520" y="4422690"/>
            <a:ext cx="790575" cy="314325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5" descr="Line arrow Slight curve">
            <a:extLst>
              <a:ext uri="{FF2B5EF4-FFF2-40B4-BE49-F238E27FC236}">
                <a16:creationId xmlns:a16="http://schemas.microsoft.com/office/drawing/2014/main" id="{FF3EA725-F5FB-4D5A-9CDB-CB5DD7085398}"/>
              </a:ext>
            </a:extLst>
          </p:cNvPr>
          <p:cNvSpPr/>
          <p:nvPr/>
        </p:nvSpPr>
        <p:spPr>
          <a:xfrm rot="5400000" flipV="1">
            <a:off x="10867665" y="4422690"/>
            <a:ext cx="790575" cy="314323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5" descr="Line arrow Slight curve">
            <a:extLst>
              <a:ext uri="{FF2B5EF4-FFF2-40B4-BE49-F238E27FC236}">
                <a16:creationId xmlns:a16="http://schemas.microsoft.com/office/drawing/2014/main" id="{90CC852B-7775-41F1-BCF8-F4CB082729B7}"/>
              </a:ext>
            </a:extLst>
          </p:cNvPr>
          <p:cNvSpPr/>
          <p:nvPr/>
        </p:nvSpPr>
        <p:spPr>
          <a:xfrm rot="5400000" flipV="1">
            <a:off x="10553341" y="2673901"/>
            <a:ext cx="790575" cy="314323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E2EC18-E3EF-4B63-A1BC-3E1DCD77AB54}"/>
              </a:ext>
            </a:extLst>
          </p:cNvPr>
          <p:cNvGrpSpPr/>
          <p:nvPr/>
        </p:nvGrpSpPr>
        <p:grpSpPr>
          <a:xfrm>
            <a:off x="5745038" y="1625163"/>
            <a:ext cx="707685" cy="2954688"/>
            <a:chOff x="5745038" y="1632858"/>
            <a:chExt cx="707685" cy="295468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608E685-C01C-4B07-91CC-38B12FA271A6}"/>
                </a:ext>
              </a:extLst>
            </p:cNvPr>
            <p:cNvSpPr/>
            <p:nvPr/>
          </p:nvSpPr>
          <p:spPr>
            <a:xfrm rot="16200000">
              <a:off x="5193460" y="3328283"/>
              <a:ext cx="1810841" cy="707685"/>
            </a:xfrm>
            <a:custGeom>
              <a:avLst/>
              <a:gdLst>
                <a:gd name="connsiteX0" fmla="*/ 809600 w 828675"/>
                <a:gd name="connsiteY0" fmla="*/ 134063 h 323850"/>
                <a:gd name="connsiteX1" fmla="*/ 97511 w 828675"/>
                <a:gd name="connsiteY1" fmla="*/ 134063 h 323850"/>
                <a:gd name="connsiteX2" fmla="*/ 182093 w 828675"/>
                <a:gd name="connsiteY2" fmla="*/ 49481 h 323850"/>
                <a:gd name="connsiteX3" fmla="*/ 183519 w 828675"/>
                <a:gd name="connsiteY3" fmla="*/ 9095 h 323850"/>
                <a:gd name="connsiteX4" fmla="*/ 143133 w 828675"/>
                <a:gd name="connsiteY4" fmla="*/ 7669 h 323850"/>
                <a:gd name="connsiteX5" fmla="*/ 141707 w 828675"/>
                <a:gd name="connsiteY5" fmla="*/ 9095 h 323850"/>
                <a:gd name="connsiteX6" fmla="*/ 8357 w 828675"/>
                <a:gd name="connsiteY6" fmla="*/ 142445 h 323850"/>
                <a:gd name="connsiteX7" fmla="*/ 8357 w 828675"/>
                <a:gd name="connsiteY7" fmla="*/ 182831 h 323850"/>
                <a:gd name="connsiteX8" fmla="*/ 141707 w 828675"/>
                <a:gd name="connsiteY8" fmla="*/ 316181 h 323850"/>
                <a:gd name="connsiteX9" fmla="*/ 182093 w 828675"/>
                <a:gd name="connsiteY9" fmla="*/ 316181 h 323850"/>
                <a:gd name="connsiteX10" fmla="*/ 182093 w 828675"/>
                <a:gd name="connsiteY10" fmla="*/ 275795 h 323850"/>
                <a:gd name="connsiteX11" fmla="*/ 97511 w 828675"/>
                <a:gd name="connsiteY11" fmla="*/ 191213 h 323850"/>
                <a:gd name="connsiteX12" fmla="*/ 809600 w 828675"/>
                <a:gd name="connsiteY12" fmla="*/ 191213 h 323850"/>
                <a:gd name="connsiteX13" fmla="*/ 838175 w 828675"/>
                <a:gd name="connsiteY13" fmla="*/ 162638 h 323850"/>
                <a:gd name="connsiteX14" fmla="*/ 809600 w 828675"/>
                <a:gd name="connsiteY14" fmla="*/ 134063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675" h="323850">
                  <a:moveTo>
                    <a:pt x="809600" y="134063"/>
                  </a:moveTo>
                  <a:lnTo>
                    <a:pt x="97511" y="134063"/>
                  </a:lnTo>
                  <a:lnTo>
                    <a:pt x="182093" y="49481"/>
                  </a:lnTo>
                  <a:cubicBezTo>
                    <a:pt x="193639" y="38723"/>
                    <a:pt x="194277" y="20641"/>
                    <a:pt x="183519" y="9095"/>
                  </a:cubicBezTo>
                  <a:cubicBezTo>
                    <a:pt x="172760" y="-2451"/>
                    <a:pt x="154678" y="-3089"/>
                    <a:pt x="143133" y="7669"/>
                  </a:cubicBezTo>
                  <a:cubicBezTo>
                    <a:pt x="142640" y="8127"/>
                    <a:pt x="142165" y="8604"/>
                    <a:pt x="141707" y="9095"/>
                  </a:cubicBezTo>
                  <a:lnTo>
                    <a:pt x="8357" y="142445"/>
                  </a:lnTo>
                  <a:cubicBezTo>
                    <a:pt x="-2786" y="153602"/>
                    <a:pt x="-2786" y="171674"/>
                    <a:pt x="8357" y="182831"/>
                  </a:cubicBezTo>
                  <a:lnTo>
                    <a:pt x="141707" y="316181"/>
                  </a:lnTo>
                  <a:cubicBezTo>
                    <a:pt x="152863" y="327323"/>
                    <a:pt x="170936" y="327323"/>
                    <a:pt x="182093" y="316181"/>
                  </a:cubicBezTo>
                  <a:cubicBezTo>
                    <a:pt x="193235" y="305024"/>
                    <a:pt x="193235" y="286952"/>
                    <a:pt x="182093" y="275795"/>
                  </a:cubicBezTo>
                  <a:lnTo>
                    <a:pt x="97511" y="191213"/>
                  </a:lnTo>
                  <a:lnTo>
                    <a:pt x="809600" y="191213"/>
                  </a:lnTo>
                  <a:cubicBezTo>
                    <a:pt x="825382" y="191213"/>
                    <a:pt x="838175" y="178420"/>
                    <a:pt x="838175" y="162638"/>
                  </a:cubicBezTo>
                  <a:cubicBezTo>
                    <a:pt x="838175" y="146856"/>
                    <a:pt x="825382" y="134063"/>
                    <a:pt x="809600" y="13406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08A2309-3DB1-4779-B19A-F04092FD7AFF}"/>
                </a:ext>
              </a:extLst>
            </p:cNvPr>
            <p:cNvSpPr/>
            <p:nvPr/>
          </p:nvSpPr>
          <p:spPr>
            <a:xfrm rot="16200000">
              <a:off x="6034872" y="258763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C8222A4-615F-4D1C-8EFB-F3775295EB79}"/>
                </a:ext>
              </a:extLst>
            </p:cNvPr>
            <p:cNvSpPr/>
            <p:nvPr/>
          </p:nvSpPr>
          <p:spPr>
            <a:xfrm rot="16200000">
              <a:off x="6034872" y="239699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B079C82-9007-4378-AF78-A6DAAEFC3BDB}"/>
                </a:ext>
              </a:extLst>
            </p:cNvPr>
            <p:cNvSpPr/>
            <p:nvPr/>
          </p:nvSpPr>
          <p:spPr>
            <a:xfrm rot="16200000">
              <a:off x="6034872" y="2206349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FE6F8B7-D12F-4F2C-A330-50AA1381A4F9}"/>
                </a:ext>
              </a:extLst>
            </p:cNvPr>
            <p:cNvSpPr/>
            <p:nvPr/>
          </p:nvSpPr>
          <p:spPr>
            <a:xfrm rot="16200000">
              <a:off x="6034872" y="2015707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72343CF-DAE9-4650-A213-DF6D27B90659}"/>
                </a:ext>
              </a:extLst>
            </p:cNvPr>
            <p:cNvSpPr/>
            <p:nvPr/>
          </p:nvSpPr>
          <p:spPr>
            <a:xfrm rot="16200000">
              <a:off x="6034872" y="1825065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7B7BC1D-D04B-4E70-829A-E7039E78498D}"/>
                </a:ext>
              </a:extLst>
            </p:cNvPr>
            <p:cNvSpPr/>
            <p:nvPr/>
          </p:nvSpPr>
          <p:spPr>
            <a:xfrm rot="16200000">
              <a:off x="6034872" y="1634423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483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625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Cascading Text Blocks – Slide Template</vt:lpstr>
      <vt:lpstr>Cascading Text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Text Blocks</dc:title>
  <dc:creator>PresentationGO.com</dc:creator>
  <dc:description>© Copyright PresentationGO.com</dc:description>
  <dcterms:created xsi:type="dcterms:W3CDTF">2014-11-26T05:14:11Z</dcterms:created>
  <dcterms:modified xsi:type="dcterms:W3CDTF">2019-09-17T03:33:29Z</dcterms:modified>
  <cp:category>Text &amp; Tables</cp:category>
</cp:coreProperties>
</file>