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64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3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Block List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439595" y="2929766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439595" y="4281259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503999" y="2929766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503999" y="4281258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439595" y="1578273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503999" y="1578275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A97F0D1-1AE3-4707-9C13-10A322726D2C}"/>
              </a:ext>
            </a:extLst>
          </p:cNvPr>
          <p:cNvSpPr/>
          <p:nvPr/>
        </p:nvSpPr>
        <p:spPr>
          <a:xfrm>
            <a:off x="3221157" y="1534154"/>
            <a:ext cx="1350843" cy="1350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1849B-DEB9-48A5-B119-421C97FA5C25}"/>
              </a:ext>
            </a:extLst>
          </p:cNvPr>
          <p:cNvSpPr/>
          <p:nvPr/>
        </p:nvSpPr>
        <p:spPr>
          <a:xfrm>
            <a:off x="3221157" y="2884997"/>
            <a:ext cx="1350843" cy="1350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F3D6B8-E684-4CAE-844C-5261E3641BE4}"/>
              </a:ext>
            </a:extLst>
          </p:cNvPr>
          <p:cNvSpPr/>
          <p:nvPr/>
        </p:nvSpPr>
        <p:spPr>
          <a:xfrm>
            <a:off x="3221157" y="4235840"/>
            <a:ext cx="1350843" cy="13508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BF6031-3EEC-4E9D-BF54-194F48311B4A}"/>
              </a:ext>
            </a:extLst>
          </p:cNvPr>
          <p:cNvSpPr/>
          <p:nvPr/>
        </p:nvSpPr>
        <p:spPr>
          <a:xfrm>
            <a:off x="4572000" y="1534154"/>
            <a:ext cx="1350843" cy="13508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BEA77C-55F5-42D5-9873-5F09C78E04DC}"/>
              </a:ext>
            </a:extLst>
          </p:cNvPr>
          <p:cNvSpPr/>
          <p:nvPr/>
        </p:nvSpPr>
        <p:spPr>
          <a:xfrm>
            <a:off x="4572000" y="2884997"/>
            <a:ext cx="1350843" cy="1350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7FEBEE-0186-420D-8C14-4969EED0F4F3}"/>
              </a:ext>
            </a:extLst>
          </p:cNvPr>
          <p:cNvSpPr/>
          <p:nvPr/>
        </p:nvSpPr>
        <p:spPr>
          <a:xfrm>
            <a:off x="4572000" y="4235840"/>
            <a:ext cx="1350843" cy="13508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BF06802F-5684-4679-A517-B12284437D34}"/>
              </a:ext>
            </a:extLst>
          </p:cNvPr>
          <p:cNvGrpSpPr/>
          <p:nvPr/>
        </p:nvGrpSpPr>
        <p:grpSpPr>
          <a:xfrm>
            <a:off x="3592621" y="1829633"/>
            <a:ext cx="627142" cy="758919"/>
            <a:chOff x="4790161" y="1296511"/>
            <a:chExt cx="836189" cy="1011892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662A0D-DACE-4980-99FE-10441CAE41C2}"/>
                </a:ext>
              </a:extLst>
            </p:cNvPr>
            <p:cNvSpPr/>
            <p:nvPr/>
          </p:nvSpPr>
          <p:spPr>
            <a:xfrm>
              <a:off x="5080007" y="1296511"/>
              <a:ext cx="546344" cy="545062"/>
            </a:xfrm>
            <a:custGeom>
              <a:avLst/>
              <a:gdLst>
                <a:gd name="connsiteX0" fmla="*/ 273173 w 546344"/>
                <a:gd name="connsiteY0" fmla="*/ 369360 h 545062"/>
                <a:gd name="connsiteX1" fmla="*/ 176985 w 546344"/>
                <a:gd name="connsiteY1" fmla="*/ 273173 h 545062"/>
                <a:gd name="connsiteX2" fmla="*/ 273173 w 546344"/>
                <a:gd name="connsiteY2" fmla="*/ 176985 h 545062"/>
                <a:gd name="connsiteX3" fmla="*/ 369360 w 546344"/>
                <a:gd name="connsiteY3" fmla="*/ 273173 h 545062"/>
                <a:gd name="connsiteX4" fmla="*/ 273173 w 546344"/>
                <a:gd name="connsiteY4" fmla="*/ 369360 h 545062"/>
                <a:gd name="connsiteX5" fmla="*/ 489915 w 546344"/>
                <a:gd name="connsiteY5" fmla="*/ 212895 h 545062"/>
                <a:gd name="connsiteX6" fmla="*/ 469395 w 546344"/>
                <a:gd name="connsiteY6" fmla="*/ 162878 h 545062"/>
                <a:gd name="connsiteX7" fmla="*/ 489915 w 546344"/>
                <a:gd name="connsiteY7" fmla="*/ 102600 h 545062"/>
                <a:gd name="connsiteX8" fmla="*/ 443745 w 546344"/>
                <a:gd name="connsiteY8" fmla="*/ 56430 h 545062"/>
                <a:gd name="connsiteX9" fmla="*/ 383468 w 546344"/>
                <a:gd name="connsiteY9" fmla="*/ 76950 h 545062"/>
                <a:gd name="connsiteX10" fmla="*/ 333450 w 546344"/>
                <a:gd name="connsiteY10" fmla="*/ 56430 h 545062"/>
                <a:gd name="connsiteX11" fmla="*/ 305235 w 546344"/>
                <a:gd name="connsiteY11" fmla="*/ 0 h 545062"/>
                <a:gd name="connsiteX12" fmla="*/ 241110 w 546344"/>
                <a:gd name="connsiteY12" fmla="*/ 0 h 545062"/>
                <a:gd name="connsiteX13" fmla="*/ 212895 w 546344"/>
                <a:gd name="connsiteY13" fmla="*/ 56430 h 545062"/>
                <a:gd name="connsiteX14" fmla="*/ 162878 w 546344"/>
                <a:gd name="connsiteY14" fmla="*/ 76950 h 545062"/>
                <a:gd name="connsiteX15" fmla="*/ 102600 w 546344"/>
                <a:gd name="connsiteY15" fmla="*/ 56430 h 545062"/>
                <a:gd name="connsiteX16" fmla="*/ 56430 w 546344"/>
                <a:gd name="connsiteY16" fmla="*/ 102600 h 545062"/>
                <a:gd name="connsiteX17" fmla="*/ 76950 w 546344"/>
                <a:gd name="connsiteY17" fmla="*/ 162878 h 545062"/>
                <a:gd name="connsiteX18" fmla="*/ 56430 w 546344"/>
                <a:gd name="connsiteY18" fmla="*/ 212895 h 545062"/>
                <a:gd name="connsiteX19" fmla="*/ 0 w 546344"/>
                <a:gd name="connsiteY19" fmla="*/ 241110 h 545062"/>
                <a:gd name="connsiteX20" fmla="*/ 0 w 546344"/>
                <a:gd name="connsiteY20" fmla="*/ 305235 h 545062"/>
                <a:gd name="connsiteX21" fmla="*/ 56430 w 546344"/>
                <a:gd name="connsiteY21" fmla="*/ 333450 h 545062"/>
                <a:gd name="connsiteX22" fmla="*/ 76950 w 546344"/>
                <a:gd name="connsiteY22" fmla="*/ 383468 h 545062"/>
                <a:gd name="connsiteX23" fmla="*/ 56430 w 546344"/>
                <a:gd name="connsiteY23" fmla="*/ 443745 h 545062"/>
                <a:gd name="connsiteX24" fmla="*/ 101318 w 546344"/>
                <a:gd name="connsiteY24" fmla="*/ 488632 h 545062"/>
                <a:gd name="connsiteX25" fmla="*/ 161595 w 546344"/>
                <a:gd name="connsiteY25" fmla="*/ 468113 h 545062"/>
                <a:gd name="connsiteX26" fmla="*/ 211613 w 546344"/>
                <a:gd name="connsiteY26" fmla="*/ 488632 h 545062"/>
                <a:gd name="connsiteX27" fmla="*/ 239828 w 546344"/>
                <a:gd name="connsiteY27" fmla="*/ 545063 h 545062"/>
                <a:gd name="connsiteX28" fmla="*/ 303953 w 546344"/>
                <a:gd name="connsiteY28" fmla="*/ 545063 h 545062"/>
                <a:gd name="connsiteX29" fmla="*/ 332168 w 546344"/>
                <a:gd name="connsiteY29" fmla="*/ 488632 h 545062"/>
                <a:gd name="connsiteX30" fmla="*/ 382185 w 546344"/>
                <a:gd name="connsiteY30" fmla="*/ 468113 h 545062"/>
                <a:gd name="connsiteX31" fmla="*/ 442463 w 546344"/>
                <a:gd name="connsiteY31" fmla="*/ 488632 h 545062"/>
                <a:gd name="connsiteX32" fmla="*/ 488632 w 546344"/>
                <a:gd name="connsiteY32" fmla="*/ 443745 h 545062"/>
                <a:gd name="connsiteX33" fmla="*/ 468113 w 546344"/>
                <a:gd name="connsiteY33" fmla="*/ 383468 h 545062"/>
                <a:gd name="connsiteX34" fmla="*/ 489915 w 546344"/>
                <a:gd name="connsiteY34" fmla="*/ 333450 h 545062"/>
                <a:gd name="connsiteX35" fmla="*/ 546345 w 546344"/>
                <a:gd name="connsiteY35" fmla="*/ 305235 h 545062"/>
                <a:gd name="connsiteX36" fmla="*/ 546345 w 546344"/>
                <a:gd name="connsiteY36" fmla="*/ 241110 h 545062"/>
                <a:gd name="connsiteX37" fmla="*/ 489915 w 546344"/>
                <a:gd name="connsiteY37" fmla="*/ 212895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6344" h="545062">
                  <a:moveTo>
                    <a:pt x="273173" y="369360"/>
                  </a:moveTo>
                  <a:cubicBezTo>
                    <a:pt x="219307" y="369360"/>
                    <a:pt x="176985" y="325755"/>
                    <a:pt x="176985" y="273173"/>
                  </a:cubicBezTo>
                  <a:cubicBezTo>
                    <a:pt x="176985" y="220590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3"/>
                  </a:cubicBezTo>
                  <a:cubicBezTo>
                    <a:pt x="369360" y="325755"/>
                    <a:pt x="325755" y="369360"/>
                    <a:pt x="273173" y="369360"/>
                  </a:cubicBezTo>
                  <a:close/>
                  <a:moveTo>
                    <a:pt x="489915" y="212895"/>
                  </a:moveTo>
                  <a:cubicBezTo>
                    <a:pt x="484785" y="194940"/>
                    <a:pt x="478373" y="178268"/>
                    <a:pt x="469395" y="162878"/>
                  </a:cubicBez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7" y="67973"/>
                    <a:pt x="351405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3"/>
                    <a:pt x="162878" y="76950"/>
                  </a:cubicBezTo>
                  <a:lnTo>
                    <a:pt x="102600" y="56430"/>
                  </a:lnTo>
                  <a:lnTo>
                    <a:pt x="56430" y="102600"/>
                  </a:lnTo>
                  <a:lnTo>
                    <a:pt x="76950" y="162878"/>
                  </a:lnTo>
                  <a:cubicBezTo>
                    <a:pt x="67972" y="178268"/>
                    <a:pt x="61560" y="194940"/>
                    <a:pt x="56430" y="212895"/>
                  </a:cubicBezTo>
                  <a:lnTo>
                    <a:pt x="0" y="241110"/>
                  </a:lnTo>
                  <a:lnTo>
                    <a:pt x="0" y="305235"/>
                  </a:lnTo>
                  <a:lnTo>
                    <a:pt x="56430" y="333450"/>
                  </a:lnTo>
                  <a:cubicBezTo>
                    <a:pt x="61560" y="351405"/>
                    <a:pt x="67972" y="368078"/>
                    <a:pt x="76950" y="383468"/>
                  </a:cubicBezTo>
                  <a:lnTo>
                    <a:pt x="56430" y="443745"/>
                  </a:lnTo>
                  <a:lnTo>
                    <a:pt x="101318" y="488632"/>
                  </a:lnTo>
                  <a:lnTo>
                    <a:pt x="161595" y="468113"/>
                  </a:lnTo>
                  <a:cubicBezTo>
                    <a:pt x="176985" y="477090"/>
                    <a:pt x="193657" y="483503"/>
                    <a:pt x="211613" y="488632"/>
                  </a:cubicBezTo>
                  <a:lnTo>
                    <a:pt x="239828" y="545063"/>
                  </a:lnTo>
                  <a:lnTo>
                    <a:pt x="303953" y="545063"/>
                  </a:lnTo>
                  <a:lnTo>
                    <a:pt x="332168" y="488632"/>
                  </a:lnTo>
                  <a:cubicBezTo>
                    <a:pt x="350123" y="483503"/>
                    <a:pt x="366795" y="477090"/>
                    <a:pt x="382185" y="468113"/>
                  </a:cubicBezTo>
                  <a:lnTo>
                    <a:pt x="442463" y="488632"/>
                  </a:lnTo>
                  <a:lnTo>
                    <a:pt x="488632" y="443745"/>
                  </a:lnTo>
                  <a:lnTo>
                    <a:pt x="468113" y="383468"/>
                  </a:lnTo>
                  <a:cubicBezTo>
                    <a:pt x="477090" y="368078"/>
                    <a:pt x="484785" y="350123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B17EC1-754E-464D-831A-8DC58CCAD606}"/>
                </a:ext>
              </a:extLst>
            </p:cNvPr>
            <p:cNvSpPr/>
            <p:nvPr/>
          </p:nvSpPr>
          <p:spPr>
            <a:xfrm>
              <a:off x="4790161" y="1763341"/>
              <a:ext cx="546345" cy="545062"/>
            </a:xfrm>
            <a:custGeom>
              <a:avLst/>
              <a:gdLst>
                <a:gd name="connsiteX0" fmla="*/ 273173 w 546345"/>
                <a:gd name="connsiteY0" fmla="*/ 369360 h 545062"/>
                <a:gd name="connsiteX1" fmla="*/ 176985 w 546345"/>
                <a:gd name="connsiteY1" fmla="*/ 273172 h 545062"/>
                <a:gd name="connsiteX2" fmla="*/ 273173 w 546345"/>
                <a:gd name="connsiteY2" fmla="*/ 176985 h 545062"/>
                <a:gd name="connsiteX3" fmla="*/ 369360 w 546345"/>
                <a:gd name="connsiteY3" fmla="*/ 273172 h 545062"/>
                <a:gd name="connsiteX4" fmla="*/ 273173 w 546345"/>
                <a:gd name="connsiteY4" fmla="*/ 369360 h 545062"/>
                <a:gd name="connsiteX5" fmla="*/ 273173 w 546345"/>
                <a:gd name="connsiteY5" fmla="*/ 369360 h 545062"/>
                <a:gd name="connsiteX6" fmla="*/ 469395 w 546345"/>
                <a:gd name="connsiteY6" fmla="*/ 162877 h 545062"/>
                <a:gd name="connsiteX7" fmla="*/ 489915 w 546345"/>
                <a:gd name="connsiteY7" fmla="*/ 102600 h 545062"/>
                <a:gd name="connsiteX8" fmla="*/ 443745 w 546345"/>
                <a:gd name="connsiteY8" fmla="*/ 56430 h 545062"/>
                <a:gd name="connsiteX9" fmla="*/ 383468 w 546345"/>
                <a:gd name="connsiteY9" fmla="*/ 76950 h 545062"/>
                <a:gd name="connsiteX10" fmla="*/ 333450 w 546345"/>
                <a:gd name="connsiteY10" fmla="*/ 56430 h 545062"/>
                <a:gd name="connsiteX11" fmla="*/ 305235 w 546345"/>
                <a:gd name="connsiteY11" fmla="*/ 0 h 545062"/>
                <a:gd name="connsiteX12" fmla="*/ 241110 w 546345"/>
                <a:gd name="connsiteY12" fmla="*/ 0 h 545062"/>
                <a:gd name="connsiteX13" fmla="*/ 212895 w 546345"/>
                <a:gd name="connsiteY13" fmla="*/ 56430 h 545062"/>
                <a:gd name="connsiteX14" fmla="*/ 162878 w 546345"/>
                <a:gd name="connsiteY14" fmla="*/ 76950 h 545062"/>
                <a:gd name="connsiteX15" fmla="*/ 102600 w 546345"/>
                <a:gd name="connsiteY15" fmla="*/ 56430 h 545062"/>
                <a:gd name="connsiteX16" fmla="*/ 57713 w 546345"/>
                <a:gd name="connsiteY16" fmla="*/ 101317 h 545062"/>
                <a:gd name="connsiteX17" fmla="*/ 76950 w 546345"/>
                <a:gd name="connsiteY17" fmla="*/ 161595 h 545062"/>
                <a:gd name="connsiteX18" fmla="*/ 56430 w 546345"/>
                <a:gd name="connsiteY18" fmla="*/ 211613 h 545062"/>
                <a:gd name="connsiteX19" fmla="*/ 0 w 546345"/>
                <a:gd name="connsiteY19" fmla="*/ 239827 h 545062"/>
                <a:gd name="connsiteX20" fmla="*/ 0 w 546345"/>
                <a:gd name="connsiteY20" fmla="*/ 303952 h 545062"/>
                <a:gd name="connsiteX21" fmla="*/ 56430 w 546345"/>
                <a:gd name="connsiteY21" fmla="*/ 332168 h 545062"/>
                <a:gd name="connsiteX22" fmla="*/ 76950 w 546345"/>
                <a:gd name="connsiteY22" fmla="*/ 382185 h 545062"/>
                <a:gd name="connsiteX23" fmla="*/ 57713 w 546345"/>
                <a:gd name="connsiteY23" fmla="*/ 442463 h 545062"/>
                <a:gd name="connsiteX24" fmla="*/ 102600 w 546345"/>
                <a:gd name="connsiteY24" fmla="*/ 487350 h 545062"/>
                <a:gd name="connsiteX25" fmla="*/ 162878 w 546345"/>
                <a:gd name="connsiteY25" fmla="*/ 468113 h 545062"/>
                <a:gd name="connsiteX26" fmla="*/ 212895 w 546345"/>
                <a:gd name="connsiteY26" fmla="*/ 488632 h 545062"/>
                <a:gd name="connsiteX27" fmla="*/ 241110 w 546345"/>
                <a:gd name="connsiteY27" fmla="*/ 545063 h 545062"/>
                <a:gd name="connsiteX28" fmla="*/ 305235 w 546345"/>
                <a:gd name="connsiteY28" fmla="*/ 545063 h 545062"/>
                <a:gd name="connsiteX29" fmla="*/ 333450 w 546345"/>
                <a:gd name="connsiteY29" fmla="*/ 488632 h 545062"/>
                <a:gd name="connsiteX30" fmla="*/ 383468 w 546345"/>
                <a:gd name="connsiteY30" fmla="*/ 468113 h 545062"/>
                <a:gd name="connsiteX31" fmla="*/ 443745 w 546345"/>
                <a:gd name="connsiteY31" fmla="*/ 488632 h 545062"/>
                <a:gd name="connsiteX32" fmla="*/ 488633 w 546345"/>
                <a:gd name="connsiteY32" fmla="*/ 442463 h 545062"/>
                <a:gd name="connsiteX33" fmla="*/ 469395 w 546345"/>
                <a:gd name="connsiteY33" fmla="*/ 383468 h 545062"/>
                <a:gd name="connsiteX34" fmla="*/ 489915 w 546345"/>
                <a:gd name="connsiteY34" fmla="*/ 333450 h 545062"/>
                <a:gd name="connsiteX35" fmla="*/ 546345 w 546345"/>
                <a:gd name="connsiteY35" fmla="*/ 305235 h 545062"/>
                <a:gd name="connsiteX36" fmla="*/ 546345 w 546345"/>
                <a:gd name="connsiteY36" fmla="*/ 241110 h 545062"/>
                <a:gd name="connsiteX37" fmla="*/ 489915 w 546345"/>
                <a:gd name="connsiteY37" fmla="*/ 212895 h 545062"/>
                <a:gd name="connsiteX38" fmla="*/ 469395 w 546345"/>
                <a:gd name="connsiteY38" fmla="*/ 162877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6345" h="545062">
                  <a:moveTo>
                    <a:pt x="273173" y="369360"/>
                  </a:moveTo>
                  <a:cubicBezTo>
                    <a:pt x="219308" y="369360"/>
                    <a:pt x="176985" y="325755"/>
                    <a:pt x="176985" y="273172"/>
                  </a:cubicBezTo>
                  <a:cubicBezTo>
                    <a:pt x="176985" y="219307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2"/>
                  </a:cubicBezTo>
                  <a:cubicBezTo>
                    <a:pt x="369360" y="325755"/>
                    <a:pt x="327038" y="369360"/>
                    <a:pt x="273173" y="369360"/>
                  </a:cubicBezTo>
                  <a:lnTo>
                    <a:pt x="273173" y="369360"/>
                  </a:lnTo>
                  <a:close/>
                  <a:moveTo>
                    <a:pt x="469395" y="162877"/>
                  </a:move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8" y="67972"/>
                    <a:pt x="350123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2"/>
                    <a:pt x="162878" y="76950"/>
                  </a:cubicBezTo>
                  <a:lnTo>
                    <a:pt x="102600" y="56430"/>
                  </a:lnTo>
                  <a:lnTo>
                    <a:pt x="57713" y="101317"/>
                  </a:lnTo>
                  <a:lnTo>
                    <a:pt x="76950" y="161595"/>
                  </a:lnTo>
                  <a:cubicBezTo>
                    <a:pt x="67973" y="176985"/>
                    <a:pt x="61560" y="194940"/>
                    <a:pt x="56430" y="211613"/>
                  </a:cubicBezTo>
                  <a:lnTo>
                    <a:pt x="0" y="239827"/>
                  </a:lnTo>
                  <a:lnTo>
                    <a:pt x="0" y="303952"/>
                  </a:lnTo>
                  <a:lnTo>
                    <a:pt x="56430" y="332168"/>
                  </a:lnTo>
                  <a:cubicBezTo>
                    <a:pt x="61560" y="350122"/>
                    <a:pt x="67973" y="366795"/>
                    <a:pt x="76950" y="382185"/>
                  </a:cubicBezTo>
                  <a:lnTo>
                    <a:pt x="57713" y="442463"/>
                  </a:lnTo>
                  <a:lnTo>
                    <a:pt x="102600" y="487350"/>
                  </a:lnTo>
                  <a:lnTo>
                    <a:pt x="162878" y="468113"/>
                  </a:lnTo>
                  <a:cubicBezTo>
                    <a:pt x="178268" y="477090"/>
                    <a:pt x="194940" y="483502"/>
                    <a:pt x="212895" y="488632"/>
                  </a:cubicBezTo>
                  <a:lnTo>
                    <a:pt x="241110" y="545063"/>
                  </a:lnTo>
                  <a:lnTo>
                    <a:pt x="305235" y="545063"/>
                  </a:lnTo>
                  <a:lnTo>
                    <a:pt x="333450" y="488632"/>
                  </a:lnTo>
                  <a:cubicBezTo>
                    <a:pt x="351405" y="483502"/>
                    <a:pt x="368078" y="477090"/>
                    <a:pt x="383468" y="468113"/>
                  </a:cubicBezTo>
                  <a:lnTo>
                    <a:pt x="443745" y="488632"/>
                  </a:lnTo>
                  <a:lnTo>
                    <a:pt x="488633" y="442463"/>
                  </a:lnTo>
                  <a:lnTo>
                    <a:pt x="469395" y="383468"/>
                  </a:lnTo>
                  <a:cubicBezTo>
                    <a:pt x="478373" y="368077"/>
                    <a:pt x="484785" y="351405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ubicBezTo>
                    <a:pt x="484785" y="194940"/>
                    <a:pt x="478373" y="178267"/>
                    <a:pt x="469395" y="162877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aphic 7" descr="Research">
            <a:extLst>
              <a:ext uri="{FF2B5EF4-FFF2-40B4-BE49-F238E27FC236}">
                <a16:creationId xmlns:a16="http://schemas.microsoft.com/office/drawing/2014/main" id="{2BA110F6-0CB7-4978-9A1F-4F8CBBEBFEBE}"/>
              </a:ext>
            </a:extLst>
          </p:cNvPr>
          <p:cNvGrpSpPr/>
          <p:nvPr/>
        </p:nvGrpSpPr>
        <p:grpSpPr>
          <a:xfrm>
            <a:off x="4785722" y="1747875"/>
            <a:ext cx="923400" cy="923400"/>
            <a:chOff x="6380962" y="1187500"/>
            <a:chExt cx="1231200" cy="1231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2303DB-59B7-4936-93B0-B231305B5C6B}"/>
                </a:ext>
              </a:extLst>
            </p:cNvPr>
            <p:cNvSpPr/>
            <p:nvPr/>
          </p:nvSpPr>
          <p:spPr>
            <a:xfrm>
              <a:off x="6480989" y="1293940"/>
              <a:ext cx="1014785" cy="1016067"/>
            </a:xfrm>
            <a:custGeom>
              <a:avLst/>
              <a:gdLst>
                <a:gd name="connsiteX0" fmla="*/ 829785 w 1014785"/>
                <a:gd name="connsiteY0" fmla="*/ 702817 h 1016067"/>
                <a:gd name="connsiteX1" fmla="*/ 750270 w 1014785"/>
                <a:gd name="connsiteY1" fmla="*/ 678450 h 1016067"/>
                <a:gd name="connsiteX2" fmla="*/ 692557 w 1014785"/>
                <a:gd name="connsiteY2" fmla="*/ 622020 h 1016067"/>
                <a:gd name="connsiteX3" fmla="*/ 772072 w 1014785"/>
                <a:gd name="connsiteY3" fmla="*/ 388605 h 1016067"/>
                <a:gd name="connsiteX4" fmla="*/ 387322 w 1014785"/>
                <a:gd name="connsiteY4" fmla="*/ 7 h 1016067"/>
                <a:gd name="connsiteX5" fmla="*/ 7 w 1014785"/>
                <a:gd name="connsiteY5" fmla="*/ 384757 h 1016067"/>
                <a:gd name="connsiteX6" fmla="*/ 384757 w 1014785"/>
                <a:gd name="connsiteY6" fmla="*/ 772072 h 1016067"/>
                <a:gd name="connsiteX7" fmla="*/ 620737 w 1014785"/>
                <a:gd name="connsiteY7" fmla="*/ 692557 h 1016067"/>
                <a:gd name="connsiteX8" fmla="*/ 677167 w 1014785"/>
                <a:gd name="connsiteY8" fmla="*/ 748987 h 1016067"/>
                <a:gd name="connsiteX9" fmla="*/ 701535 w 1014785"/>
                <a:gd name="connsiteY9" fmla="*/ 829785 h 1016067"/>
                <a:gd name="connsiteX10" fmla="*/ 861847 w 1014785"/>
                <a:gd name="connsiteY10" fmla="*/ 990097 h 1016067"/>
                <a:gd name="connsiteX11" fmla="*/ 988815 w 1014785"/>
                <a:gd name="connsiteY11" fmla="*/ 990097 h 1016067"/>
                <a:gd name="connsiteX12" fmla="*/ 988815 w 1014785"/>
                <a:gd name="connsiteY12" fmla="*/ 863130 h 1016067"/>
                <a:gd name="connsiteX13" fmla="*/ 829785 w 1014785"/>
                <a:gd name="connsiteY13" fmla="*/ 702817 h 1016067"/>
                <a:gd name="connsiteX14" fmla="*/ 387322 w 1014785"/>
                <a:gd name="connsiteY14" fmla="*/ 695122 h 1016067"/>
                <a:gd name="connsiteX15" fmla="*/ 79522 w 1014785"/>
                <a:gd name="connsiteY15" fmla="*/ 387322 h 1016067"/>
                <a:gd name="connsiteX16" fmla="*/ 387322 w 1014785"/>
                <a:gd name="connsiteY16" fmla="*/ 79522 h 1016067"/>
                <a:gd name="connsiteX17" fmla="*/ 695122 w 1014785"/>
                <a:gd name="connsiteY17" fmla="*/ 387322 h 1016067"/>
                <a:gd name="connsiteX18" fmla="*/ 387322 w 1014785"/>
                <a:gd name="connsiteY18" fmla="*/ 695122 h 101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4785" h="1016067">
                  <a:moveTo>
                    <a:pt x="829785" y="702817"/>
                  </a:moveTo>
                  <a:cubicBezTo>
                    <a:pt x="809265" y="682297"/>
                    <a:pt x="778485" y="672037"/>
                    <a:pt x="750270" y="678450"/>
                  </a:cubicBezTo>
                  <a:lnTo>
                    <a:pt x="692557" y="622020"/>
                  </a:lnTo>
                  <a:cubicBezTo>
                    <a:pt x="743857" y="555330"/>
                    <a:pt x="772072" y="473250"/>
                    <a:pt x="772072" y="388605"/>
                  </a:cubicBezTo>
                  <a:cubicBezTo>
                    <a:pt x="773355" y="174427"/>
                    <a:pt x="600217" y="1290"/>
                    <a:pt x="387322" y="7"/>
                  </a:cubicBezTo>
                  <a:cubicBezTo>
                    <a:pt x="174427" y="-1275"/>
                    <a:pt x="1290" y="171862"/>
                    <a:pt x="7" y="384757"/>
                  </a:cubicBezTo>
                  <a:cubicBezTo>
                    <a:pt x="-1275" y="597652"/>
                    <a:pt x="171862" y="770790"/>
                    <a:pt x="384757" y="772072"/>
                  </a:cubicBezTo>
                  <a:cubicBezTo>
                    <a:pt x="469402" y="772072"/>
                    <a:pt x="552765" y="743857"/>
                    <a:pt x="620737" y="692557"/>
                  </a:cubicBezTo>
                  <a:lnTo>
                    <a:pt x="677167" y="748987"/>
                  </a:lnTo>
                  <a:cubicBezTo>
                    <a:pt x="672037" y="778485"/>
                    <a:pt x="681015" y="807982"/>
                    <a:pt x="701535" y="829785"/>
                  </a:cubicBezTo>
                  <a:lnTo>
                    <a:pt x="861847" y="990097"/>
                  </a:lnTo>
                  <a:cubicBezTo>
                    <a:pt x="896475" y="1024725"/>
                    <a:pt x="954187" y="1024725"/>
                    <a:pt x="988815" y="990097"/>
                  </a:cubicBezTo>
                  <a:cubicBezTo>
                    <a:pt x="1023442" y="955470"/>
                    <a:pt x="1023442" y="897757"/>
                    <a:pt x="988815" y="863130"/>
                  </a:cubicBezTo>
                  <a:lnTo>
                    <a:pt x="829785" y="702817"/>
                  </a:lnTo>
                  <a:close/>
                  <a:moveTo>
                    <a:pt x="387322" y="695122"/>
                  </a:moveTo>
                  <a:cubicBezTo>
                    <a:pt x="216750" y="695122"/>
                    <a:pt x="79522" y="557895"/>
                    <a:pt x="79522" y="387322"/>
                  </a:cubicBezTo>
                  <a:cubicBezTo>
                    <a:pt x="79522" y="216750"/>
                    <a:pt x="216750" y="79522"/>
                    <a:pt x="387322" y="79522"/>
                  </a:cubicBezTo>
                  <a:cubicBezTo>
                    <a:pt x="557895" y="79522"/>
                    <a:pt x="695122" y="216750"/>
                    <a:pt x="695122" y="387322"/>
                  </a:cubicBezTo>
                  <a:cubicBezTo>
                    <a:pt x="695122" y="556612"/>
                    <a:pt x="556612" y="695122"/>
                    <a:pt x="387322" y="695122"/>
                  </a:cubicBez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8C4328-AAA4-452B-8DF2-96A172F790E6}"/>
                </a:ext>
              </a:extLst>
            </p:cNvPr>
            <p:cNvSpPr/>
            <p:nvPr/>
          </p:nvSpPr>
          <p:spPr>
            <a:xfrm>
              <a:off x="6592574" y="1484548"/>
              <a:ext cx="552757" cy="405761"/>
            </a:xfrm>
            <a:custGeom>
              <a:avLst/>
              <a:gdLst>
                <a:gd name="connsiteX0" fmla="*/ 551475 w 552757"/>
                <a:gd name="connsiteY0" fmla="*/ 177476 h 405761"/>
                <a:gd name="connsiteX1" fmla="*/ 478373 w 552757"/>
                <a:gd name="connsiteY1" fmla="*/ 177476 h 405761"/>
                <a:gd name="connsiteX2" fmla="*/ 461700 w 552757"/>
                <a:gd name="connsiteY2" fmla="*/ 187736 h 405761"/>
                <a:gd name="connsiteX3" fmla="*/ 412965 w 552757"/>
                <a:gd name="connsiteY3" fmla="*/ 240319 h 405761"/>
                <a:gd name="connsiteX4" fmla="*/ 371925 w 552757"/>
                <a:gd name="connsiteY4" fmla="*/ 97961 h 405761"/>
                <a:gd name="connsiteX5" fmla="*/ 343710 w 552757"/>
                <a:gd name="connsiteY5" fmla="*/ 82571 h 405761"/>
                <a:gd name="connsiteX6" fmla="*/ 328320 w 552757"/>
                <a:gd name="connsiteY6" fmla="*/ 96679 h 405761"/>
                <a:gd name="connsiteX7" fmla="*/ 251370 w 552757"/>
                <a:gd name="connsiteY7" fmla="*/ 300596 h 405761"/>
                <a:gd name="connsiteX8" fmla="*/ 198788 w 552757"/>
                <a:gd name="connsiteY8" fmla="*/ 18446 h 405761"/>
                <a:gd name="connsiteX9" fmla="*/ 173138 w 552757"/>
                <a:gd name="connsiteY9" fmla="*/ 491 h 405761"/>
                <a:gd name="connsiteX10" fmla="*/ 155183 w 552757"/>
                <a:gd name="connsiteY10" fmla="*/ 15881 h 405761"/>
                <a:gd name="connsiteX11" fmla="*/ 100035 w 552757"/>
                <a:gd name="connsiteY11" fmla="*/ 177476 h 405761"/>
                <a:gd name="connsiteX12" fmla="*/ 0 w 552757"/>
                <a:gd name="connsiteY12" fmla="*/ 177476 h 405761"/>
                <a:gd name="connsiteX13" fmla="*/ 0 w 552757"/>
                <a:gd name="connsiteY13" fmla="*/ 228776 h 405761"/>
                <a:gd name="connsiteX14" fmla="*/ 116708 w 552757"/>
                <a:gd name="connsiteY14" fmla="*/ 228776 h 405761"/>
                <a:gd name="connsiteX15" fmla="*/ 138510 w 552757"/>
                <a:gd name="connsiteY15" fmla="*/ 209539 h 405761"/>
                <a:gd name="connsiteX16" fmla="*/ 170572 w 552757"/>
                <a:gd name="connsiteY16" fmla="*/ 112069 h 405761"/>
                <a:gd name="connsiteX17" fmla="*/ 221872 w 552757"/>
                <a:gd name="connsiteY17" fmla="*/ 387806 h 405761"/>
                <a:gd name="connsiteX18" fmla="*/ 242393 w 552757"/>
                <a:gd name="connsiteY18" fmla="*/ 405761 h 405761"/>
                <a:gd name="connsiteX19" fmla="*/ 244957 w 552757"/>
                <a:gd name="connsiteY19" fmla="*/ 405761 h 405761"/>
                <a:gd name="connsiteX20" fmla="*/ 266760 w 552757"/>
                <a:gd name="connsiteY20" fmla="*/ 391654 h 405761"/>
                <a:gd name="connsiteX21" fmla="*/ 348840 w 552757"/>
                <a:gd name="connsiteY21" fmla="*/ 176194 h 405761"/>
                <a:gd name="connsiteX22" fmla="*/ 382185 w 552757"/>
                <a:gd name="connsiteY22" fmla="*/ 291619 h 405761"/>
                <a:gd name="connsiteX23" fmla="*/ 410400 w 552757"/>
                <a:gd name="connsiteY23" fmla="*/ 307009 h 405761"/>
                <a:gd name="connsiteX24" fmla="*/ 420660 w 552757"/>
                <a:gd name="connsiteY24" fmla="*/ 300596 h 405761"/>
                <a:gd name="connsiteX25" fmla="*/ 489915 w 552757"/>
                <a:gd name="connsiteY25" fmla="*/ 228776 h 405761"/>
                <a:gd name="connsiteX26" fmla="*/ 552758 w 552757"/>
                <a:gd name="connsiteY26" fmla="*/ 228776 h 405761"/>
                <a:gd name="connsiteX27" fmla="*/ 552758 w 552757"/>
                <a:gd name="connsiteY27" fmla="*/ 177476 h 40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52757" h="405761">
                  <a:moveTo>
                    <a:pt x="551475" y="177476"/>
                  </a:moveTo>
                  <a:lnTo>
                    <a:pt x="478373" y="177476"/>
                  </a:lnTo>
                  <a:cubicBezTo>
                    <a:pt x="471960" y="178759"/>
                    <a:pt x="465548" y="182606"/>
                    <a:pt x="461700" y="187736"/>
                  </a:cubicBezTo>
                  <a:lnTo>
                    <a:pt x="412965" y="240319"/>
                  </a:lnTo>
                  <a:lnTo>
                    <a:pt x="371925" y="97961"/>
                  </a:lnTo>
                  <a:cubicBezTo>
                    <a:pt x="368078" y="86419"/>
                    <a:pt x="355253" y="78724"/>
                    <a:pt x="343710" y="82571"/>
                  </a:cubicBezTo>
                  <a:cubicBezTo>
                    <a:pt x="337298" y="85136"/>
                    <a:pt x="330885" y="88984"/>
                    <a:pt x="328320" y="96679"/>
                  </a:cubicBezTo>
                  <a:lnTo>
                    <a:pt x="251370" y="300596"/>
                  </a:lnTo>
                  <a:lnTo>
                    <a:pt x="198788" y="18446"/>
                  </a:lnTo>
                  <a:cubicBezTo>
                    <a:pt x="196222" y="5621"/>
                    <a:pt x="184680" y="-2074"/>
                    <a:pt x="173138" y="491"/>
                  </a:cubicBezTo>
                  <a:cubicBezTo>
                    <a:pt x="165443" y="1774"/>
                    <a:pt x="159030" y="8186"/>
                    <a:pt x="155183" y="15881"/>
                  </a:cubicBezTo>
                  <a:lnTo>
                    <a:pt x="100035" y="177476"/>
                  </a:lnTo>
                  <a:lnTo>
                    <a:pt x="0" y="177476"/>
                  </a:lnTo>
                  <a:lnTo>
                    <a:pt x="0" y="228776"/>
                  </a:lnTo>
                  <a:lnTo>
                    <a:pt x="116708" y="228776"/>
                  </a:lnTo>
                  <a:cubicBezTo>
                    <a:pt x="126967" y="227494"/>
                    <a:pt x="135945" y="219799"/>
                    <a:pt x="138510" y="209539"/>
                  </a:cubicBezTo>
                  <a:lnTo>
                    <a:pt x="170572" y="112069"/>
                  </a:lnTo>
                  <a:lnTo>
                    <a:pt x="221872" y="387806"/>
                  </a:lnTo>
                  <a:cubicBezTo>
                    <a:pt x="223155" y="398066"/>
                    <a:pt x="232132" y="405761"/>
                    <a:pt x="242393" y="405761"/>
                  </a:cubicBezTo>
                  <a:lnTo>
                    <a:pt x="244957" y="405761"/>
                  </a:lnTo>
                  <a:cubicBezTo>
                    <a:pt x="253935" y="405761"/>
                    <a:pt x="262913" y="400631"/>
                    <a:pt x="266760" y="391654"/>
                  </a:cubicBezTo>
                  <a:lnTo>
                    <a:pt x="348840" y="176194"/>
                  </a:lnTo>
                  <a:lnTo>
                    <a:pt x="382185" y="291619"/>
                  </a:lnTo>
                  <a:cubicBezTo>
                    <a:pt x="386032" y="303161"/>
                    <a:pt x="397575" y="310856"/>
                    <a:pt x="410400" y="307009"/>
                  </a:cubicBezTo>
                  <a:cubicBezTo>
                    <a:pt x="414248" y="305726"/>
                    <a:pt x="418095" y="303161"/>
                    <a:pt x="420660" y="300596"/>
                  </a:cubicBezTo>
                  <a:lnTo>
                    <a:pt x="489915" y="228776"/>
                  </a:lnTo>
                  <a:lnTo>
                    <a:pt x="552758" y="228776"/>
                  </a:lnTo>
                  <a:lnTo>
                    <a:pt x="552758" y="177476"/>
                  </a:ln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1" name="Graphic 11" descr="Trophy">
            <a:extLst>
              <a:ext uri="{FF2B5EF4-FFF2-40B4-BE49-F238E27FC236}">
                <a16:creationId xmlns:a16="http://schemas.microsoft.com/office/drawing/2014/main" id="{CB45F3B5-7E6D-4893-9A9F-0768F05441FA}"/>
              </a:ext>
            </a:extLst>
          </p:cNvPr>
          <p:cNvSpPr/>
          <p:nvPr/>
        </p:nvSpPr>
        <p:spPr>
          <a:xfrm>
            <a:off x="3559922" y="3180477"/>
            <a:ext cx="673313" cy="758919"/>
          </a:xfrm>
          <a:custGeom>
            <a:avLst/>
            <a:gdLst>
              <a:gd name="connsiteX0" fmla="*/ 768218 w 897750"/>
              <a:gd name="connsiteY0" fmla="*/ 487350 h 1011892"/>
              <a:gd name="connsiteX1" fmla="*/ 588668 w 897750"/>
              <a:gd name="connsiteY1" fmla="*/ 573278 h 1011892"/>
              <a:gd name="connsiteX2" fmla="*/ 665618 w 897750"/>
              <a:gd name="connsiteY2" fmla="*/ 495045 h 1011892"/>
              <a:gd name="connsiteX3" fmla="*/ 695115 w 897750"/>
              <a:gd name="connsiteY3" fmla="*/ 456570 h 1011892"/>
              <a:gd name="connsiteX4" fmla="*/ 729743 w 897750"/>
              <a:gd name="connsiteY4" fmla="*/ 334732 h 1011892"/>
              <a:gd name="connsiteX5" fmla="*/ 729743 w 897750"/>
              <a:gd name="connsiteY5" fmla="*/ 168008 h 1011892"/>
              <a:gd name="connsiteX6" fmla="*/ 819518 w 897750"/>
              <a:gd name="connsiteY6" fmla="*/ 168008 h 1011892"/>
              <a:gd name="connsiteX7" fmla="*/ 819518 w 897750"/>
              <a:gd name="connsiteY7" fmla="*/ 362948 h 1011892"/>
              <a:gd name="connsiteX8" fmla="*/ 768218 w 897750"/>
              <a:gd name="connsiteY8" fmla="*/ 487350 h 1011892"/>
              <a:gd name="connsiteX9" fmla="*/ 130815 w 897750"/>
              <a:gd name="connsiteY9" fmla="*/ 487350 h 1011892"/>
              <a:gd name="connsiteX10" fmla="*/ 76950 w 897750"/>
              <a:gd name="connsiteY10" fmla="*/ 362948 h 1011892"/>
              <a:gd name="connsiteX11" fmla="*/ 76950 w 897750"/>
              <a:gd name="connsiteY11" fmla="*/ 166725 h 1011892"/>
              <a:gd name="connsiteX12" fmla="*/ 166725 w 897750"/>
              <a:gd name="connsiteY12" fmla="*/ 166725 h 1011892"/>
              <a:gd name="connsiteX13" fmla="*/ 166725 w 897750"/>
              <a:gd name="connsiteY13" fmla="*/ 333450 h 1011892"/>
              <a:gd name="connsiteX14" fmla="*/ 201353 w 897750"/>
              <a:gd name="connsiteY14" fmla="*/ 455288 h 1011892"/>
              <a:gd name="connsiteX15" fmla="*/ 230850 w 897750"/>
              <a:gd name="connsiteY15" fmla="*/ 493763 h 1011892"/>
              <a:gd name="connsiteX16" fmla="*/ 307800 w 897750"/>
              <a:gd name="connsiteY16" fmla="*/ 571995 h 1011892"/>
              <a:gd name="connsiteX17" fmla="*/ 130815 w 897750"/>
              <a:gd name="connsiteY17" fmla="*/ 487350 h 1011892"/>
              <a:gd name="connsiteX18" fmla="*/ 897750 w 897750"/>
              <a:gd name="connsiteY18" fmla="*/ 359100 h 1011892"/>
              <a:gd name="connsiteX19" fmla="*/ 897750 w 897750"/>
              <a:gd name="connsiteY19" fmla="*/ 89775 h 1011892"/>
              <a:gd name="connsiteX20" fmla="*/ 731025 w 897750"/>
              <a:gd name="connsiteY20" fmla="*/ 89775 h 1011892"/>
              <a:gd name="connsiteX21" fmla="*/ 731025 w 897750"/>
              <a:gd name="connsiteY21" fmla="*/ 0 h 1011892"/>
              <a:gd name="connsiteX22" fmla="*/ 448875 w 897750"/>
              <a:gd name="connsiteY22" fmla="*/ 0 h 1011892"/>
              <a:gd name="connsiteX23" fmla="*/ 166725 w 897750"/>
              <a:gd name="connsiteY23" fmla="*/ 0 h 1011892"/>
              <a:gd name="connsiteX24" fmla="*/ 166725 w 897750"/>
              <a:gd name="connsiteY24" fmla="*/ 89775 h 1011892"/>
              <a:gd name="connsiteX25" fmla="*/ 0 w 897750"/>
              <a:gd name="connsiteY25" fmla="*/ 89775 h 1011892"/>
              <a:gd name="connsiteX26" fmla="*/ 0 w 897750"/>
              <a:gd name="connsiteY26" fmla="*/ 357818 h 1011892"/>
              <a:gd name="connsiteX27" fmla="*/ 73103 w 897750"/>
              <a:gd name="connsiteY27" fmla="*/ 537368 h 1011892"/>
              <a:gd name="connsiteX28" fmla="*/ 379620 w 897750"/>
              <a:gd name="connsiteY28" fmla="*/ 652793 h 1011892"/>
              <a:gd name="connsiteX29" fmla="*/ 397575 w 897750"/>
              <a:gd name="connsiteY29" fmla="*/ 716918 h 1011892"/>
              <a:gd name="connsiteX30" fmla="*/ 397575 w 897750"/>
              <a:gd name="connsiteY30" fmla="*/ 883643 h 1011892"/>
              <a:gd name="connsiteX31" fmla="*/ 333450 w 897750"/>
              <a:gd name="connsiteY31" fmla="*/ 883643 h 1011892"/>
              <a:gd name="connsiteX32" fmla="*/ 282150 w 897750"/>
              <a:gd name="connsiteY32" fmla="*/ 934943 h 1011892"/>
              <a:gd name="connsiteX33" fmla="*/ 218025 w 897750"/>
              <a:gd name="connsiteY33" fmla="*/ 934943 h 1011892"/>
              <a:gd name="connsiteX34" fmla="*/ 166725 w 897750"/>
              <a:gd name="connsiteY34" fmla="*/ 986243 h 1011892"/>
              <a:gd name="connsiteX35" fmla="*/ 166725 w 897750"/>
              <a:gd name="connsiteY35" fmla="*/ 1011893 h 1011892"/>
              <a:gd name="connsiteX36" fmla="*/ 731025 w 897750"/>
              <a:gd name="connsiteY36" fmla="*/ 1011893 h 1011892"/>
              <a:gd name="connsiteX37" fmla="*/ 731025 w 897750"/>
              <a:gd name="connsiteY37" fmla="*/ 986243 h 1011892"/>
              <a:gd name="connsiteX38" fmla="*/ 679725 w 897750"/>
              <a:gd name="connsiteY38" fmla="*/ 934943 h 1011892"/>
              <a:gd name="connsiteX39" fmla="*/ 615600 w 897750"/>
              <a:gd name="connsiteY39" fmla="*/ 934943 h 1011892"/>
              <a:gd name="connsiteX40" fmla="*/ 564300 w 897750"/>
              <a:gd name="connsiteY40" fmla="*/ 883643 h 1011892"/>
              <a:gd name="connsiteX41" fmla="*/ 500175 w 897750"/>
              <a:gd name="connsiteY41" fmla="*/ 883643 h 1011892"/>
              <a:gd name="connsiteX42" fmla="*/ 500175 w 897750"/>
              <a:gd name="connsiteY42" fmla="*/ 718200 h 1011892"/>
              <a:gd name="connsiteX43" fmla="*/ 518130 w 897750"/>
              <a:gd name="connsiteY43" fmla="*/ 654075 h 1011892"/>
              <a:gd name="connsiteX44" fmla="*/ 824648 w 897750"/>
              <a:gd name="connsiteY44" fmla="*/ 538650 h 1011892"/>
              <a:gd name="connsiteX45" fmla="*/ 897750 w 897750"/>
              <a:gd name="connsiteY45" fmla="*/ 359100 h 101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7750" h="1011892">
                <a:moveTo>
                  <a:pt x="768218" y="487350"/>
                </a:moveTo>
                <a:cubicBezTo>
                  <a:pt x="723330" y="533520"/>
                  <a:pt x="681008" y="563018"/>
                  <a:pt x="588668" y="573278"/>
                </a:cubicBezTo>
                <a:cubicBezTo>
                  <a:pt x="613035" y="548910"/>
                  <a:pt x="641250" y="524543"/>
                  <a:pt x="665618" y="495045"/>
                </a:cubicBezTo>
                <a:cubicBezTo>
                  <a:pt x="675877" y="483503"/>
                  <a:pt x="695115" y="457853"/>
                  <a:pt x="695115" y="456570"/>
                </a:cubicBezTo>
                <a:cubicBezTo>
                  <a:pt x="716918" y="420660"/>
                  <a:pt x="729743" y="379620"/>
                  <a:pt x="729743" y="334732"/>
                </a:cubicBezTo>
                <a:lnTo>
                  <a:pt x="729743" y="168008"/>
                </a:lnTo>
                <a:lnTo>
                  <a:pt x="819518" y="168008"/>
                </a:lnTo>
                <a:lnTo>
                  <a:pt x="819518" y="362948"/>
                </a:lnTo>
                <a:cubicBezTo>
                  <a:pt x="820800" y="365513"/>
                  <a:pt x="823365" y="429638"/>
                  <a:pt x="768218" y="487350"/>
                </a:cubicBezTo>
                <a:close/>
                <a:moveTo>
                  <a:pt x="130815" y="487350"/>
                </a:moveTo>
                <a:cubicBezTo>
                  <a:pt x="74385" y="429638"/>
                  <a:pt x="76950" y="365513"/>
                  <a:pt x="76950" y="362948"/>
                </a:cubicBezTo>
                <a:lnTo>
                  <a:pt x="76950" y="166725"/>
                </a:lnTo>
                <a:lnTo>
                  <a:pt x="166725" y="166725"/>
                </a:lnTo>
                <a:lnTo>
                  <a:pt x="166725" y="333450"/>
                </a:lnTo>
                <a:cubicBezTo>
                  <a:pt x="166725" y="378338"/>
                  <a:pt x="179550" y="419378"/>
                  <a:pt x="201353" y="455288"/>
                </a:cubicBezTo>
                <a:cubicBezTo>
                  <a:pt x="201353" y="456570"/>
                  <a:pt x="220590" y="483503"/>
                  <a:pt x="230850" y="493763"/>
                </a:cubicBezTo>
                <a:cubicBezTo>
                  <a:pt x="256500" y="523260"/>
                  <a:pt x="283432" y="547628"/>
                  <a:pt x="307800" y="571995"/>
                </a:cubicBezTo>
                <a:cubicBezTo>
                  <a:pt x="218025" y="561735"/>
                  <a:pt x="174420" y="532238"/>
                  <a:pt x="130815" y="487350"/>
                </a:cubicBezTo>
                <a:close/>
                <a:moveTo>
                  <a:pt x="897750" y="359100"/>
                </a:moveTo>
                <a:lnTo>
                  <a:pt x="897750" y="89775"/>
                </a:lnTo>
                <a:lnTo>
                  <a:pt x="731025" y="89775"/>
                </a:lnTo>
                <a:lnTo>
                  <a:pt x="731025" y="0"/>
                </a:lnTo>
                <a:lnTo>
                  <a:pt x="448875" y="0"/>
                </a:lnTo>
                <a:lnTo>
                  <a:pt x="166725" y="0"/>
                </a:lnTo>
                <a:lnTo>
                  <a:pt x="166725" y="89775"/>
                </a:lnTo>
                <a:lnTo>
                  <a:pt x="0" y="89775"/>
                </a:lnTo>
                <a:lnTo>
                  <a:pt x="0" y="357818"/>
                </a:lnTo>
                <a:cubicBezTo>
                  <a:pt x="0" y="370643"/>
                  <a:pt x="0" y="459135"/>
                  <a:pt x="73103" y="537368"/>
                </a:cubicBezTo>
                <a:cubicBezTo>
                  <a:pt x="143640" y="611753"/>
                  <a:pt x="229568" y="650228"/>
                  <a:pt x="379620" y="652793"/>
                </a:cubicBezTo>
                <a:cubicBezTo>
                  <a:pt x="391163" y="672030"/>
                  <a:pt x="397575" y="693833"/>
                  <a:pt x="397575" y="716918"/>
                </a:cubicBezTo>
                <a:lnTo>
                  <a:pt x="397575" y="883643"/>
                </a:lnTo>
                <a:lnTo>
                  <a:pt x="333450" y="883643"/>
                </a:lnTo>
                <a:cubicBezTo>
                  <a:pt x="305235" y="883643"/>
                  <a:pt x="282150" y="906727"/>
                  <a:pt x="282150" y="934943"/>
                </a:cubicBezTo>
                <a:lnTo>
                  <a:pt x="218025" y="934943"/>
                </a:lnTo>
                <a:cubicBezTo>
                  <a:pt x="189810" y="934943"/>
                  <a:pt x="166725" y="958027"/>
                  <a:pt x="166725" y="986243"/>
                </a:cubicBezTo>
                <a:lnTo>
                  <a:pt x="166725" y="1011893"/>
                </a:lnTo>
                <a:lnTo>
                  <a:pt x="731025" y="1011893"/>
                </a:lnTo>
                <a:lnTo>
                  <a:pt x="731025" y="986243"/>
                </a:lnTo>
                <a:cubicBezTo>
                  <a:pt x="731025" y="958027"/>
                  <a:pt x="707940" y="934943"/>
                  <a:pt x="679725" y="934943"/>
                </a:cubicBezTo>
                <a:lnTo>
                  <a:pt x="615600" y="934943"/>
                </a:lnTo>
                <a:cubicBezTo>
                  <a:pt x="615600" y="906727"/>
                  <a:pt x="592515" y="883643"/>
                  <a:pt x="564300" y="883643"/>
                </a:cubicBezTo>
                <a:lnTo>
                  <a:pt x="500175" y="883643"/>
                </a:lnTo>
                <a:lnTo>
                  <a:pt x="500175" y="718200"/>
                </a:lnTo>
                <a:cubicBezTo>
                  <a:pt x="500175" y="695115"/>
                  <a:pt x="506588" y="673313"/>
                  <a:pt x="518130" y="654075"/>
                </a:cubicBezTo>
                <a:cubicBezTo>
                  <a:pt x="668183" y="651510"/>
                  <a:pt x="754110" y="611753"/>
                  <a:pt x="824648" y="538650"/>
                </a:cubicBezTo>
                <a:cubicBezTo>
                  <a:pt x="897750" y="461700"/>
                  <a:pt x="897750" y="371925"/>
                  <a:pt x="897750" y="359100"/>
                </a:cubicBezTo>
                <a:close/>
              </a:path>
            </a:pathLst>
          </a:custGeom>
          <a:solidFill>
            <a:srgbClr val="000000"/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2" name="Graphic 5" descr="Stopwatch">
            <a:extLst>
              <a:ext uri="{FF2B5EF4-FFF2-40B4-BE49-F238E27FC236}">
                <a16:creationId xmlns:a16="http://schemas.microsoft.com/office/drawing/2014/main" id="{EDC54DC4-ED62-4FEF-958B-2662E9CB9681}"/>
              </a:ext>
            </a:extLst>
          </p:cNvPr>
          <p:cNvGrpSpPr/>
          <p:nvPr/>
        </p:nvGrpSpPr>
        <p:grpSpPr>
          <a:xfrm>
            <a:off x="4785722" y="3098718"/>
            <a:ext cx="923400" cy="923400"/>
            <a:chOff x="6380962" y="2988624"/>
            <a:chExt cx="1231200" cy="12312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5100146-BCFA-42E8-9D99-3099CB041C7B}"/>
                </a:ext>
              </a:extLst>
            </p:cNvPr>
            <p:cNvSpPr/>
            <p:nvPr/>
          </p:nvSpPr>
          <p:spPr>
            <a:xfrm>
              <a:off x="6970912" y="3386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4DE585-7502-499A-A509-74A6A5680314}"/>
                </a:ext>
              </a:extLst>
            </p:cNvPr>
            <p:cNvSpPr/>
            <p:nvPr/>
          </p:nvSpPr>
          <p:spPr>
            <a:xfrm>
              <a:off x="6970912" y="3899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FA8EB9-0FE7-4E4C-8C2E-1C334DAC2F93}"/>
                </a:ext>
              </a:extLst>
            </p:cNvPr>
            <p:cNvSpPr/>
            <p:nvPr/>
          </p:nvSpPr>
          <p:spPr>
            <a:xfrm>
              <a:off x="7227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4ACA95B-CC61-4636-93D7-910E82F861FD}"/>
                </a:ext>
              </a:extLst>
            </p:cNvPr>
            <p:cNvSpPr/>
            <p:nvPr/>
          </p:nvSpPr>
          <p:spPr>
            <a:xfrm>
              <a:off x="6714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51BF90-FB4E-4A86-B49E-76CB68D9E5E6}"/>
                </a:ext>
              </a:extLst>
            </p:cNvPr>
            <p:cNvSpPr/>
            <p:nvPr/>
          </p:nvSpPr>
          <p:spPr>
            <a:xfrm>
              <a:off x="6970912" y="3475974"/>
              <a:ext cx="170572" cy="324472"/>
            </a:xfrm>
            <a:custGeom>
              <a:avLst/>
              <a:gdLst>
                <a:gd name="connsiteX0" fmla="*/ 51300 w 170572"/>
                <a:gd name="connsiteY0" fmla="*/ 0 h 324472"/>
                <a:gd name="connsiteX1" fmla="*/ 0 w 170572"/>
                <a:gd name="connsiteY1" fmla="*/ 0 h 324472"/>
                <a:gd name="connsiteX2" fmla="*/ 0 w 170572"/>
                <a:gd name="connsiteY2" fmla="*/ 179550 h 324472"/>
                <a:gd name="connsiteX3" fmla="*/ 7695 w 170572"/>
                <a:gd name="connsiteY3" fmla="*/ 197505 h 324472"/>
                <a:gd name="connsiteX4" fmla="*/ 134663 w 170572"/>
                <a:gd name="connsiteY4" fmla="*/ 324473 h 324472"/>
                <a:gd name="connsiteX5" fmla="*/ 170572 w 170572"/>
                <a:gd name="connsiteY5" fmla="*/ 288563 h 324472"/>
                <a:gd name="connsiteX6" fmla="*/ 51300 w 170572"/>
                <a:gd name="connsiteY6" fmla="*/ 169290 h 324472"/>
                <a:gd name="connsiteX7" fmla="*/ 51300 w 170572"/>
                <a:gd name="connsiteY7" fmla="*/ 0 h 32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572" h="324472">
                  <a:moveTo>
                    <a:pt x="51300" y="0"/>
                  </a:moveTo>
                  <a:lnTo>
                    <a:pt x="0" y="0"/>
                  </a:lnTo>
                  <a:lnTo>
                    <a:pt x="0" y="179550"/>
                  </a:lnTo>
                  <a:cubicBezTo>
                    <a:pt x="0" y="185963"/>
                    <a:pt x="2565" y="192375"/>
                    <a:pt x="7695" y="197505"/>
                  </a:cubicBezTo>
                  <a:lnTo>
                    <a:pt x="134663" y="324473"/>
                  </a:lnTo>
                  <a:lnTo>
                    <a:pt x="170572" y="288563"/>
                  </a:lnTo>
                  <a:lnTo>
                    <a:pt x="51300" y="169290"/>
                  </a:lnTo>
                  <a:lnTo>
                    <a:pt x="51300" y="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65727A-285F-46D1-9717-2ED89B006E18}"/>
                </a:ext>
              </a:extLst>
            </p:cNvPr>
            <p:cNvSpPr/>
            <p:nvPr/>
          </p:nvSpPr>
          <p:spPr>
            <a:xfrm>
              <a:off x="6560904" y="3104049"/>
              <a:ext cx="872863" cy="999650"/>
            </a:xfrm>
            <a:custGeom>
              <a:avLst/>
              <a:gdLst>
                <a:gd name="connsiteX0" fmla="*/ 435658 w 872863"/>
                <a:gd name="connsiteY0" fmla="*/ 923400 h 999650"/>
                <a:gd name="connsiteX1" fmla="*/ 76558 w 872863"/>
                <a:gd name="connsiteY1" fmla="*/ 564300 h 999650"/>
                <a:gd name="connsiteX2" fmla="*/ 435658 w 872863"/>
                <a:gd name="connsiteY2" fmla="*/ 205200 h 999650"/>
                <a:gd name="connsiteX3" fmla="*/ 794758 w 872863"/>
                <a:gd name="connsiteY3" fmla="*/ 564300 h 999650"/>
                <a:gd name="connsiteX4" fmla="*/ 435658 w 872863"/>
                <a:gd name="connsiteY4" fmla="*/ 923400 h 999650"/>
                <a:gd name="connsiteX5" fmla="*/ 435658 w 872863"/>
                <a:gd name="connsiteY5" fmla="*/ 923400 h 999650"/>
                <a:gd name="connsiteX6" fmla="*/ 739610 w 872863"/>
                <a:gd name="connsiteY6" fmla="*/ 251370 h 999650"/>
                <a:gd name="connsiteX7" fmla="*/ 778085 w 872863"/>
                <a:gd name="connsiteY7" fmla="*/ 212895 h 999650"/>
                <a:gd name="connsiteX8" fmla="*/ 776803 w 872863"/>
                <a:gd name="connsiteY8" fmla="*/ 159030 h 999650"/>
                <a:gd name="connsiteX9" fmla="*/ 722938 w 872863"/>
                <a:gd name="connsiteY9" fmla="*/ 157747 h 999650"/>
                <a:gd name="connsiteX10" fmla="*/ 679333 w 872863"/>
                <a:gd name="connsiteY10" fmla="*/ 202635 h 999650"/>
                <a:gd name="connsiteX11" fmla="*/ 474133 w 872863"/>
                <a:gd name="connsiteY11" fmla="*/ 130815 h 999650"/>
                <a:gd name="connsiteX12" fmla="*/ 474133 w 872863"/>
                <a:gd name="connsiteY12" fmla="*/ 76950 h 999650"/>
                <a:gd name="connsiteX13" fmla="*/ 589558 w 872863"/>
                <a:gd name="connsiteY13" fmla="*/ 76950 h 999650"/>
                <a:gd name="connsiteX14" fmla="*/ 589558 w 872863"/>
                <a:gd name="connsiteY14" fmla="*/ 0 h 999650"/>
                <a:gd name="connsiteX15" fmla="*/ 281758 w 872863"/>
                <a:gd name="connsiteY15" fmla="*/ 0 h 999650"/>
                <a:gd name="connsiteX16" fmla="*/ 281758 w 872863"/>
                <a:gd name="connsiteY16" fmla="*/ 76950 h 999650"/>
                <a:gd name="connsiteX17" fmla="*/ 397183 w 872863"/>
                <a:gd name="connsiteY17" fmla="*/ 76950 h 999650"/>
                <a:gd name="connsiteX18" fmla="*/ 397183 w 872863"/>
                <a:gd name="connsiteY18" fmla="*/ 129533 h 999650"/>
                <a:gd name="connsiteX19" fmla="*/ 3455 w 872863"/>
                <a:gd name="connsiteY19" fmla="*/ 509153 h 999650"/>
                <a:gd name="connsiteX20" fmla="*/ 290735 w 872863"/>
                <a:gd name="connsiteY20" fmla="*/ 974700 h 999650"/>
                <a:gd name="connsiteX21" fmla="*/ 807583 w 872863"/>
                <a:gd name="connsiteY21" fmla="*/ 793868 h 999650"/>
                <a:gd name="connsiteX22" fmla="*/ 739610 w 872863"/>
                <a:gd name="connsiteY22" fmla="*/ 251370 h 999650"/>
                <a:gd name="connsiteX23" fmla="*/ 739610 w 872863"/>
                <a:gd name="connsiteY23" fmla="*/ 251370 h 9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72863" h="999650">
                  <a:moveTo>
                    <a:pt x="435658" y="923400"/>
                  </a:moveTo>
                  <a:cubicBezTo>
                    <a:pt x="236870" y="923400"/>
                    <a:pt x="76558" y="763088"/>
                    <a:pt x="76558" y="564300"/>
                  </a:cubicBezTo>
                  <a:cubicBezTo>
                    <a:pt x="76558" y="365513"/>
                    <a:pt x="236870" y="205200"/>
                    <a:pt x="435658" y="205200"/>
                  </a:cubicBezTo>
                  <a:cubicBezTo>
                    <a:pt x="634445" y="205200"/>
                    <a:pt x="794758" y="365513"/>
                    <a:pt x="794758" y="564300"/>
                  </a:cubicBezTo>
                  <a:cubicBezTo>
                    <a:pt x="794758" y="763088"/>
                    <a:pt x="634445" y="923400"/>
                    <a:pt x="435658" y="923400"/>
                  </a:cubicBezTo>
                  <a:lnTo>
                    <a:pt x="435658" y="923400"/>
                  </a:lnTo>
                  <a:close/>
                  <a:moveTo>
                    <a:pt x="739610" y="251370"/>
                  </a:moveTo>
                  <a:lnTo>
                    <a:pt x="778085" y="212895"/>
                  </a:lnTo>
                  <a:cubicBezTo>
                    <a:pt x="792193" y="197505"/>
                    <a:pt x="792193" y="174420"/>
                    <a:pt x="776803" y="159030"/>
                  </a:cubicBezTo>
                  <a:cubicBezTo>
                    <a:pt x="762695" y="144922"/>
                    <a:pt x="738328" y="143640"/>
                    <a:pt x="722938" y="157747"/>
                  </a:cubicBezTo>
                  <a:lnTo>
                    <a:pt x="679333" y="202635"/>
                  </a:lnTo>
                  <a:cubicBezTo>
                    <a:pt x="617773" y="161595"/>
                    <a:pt x="547235" y="135945"/>
                    <a:pt x="474133" y="130815"/>
                  </a:cubicBezTo>
                  <a:lnTo>
                    <a:pt x="474133" y="76950"/>
                  </a:lnTo>
                  <a:lnTo>
                    <a:pt x="589558" y="76950"/>
                  </a:lnTo>
                  <a:lnTo>
                    <a:pt x="589558" y="0"/>
                  </a:lnTo>
                  <a:lnTo>
                    <a:pt x="281758" y="0"/>
                  </a:lnTo>
                  <a:lnTo>
                    <a:pt x="281758" y="76950"/>
                  </a:lnTo>
                  <a:lnTo>
                    <a:pt x="397183" y="76950"/>
                  </a:lnTo>
                  <a:lnTo>
                    <a:pt x="397183" y="129533"/>
                  </a:lnTo>
                  <a:cubicBezTo>
                    <a:pt x="193265" y="147488"/>
                    <a:pt x="29105" y="305235"/>
                    <a:pt x="3455" y="509153"/>
                  </a:cubicBezTo>
                  <a:cubicBezTo>
                    <a:pt x="-22195" y="713070"/>
                    <a:pt x="97078" y="906727"/>
                    <a:pt x="290735" y="974700"/>
                  </a:cubicBezTo>
                  <a:cubicBezTo>
                    <a:pt x="484393" y="1042673"/>
                    <a:pt x="698570" y="968288"/>
                    <a:pt x="807583" y="793868"/>
                  </a:cubicBezTo>
                  <a:cubicBezTo>
                    <a:pt x="916595" y="619448"/>
                    <a:pt x="885815" y="393728"/>
                    <a:pt x="739610" y="251370"/>
                  </a:cubicBezTo>
                  <a:lnTo>
                    <a:pt x="739610" y="25137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9" descr="Database">
            <a:extLst>
              <a:ext uri="{FF2B5EF4-FFF2-40B4-BE49-F238E27FC236}">
                <a16:creationId xmlns:a16="http://schemas.microsoft.com/office/drawing/2014/main" id="{99448063-AFDA-47FE-BA52-F1B210DB434D}"/>
              </a:ext>
            </a:extLst>
          </p:cNvPr>
          <p:cNvGrpSpPr/>
          <p:nvPr/>
        </p:nvGrpSpPr>
        <p:grpSpPr>
          <a:xfrm>
            <a:off x="3627254" y="4545749"/>
            <a:ext cx="538650" cy="731025"/>
            <a:chOff x="4836338" y="4917999"/>
            <a:chExt cx="718200" cy="9747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179B92A-5D69-44CD-93F8-5F72D85AA14E}"/>
                </a:ext>
              </a:extLst>
            </p:cNvPr>
            <p:cNvSpPr/>
            <p:nvPr/>
          </p:nvSpPr>
          <p:spPr>
            <a:xfrm>
              <a:off x="4836338" y="4917999"/>
              <a:ext cx="718200" cy="205200"/>
            </a:xfrm>
            <a:custGeom>
              <a:avLst/>
              <a:gdLst>
                <a:gd name="connsiteX0" fmla="*/ 718200 w 718200"/>
                <a:gd name="connsiteY0" fmla="*/ 102600 h 205200"/>
                <a:gd name="connsiteX1" fmla="*/ 359100 w 718200"/>
                <a:gd name="connsiteY1" fmla="*/ 205200 h 205200"/>
                <a:gd name="connsiteX2" fmla="*/ 0 w 718200"/>
                <a:gd name="connsiteY2" fmla="*/ 102600 h 205200"/>
                <a:gd name="connsiteX3" fmla="*/ 359100 w 718200"/>
                <a:gd name="connsiteY3" fmla="*/ 0 h 205200"/>
                <a:gd name="connsiteX4" fmla="*/ 718200 w 718200"/>
                <a:gd name="connsiteY4" fmla="*/ 102600 h 2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200" h="205200">
                  <a:moveTo>
                    <a:pt x="718200" y="102600"/>
                  </a:moveTo>
                  <a:cubicBezTo>
                    <a:pt x="718200" y="159264"/>
                    <a:pt x="557425" y="205200"/>
                    <a:pt x="359100" y="205200"/>
                  </a:cubicBezTo>
                  <a:cubicBezTo>
                    <a:pt x="160775" y="205200"/>
                    <a:pt x="0" y="159264"/>
                    <a:pt x="0" y="102600"/>
                  </a:cubicBezTo>
                  <a:cubicBezTo>
                    <a:pt x="0" y="45936"/>
                    <a:pt x="160775" y="0"/>
                    <a:pt x="359100" y="0"/>
                  </a:cubicBezTo>
                  <a:cubicBezTo>
                    <a:pt x="557425" y="0"/>
                    <a:pt x="718200" y="45936"/>
                    <a:pt x="7182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499F9B-8458-43E6-B422-6AECBEE98070}"/>
                </a:ext>
              </a:extLst>
            </p:cNvPr>
            <p:cNvSpPr/>
            <p:nvPr/>
          </p:nvSpPr>
          <p:spPr>
            <a:xfrm>
              <a:off x="4836338" y="5071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7B8746-32AB-4255-A53D-1AD772B81382}"/>
                </a:ext>
              </a:extLst>
            </p:cNvPr>
            <p:cNvSpPr/>
            <p:nvPr/>
          </p:nvSpPr>
          <p:spPr>
            <a:xfrm>
              <a:off x="4836338" y="53283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E289D73-2569-4470-ADDB-6D1A3EABC578}"/>
                </a:ext>
              </a:extLst>
            </p:cNvPr>
            <p:cNvSpPr/>
            <p:nvPr/>
          </p:nvSpPr>
          <p:spPr>
            <a:xfrm>
              <a:off x="4836338" y="5584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Graphic 13" descr="Fire">
            <a:extLst>
              <a:ext uri="{FF2B5EF4-FFF2-40B4-BE49-F238E27FC236}">
                <a16:creationId xmlns:a16="http://schemas.microsoft.com/office/drawing/2014/main" id="{EFD8BE2A-852A-4435-8311-B4B449C79AE7}"/>
              </a:ext>
            </a:extLst>
          </p:cNvPr>
          <p:cNvSpPr/>
          <p:nvPr/>
        </p:nvSpPr>
        <p:spPr>
          <a:xfrm>
            <a:off x="4964157" y="4497655"/>
            <a:ext cx="566336" cy="827213"/>
          </a:xfrm>
          <a:custGeom>
            <a:avLst/>
            <a:gdLst>
              <a:gd name="connsiteX0" fmla="*/ 709853 w 755114"/>
              <a:gd name="connsiteY0" fmla="*/ 568148 h 1102950"/>
              <a:gd name="connsiteX1" fmla="*/ 541846 w 755114"/>
              <a:gd name="connsiteY1" fmla="*/ 715635 h 1102950"/>
              <a:gd name="connsiteX2" fmla="*/ 486698 w 755114"/>
              <a:gd name="connsiteY2" fmla="*/ 515565 h 1102950"/>
              <a:gd name="connsiteX3" fmla="*/ 313561 w 755114"/>
              <a:gd name="connsiteY3" fmla="*/ 0 h 1102950"/>
              <a:gd name="connsiteX4" fmla="*/ 181463 w 755114"/>
              <a:gd name="connsiteY4" fmla="*/ 407835 h 1102950"/>
              <a:gd name="connsiteX5" fmla="*/ 27563 w 755114"/>
              <a:gd name="connsiteY5" fmla="*/ 587385 h 1102950"/>
              <a:gd name="connsiteX6" fmla="*/ 153248 w 755114"/>
              <a:gd name="connsiteY6" fmla="*/ 1029848 h 1102950"/>
              <a:gd name="connsiteX7" fmla="*/ 230198 w 755114"/>
              <a:gd name="connsiteY7" fmla="*/ 619448 h 1102950"/>
              <a:gd name="connsiteX8" fmla="*/ 281498 w 755114"/>
              <a:gd name="connsiteY8" fmla="*/ 901598 h 1102950"/>
              <a:gd name="connsiteX9" fmla="*/ 375121 w 755114"/>
              <a:gd name="connsiteY9" fmla="*/ 1102950 h 1102950"/>
              <a:gd name="connsiteX10" fmla="*/ 721396 w 755114"/>
              <a:gd name="connsiteY10" fmla="*/ 869535 h 1102950"/>
              <a:gd name="connsiteX11" fmla="*/ 709853 w 755114"/>
              <a:gd name="connsiteY11" fmla="*/ 568148 h 11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114" h="1102950">
                <a:moveTo>
                  <a:pt x="709853" y="568148"/>
                </a:moveTo>
                <a:cubicBezTo>
                  <a:pt x="732938" y="661770"/>
                  <a:pt x="636751" y="754110"/>
                  <a:pt x="541846" y="715635"/>
                </a:cubicBezTo>
                <a:cubicBezTo>
                  <a:pt x="462331" y="687420"/>
                  <a:pt x="431551" y="595080"/>
                  <a:pt x="486698" y="515565"/>
                </a:cubicBezTo>
                <a:cubicBezTo>
                  <a:pt x="611101" y="350123"/>
                  <a:pt x="520043" y="89775"/>
                  <a:pt x="313561" y="0"/>
                </a:cubicBezTo>
                <a:cubicBezTo>
                  <a:pt x="407183" y="176985"/>
                  <a:pt x="263543" y="339863"/>
                  <a:pt x="181463" y="407835"/>
                </a:cubicBezTo>
                <a:cubicBezTo>
                  <a:pt x="99383" y="475807"/>
                  <a:pt x="44236" y="546345"/>
                  <a:pt x="27563" y="587385"/>
                </a:cubicBezTo>
                <a:cubicBezTo>
                  <a:pt x="-55799" y="790020"/>
                  <a:pt x="68603" y="983677"/>
                  <a:pt x="153248" y="1029848"/>
                </a:cubicBezTo>
                <a:cubicBezTo>
                  <a:pt x="114773" y="942638"/>
                  <a:pt x="78863" y="775913"/>
                  <a:pt x="230198" y="619448"/>
                </a:cubicBezTo>
                <a:cubicBezTo>
                  <a:pt x="230198" y="619448"/>
                  <a:pt x="186593" y="786173"/>
                  <a:pt x="281498" y="901598"/>
                </a:cubicBezTo>
                <a:cubicBezTo>
                  <a:pt x="376403" y="1017023"/>
                  <a:pt x="375121" y="1102950"/>
                  <a:pt x="375121" y="1102950"/>
                </a:cubicBezTo>
                <a:cubicBezTo>
                  <a:pt x="522608" y="1102950"/>
                  <a:pt x="662401" y="1014458"/>
                  <a:pt x="721396" y="869535"/>
                </a:cubicBezTo>
                <a:cubicBezTo>
                  <a:pt x="766283" y="783608"/>
                  <a:pt x="770131" y="647663"/>
                  <a:pt x="709853" y="568148"/>
                </a:cubicBezTo>
              </a:path>
            </a:pathLst>
          </a:custGeom>
          <a:solidFill>
            <a:schemeClr val="bg1"/>
          </a:solidFill>
          <a:ln w="1279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2299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Block List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439595" y="2929766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439595" y="4281259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503999" y="2929766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503999" y="4281258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439595" y="1578273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503999" y="1578275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A97F0D1-1AE3-4707-9C13-10A322726D2C}"/>
              </a:ext>
            </a:extLst>
          </p:cNvPr>
          <p:cNvSpPr/>
          <p:nvPr/>
        </p:nvSpPr>
        <p:spPr>
          <a:xfrm>
            <a:off x="3221157" y="1534154"/>
            <a:ext cx="1350843" cy="1350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1849B-DEB9-48A5-B119-421C97FA5C25}"/>
              </a:ext>
            </a:extLst>
          </p:cNvPr>
          <p:cNvSpPr/>
          <p:nvPr/>
        </p:nvSpPr>
        <p:spPr>
          <a:xfrm>
            <a:off x="3221157" y="2884997"/>
            <a:ext cx="1350843" cy="1350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F3D6B8-E684-4CAE-844C-5261E3641BE4}"/>
              </a:ext>
            </a:extLst>
          </p:cNvPr>
          <p:cNvSpPr/>
          <p:nvPr/>
        </p:nvSpPr>
        <p:spPr>
          <a:xfrm>
            <a:off x="3221157" y="4235840"/>
            <a:ext cx="1350843" cy="13508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BF6031-3EEC-4E9D-BF54-194F48311B4A}"/>
              </a:ext>
            </a:extLst>
          </p:cNvPr>
          <p:cNvSpPr/>
          <p:nvPr/>
        </p:nvSpPr>
        <p:spPr>
          <a:xfrm>
            <a:off x="4572000" y="1534154"/>
            <a:ext cx="1350843" cy="1350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BEA77C-55F5-42D5-9873-5F09C78E04DC}"/>
              </a:ext>
            </a:extLst>
          </p:cNvPr>
          <p:cNvSpPr/>
          <p:nvPr/>
        </p:nvSpPr>
        <p:spPr>
          <a:xfrm>
            <a:off x="4572000" y="2884997"/>
            <a:ext cx="1350843" cy="1350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7FEBEE-0186-420D-8C14-4969EED0F4F3}"/>
              </a:ext>
            </a:extLst>
          </p:cNvPr>
          <p:cNvSpPr/>
          <p:nvPr/>
        </p:nvSpPr>
        <p:spPr>
          <a:xfrm>
            <a:off x="4572000" y="4235840"/>
            <a:ext cx="1350843" cy="13508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BF06802F-5684-4679-A517-B12284437D34}"/>
              </a:ext>
            </a:extLst>
          </p:cNvPr>
          <p:cNvGrpSpPr/>
          <p:nvPr/>
        </p:nvGrpSpPr>
        <p:grpSpPr>
          <a:xfrm>
            <a:off x="3592621" y="1829633"/>
            <a:ext cx="627142" cy="758919"/>
            <a:chOff x="4790161" y="1296511"/>
            <a:chExt cx="836189" cy="1011892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662A0D-DACE-4980-99FE-10441CAE41C2}"/>
                </a:ext>
              </a:extLst>
            </p:cNvPr>
            <p:cNvSpPr/>
            <p:nvPr/>
          </p:nvSpPr>
          <p:spPr>
            <a:xfrm>
              <a:off x="5080007" y="1296511"/>
              <a:ext cx="546344" cy="545062"/>
            </a:xfrm>
            <a:custGeom>
              <a:avLst/>
              <a:gdLst>
                <a:gd name="connsiteX0" fmla="*/ 273173 w 546344"/>
                <a:gd name="connsiteY0" fmla="*/ 369360 h 545062"/>
                <a:gd name="connsiteX1" fmla="*/ 176985 w 546344"/>
                <a:gd name="connsiteY1" fmla="*/ 273173 h 545062"/>
                <a:gd name="connsiteX2" fmla="*/ 273173 w 546344"/>
                <a:gd name="connsiteY2" fmla="*/ 176985 h 545062"/>
                <a:gd name="connsiteX3" fmla="*/ 369360 w 546344"/>
                <a:gd name="connsiteY3" fmla="*/ 273173 h 545062"/>
                <a:gd name="connsiteX4" fmla="*/ 273173 w 546344"/>
                <a:gd name="connsiteY4" fmla="*/ 369360 h 545062"/>
                <a:gd name="connsiteX5" fmla="*/ 489915 w 546344"/>
                <a:gd name="connsiteY5" fmla="*/ 212895 h 545062"/>
                <a:gd name="connsiteX6" fmla="*/ 469395 w 546344"/>
                <a:gd name="connsiteY6" fmla="*/ 162878 h 545062"/>
                <a:gd name="connsiteX7" fmla="*/ 489915 w 546344"/>
                <a:gd name="connsiteY7" fmla="*/ 102600 h 545062"/>
                <a:gd name="connsiteX8" fmla="*/ 443745 w 546344"/>
                <a:gd name="connsiteY8" fmla="*/ 56430 h 545062"/>
                <a:gd name="connsiteX9" fmla="*/ 383468 w 546344"/>
                <a:gd name="connsiteY9" fmla="*/ 76950 h 545062"/>
                <a:gd name="connsiteX10" fmla="*/ 333450 w 546344"/>
                <a:gd name="connsiteY10" fmla="*/ 56430 h 545062"/>
                <a:gd name="connsiteX11" fmla="*/ 305235 w 546344"/>
                <a:gd name="connsiteY11" fmla="*/ 0 h 545062"/>
                <a:gd name="connsiteX12" fmla="*/ 241110 w 546344"/>
                <a:gd name="connsiteY12" fmla="*/ 0 h 545062"/>
                <a:gd name="connsiteX13" fmla="*/ 212895 w 546344"/>
                <a:gd name="connsiteY13" fmla="*/ 56430 h 545062"/>
                <a:gd name="connsiteX14" fmla="*/ 162878 w 546344"/>
                <a:gd name="connsiteY14" fmla="*/ 76950 h 545062"/>
                <a:gd name="connsiteX15" fmla="*/ 102600 w 546344"/>
                <a:gd name="connsiteY15" fmla="*/ 56430 h 545062"/>
                <a:gd name="connsiteX16" fmla="*/ 56430 w 546344"/>
                <a:gd name="connsiteY16" fmla="*/ 102600 h 545062"/>
                <a:gd name="connsiteX17" fmla="*/ 76950 w 546344"/>
                <a:gd name="connsiteY17" fmla="*/ 162878 h 545062"/>
                <a:gd name="connsiteX18" fmla="*/ 56430 w 546344"/>
                <a:gd name="connsiteY18" fmla="*/ 212895 h 545062"/>
                <a:gd name="connsiteX19" fmla="*/ 0 w 546344"/>
                <a:gd name="connsiteY19" fmla="*/ 241110 h 545062"/>
                <a:gd name="connsiteX20" fmla="*/ 0 w 546344"/>
                <a:gd name="connsiteY20" fmla="*/ 305235 h 545062"/>
                <a:gd name="connsiteX21" fmla="*/ 56430 w 546344"/>
                <a:gd name="connsiteY21" fmla="*/ 333450 h 545062"/>
                <a:gd name="connsiteX22" fmla="*/ 76950 w 546344"/>
                <a:gd name="connsiteY22" fmla="*/ 383468 h 545062"/>
                <a:gd name="connsiteX23" fmla="*/ 56430 w 546344"/>
                <a:gd name="connsiteY23" fmla="*/ 443745 h 545062"/>
                <a:gd name="connsiteX24" fmla="*/ 101318 w 546344"/>
                <a:gd name="connsiteY24" fmla="*/ 488632 h 545062"/>
                <a:gd name="connsiteX25" fmla="*/ 161595 w 546344"/>
                <a:gd name="connsiteY25" fmla="*/ 468113 h 545062"/>
                <a:gd name="connsiteX26" fmla="*/ 211613 w 546344"/>
                <a:gd name="connsiteY26" fmla="*/ 488632 h 545062"/>
                <a:gd name="connsiteX27" fmla="*/ 239828 w 546344"/>
                <a:gd name="connsiteY27" fmla="*/ 545063 h 545062"/>
                <a:gd name="connsiteX28" fmla="*/ 303953 w 546344"/>
                <a:gd name="connsiteY28" fmla="*/ 545063 h 545062"/>
                <a:gd name="connsiteX29" fmla="*/ 332168 w 546344"/>
                <a:gd name="connsiteY29" fmla="*/ 488632 h 545062"/>
                <a:gd name="connsiteX30" fmla="*/ 382185 w 546344"/>
                <a:gd name="connsiteY30" fmla="*/ 468113 h 545062"/>
                <a:gd name="connsiteX31" fmla="*/ 442463 w 546344"/>
                <a:gd name="connsiteY31" fmla="*/ 488632 h 545062"/>
                <a:gd name="connsiteX32" fmla="*/ 488632 w 546344"/>
                <a:gd name="connsiteY32" fmla="*/ 443745 h 545062"/>
                <a:gd name="connsiteX33" fmla="*/ 468113 w 546344"/>
                <a:gd name="connsiteY33" fmla="*/ 383468 h 545062"/>
                <a:gd name="connsiteX34" fmla="*/ 489915 w 546344"/>
                <a:gd name="connsiteY34" fmla="*/ 333450 h 545062"/>
                <a:gd name="connsiteX35" fmla="*/ 546345 w 546344"/>
                <a:gd name="connsiteY35" fmla="*/ 305235 h 545062"/>
                <a:gd name="connsiteX36" fmla="*/ 546345 w 546344"/>
                <a:gd name="connsiteY36" fmla="*/ 241110 h 545062"/>
                <a:gd name="connsiteX37" fmla="*/ 489915 w 546344"/>
                <a:gd name="connsiteY37" fmla="*/ 212895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6344" h="545062">
                  <a:moveTo>
                    <a:pt x="273173" y="369360"/>
                  </a:moveTo>
                  <a:cubicBezTo>
                    <a:pt x="219307" y="369360"/>
                    <a:pt x="176985" y="325755"/>
                    <a:pt x="176985" y="273173"/>
                  </a:cubicBezTo>
                  <a:cubicBezTo>
                    <a:pt x="176985" y="220590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3"/>
                  </a:cubicBezTo>
                  <a:cubicBezTo>
                    <a:pt x="369360" y="325755"/>
                    <a:pt x="325755" y="369360"/>
                    <a:pt x="273173" y="369360"/>
                  </a:cubicBezTo>
                  <a:close/>
                  <a:moveTo>
                    <a:pt x="489915" y="212895"/>
                  </a:moveTo>
                  <a:cubicBezTo>
                    <a:pt x="484785" y="194940"/>
                    <a:pt x="478373" y="178268"/>
                    <a:pt x="469395" y="162878"/>
                  </a:cubicBez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7" y="67973"/>
                    <a:pt x="351405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3"/>
                    <a:pt x="162878" y="76950"/>
                  </a:cubicBezTo>
                  <a:lnTo>
                    <a:pt x="102600" y="56430"/>
                  </a:lnTo>
                  <a:lnTo>
                    <a:pt x="56430" y="102600"/>
                  </a:lnTo>
                  <a:lnTo>
                    <a:pt x="76950" y="162878"/>
                  </a:lnTo>
                  <a:cubicBezTo>
                    <a:pt x="67972" y="178268"/>
                    <a:pt x="61560" y="194940"/>
                    <a:pt x="56430" y="212895"/>
                  </a:cubicBezTo>
                  <a:lnTo>
                    <a:pt x="0" y="241110"/>
                  </a:lnTo>
                  <a:lnTo>
                    <a:pt x="0" y="305235"/>
                  </a:lnTo>
                  <a:lnTo>
                    <a:pt x="56430" y="333450"/>
                  </a:lnTo>
                  <a:cubicBezTo>
                    <a:pt x="61560" y="351405"/>
                    <a:pt x="67972" y="368078"/>
                    <a:pt x="76950" y="383468"/>
                  </a:cubicBezTo>
                  <a:lnTo>
                    <a:pt x="56430" y="443745"/>
                  </a:lnTo>
                  <a:lnTo>
                    <a:pt x="101318" y="488632"/>
                  </a:lnTo>
                  <a:lnTo>
                    <a:pt x="161595" y="468113"/>
                  </a:lnTo>
                  <a:cubicBezTo>
                    <a:pt x="176985" y="477090"/>
                    <a:pt x="193657" y="483503"/>
                    <a:pt x="211613" y="488632"/>
                  </a:cubicBezTo>
                  <a:lnTo>
                    <a:pt x="239828" y="545063"/>
                  </a:lnTo>
                  <a:lnTo>
                    <a:pt x="303953" y="545063"/>
                  </a:lnTo>
                  <a:lnTo>
                    <a:pt x="332168" y="488632"/>
                  </a:lnTo>
                  <a:cubicBezTo>
                    <a:pt x="350123" y="483503"/>
                    <a:pt x="366795" y="477090"/>
                    <a:pt x="382185" y="468113"/>
                  </a:cubicBezTo>
                  <a:lnTo>
                    <a:pt x="442463" y="488632"/>
                  </a:lnTo>
                  <a:lnTo>
                    <a:pt x="488632" y="443745"/>
                  </a:lnTo>
                  <a:lnTo>
                    <a:pt x="468113" y="383468"/>
                  </a:lnTo>
                  <a:cubicBezTo>
                    <a:pt x="477090" y="368078"/>
                    <a:pt x="484785" y="350123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B17EC1-754E-464D-831A-8DC58CCAD606}"/>
                </a:ext>
              </a:extLst>
            </p:cNvPr>
            <p:cNvSpPr/>
            <p:nvPr/>
          </p:nvSpPr>
          <p:spPr>
            <a:xfrm>
              <a:off x="4790161" y="1763341"/>
              <a:ext cx="546345" cy="545062"/>
            </a:xfrm>
            <a:custGeom>
              <a:avLst/>
              <a:gdLst>
                <a:gd name="connsiteX0" fmla="*/ 273173 w 546345"/>
                <a:gd name="connsiteY0" fmla="*/ 369360 h 545062"/>
                <a:gd name="connsiteX1" fmla="*/ 176985 w 546345"/>
                <a:gd name="connsiteY1" fmla="*/ 273172 h 545062"/>
                <a:gd name="connsiteX2" fmla="*/ 273173 w 546345"/>
                <a:gd name="connsiteY2" fmla="*/ 176985 h 545062"/>
                <a:gd name="connsiteX3" fmla="*/ 369360 w 546345"/>
                <a:gd name="connsiteY3" fmla="*/ 273172 h 545062"/>
                <a:gd name="connsiteX4" fmla="*/ 273173 w 546345"/>
                <a:gd name="connsiteY4" fmla="*/ 369360 h 545062"/>
                <a:gd name="connsiteX5" fmla="*/ 273173 w 546345"/>
                <a:gd name="connsiteY5" fmla="*/ 369360 h 545062"/>
                <a:gd name="connsiteX6" fmla="*/ 469395 w 546345"/>
                <a:gd name="connsiteY6" fmla="*/ 162877 h 545062"/>
                <a:gd name="connsiteX7" fmla="*/ 489915 w 546345"/>
                <a:gd name="connsiteY7" fmla="*/ 102600 h 545062"/>
                <a:gd name="connsiteX8" fmla="*/ 443745 w 546345"/>
                <a:gd name="connsiteY8" fmla="*/ 56430 h 545062"/>
                <a:gd name="connsiteX9" fmla="*/ 383468 w 546345"/>
                <a:gd name="connsiteY9" fmla="*/ 76950 h 545062"/>
                <a:gd name="connsiteX10" fmla="*/ 333450 w 546345"/>
                <a:gd name="connsiteY10" fmla="*/ 56430 h 545062"/>
                <a:gd name="connsiteX11" fmla="*/ 305235 w 546345"/>
                <a:gd name="connsiteY11" fmla="*/ 0 h 545062"/>
                <a:gd name="connsiteX12" fmla="*/ 241110 w 546345"/>
                <a:gd name="connsiteY12" fmla="*/ 0 h 545062"/>
                <a:gd name="connsiteX13" fmla="*/ 212895 w 546345"/>
                <a:gd name="connsiteY13" fmla="*/ 56430 h 545062"/>
                <a:gd name="connsiteX14" fmla="*/ 162878 w 546345"/>
                <a:gd name="connsiteY14" fmla="*/ 76950 h 545062"/>
                <a:gd name="connsiteX15" fmla="*/ 102600 w 546345"/>
                <a:gd name="connsiteY15" fmla="*/ 56430 h 545062"/>
                <a:gd name="connsiteX16" fmla="*/ 57713 w 546345"/>
                <a:gd name="connsiteY16" fmla="*/ 101317 h 545062"/>
                <a:gd name="connsiteX17" fmla="*/ 76950 w 546345"/>
                <a:gd name="connsiteY17" fmla="*/ 161595 h 545062"/>
                <a:gd name="connsiteX18" fmla="*/ 56430 w 546345"/>
                <a:gd name="connsiteY18" fmla="*/ 211613 h 545062"/>
                <a:gd name="connsiteX19" fmla="*/ 0 w 546345"/>
                <a:gd name="connsiteY19" fmla="*/ 239827 h 545062"/>
                <a:gd name="connsiteX20" fmla="*/ 0 w 546345"/>
                <a:gd name="connsiteY20" fmla="*/ 303952 h 545062"/>
                <a:gd name="connsiteX21" fmla="*/ 56430 w 546345"/>
                <a:gd name="connsiteY21" fmla="*/ 332168 h 545062"/>
                <a:gd name="connsiteX22" fmla="*/ 76950 w 546345"/>
                <a:gd name="connsiteY22" fmla="*/ 382185 h 545062"/>
                <a:gd name="connsiteX23" fmla="*/ 57713 w 546345"/>
                <a:gd name="connsiteY23" fmla="*/ 442463 h 545062"/>
                <a:gd name="connsiteX24" fmla="*/ 102600 w 546345"/>
                <a:gd name="connsiteY24" fmla="*/ 487350 h 545062"/>
                <a:gd name="connsiteX25" fmla="*/ 162878 w 546345"/>
                <a:gd name="connsiteY25" fmla="*/ 468113 h 545062"/>
                <a:gd name="connsiteX26" fmla="*/ 212895 w 546345"/>
                <a:gd name="connsiteY26" fmla="*/ 488632 h 545062"/>
                <a:gd name="connsiteX27" fmla="*/ 241110 w 546345"/>
                <a:gd name="connsiteY27" fmla="*/ 545063 h 545062"/>
                <a:gd name="connsiteX28" fmla="*/ 305235 w 546345"/>
                <a:gd name="connsiteY28" fmla="*/ 545063 h 545062"/>
                <a:gd name="connsiteX29" fmla="*/ 333450 w 546345"/>
                <a:gd name="connsiteY29" fmla="*/ 488632 h 545062"/>
                <a:gd name="connsiteX30" fmla="*/ 383468 w 546345"/>
                <a:gd name="connsiteY30" fmla="*/ 468113 h 545062"/>
                <a:gd name="connsiteX31" fmla="*/ 443745 w 546345"/>
                <a:gd name="connsiteY31" fmla="*/ 488632 h 545062"/>
                <a:gd name="connsiteX32" fmla="*/ 488633 w 546345"/>
                <a:gd name="connsiteY32" fmla="*/ 442463 h 545062"/>
                <a:gd name="connsiteX33" fmla="*/ 469395 w 546345"/>
                <a:gd name="connsiteY33" fmla="*/ 383468 h 545062"/>
                <a:gd name="connsiteX34" fmla="*/ 489915 w 546345"/>
                <a:gd name="connsiteY34" fmla="*/ 333450 h 545062"/>
                <a:gd name="connsiteX35" fmla="*/ 546345 w 546345"/>
                <a:gd name="connsiteY35" fmla="*/ 305235 h 545062"/>
                <a:gd name="connsiteX36" fmla="*/ 546345 w 546345"/>
                <a:gd name="connsiteY36" fmla="*/ 241110 h 545062"/>
                <a:gd name="connsiteX37" fmla="*/ 489915 w 546345"/>
                <a:gd name="connsiteY37" fmla="*/ 212895 h 545062"/>
                <a:gd name="connsiteX38" fmla="*/ 469395 w 546345"/>
                <a:gd name="connsiteY38" fmla="*/ 162877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6345" h="545062">
                  <a:moveTo>
                    <a:pt x="273173" y="369360"/>
                  </a:moveTo>
                  <a:cubicBezTo>
                    <a:pt x="219308" y="369360"/>
                    <a:pt x="176985" y="325755"/>
                    <a:pt x="176985" y="273172"/>
                  </a:cubicBezTo>
                  <a:cubicBezTo>
                    <a:pt x="176985" y="219307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2"/>
                  </a:cubicBezTo>
                  <a:cubicBezTo>
                    <a:pt x="369360" y="325755"/>
                    <a:pt x="327038" y="369360"/>
                    <a:pt x="273173" y="369360"/>
                  </a:cubicBezTo>
                  <a:lnTo>
                    <a:pt x="273173" y="369360"/>
                  </a:lnTo>
                  <a:close/>
                  <a:moveTo>
                    <a:pt x="469395" y="162877"/>
                  </a:move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8" y="67972"/>
                    <a:pt x="350123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2"/>
                    <a:pt x="162878" y="76950"/>
                  </a:cubicBezTo>
                  <a:lnTo>
                    <a:pt x="102600" y="56430"/>
                  </a:lnTo>
                  <a:lnTo>
                    <a:pt x="57713" y="101317"/>
                  </a:lnTo>
                  <a:lnTo>
                    <a:pt x="76950" y="161595"/>
                  </a:lnTo>
                  <a:cubicBezTo>
                    <a:pt x="67973" y="176985"/>
                    <a:pt x="61560" y="194940"/>
                    <a:pt x="56430" y="211613"/>
                  </a:cubicBezTo>
                  <a:lnTo>
                    <a:pt x="0" y="239827"/>
                  </a:lnTo>
                  <a:lnTo>
                    <a:pt x="0" y="303952"/>
                  </a:lnTo>
                  <a:lnTo>
                    <a:pt x="56430" y="332168"/>
                  </a:lnTo>
                  <a:cubicBezTo>
                    <a:pt x="61560" y="350122"/>
                    <a:pt x="67973" y="366795"/>
                    <a:pt x="76950" y="382185"/>
                  </a:cubicBezTo>
                  <a:lnTo>
                    <a:pt x="57713" y="442463"/>
                  </a:lnTo>
                  <a:lnTo>
                    <a:pt x="102600" y="487350"/>
                  </a:lnTo>
                  <a:lnTo>
                    <a:pt x="162878" y="468113"/>
                  </a:lnTo>
                  <a:cubicBezTo>
                    <a:pt x="178268" y="477090"/>
                    <a:pt x="194940" y="483502"/>
                    <a:pt x="212895" y="488632"/>
                  </a:cubicBezTo>
                  <a:lnTo>
                    <a:pt x="241110" y="545063"/>
                  </a:lnTo>
                  <a:lnTo>
                    <a:pt x="305235" y="545063"/>
                  </a:lnTo>
                  <a:lnTo>
                    <a:pt x="333450" y="488632"/>
                  </a:lnTo>
                  <a:cubicBezTo>
                    <a:pt x="351405" y="483502"/>
                    <a:pt x="368078" y="477090"/>
                    <a:pt x="383468" y="468113"/>
                  </a:cubicBezTo>
                  <a:lnTo>
                    <a:pt x="443745" y="488632"/>
                  </a:lnTo>
                  <a:lnTo>
                    <a:pt x="488633" y="442463"/>
                  </a:lnTo>
                  <a:lnTo>
                    <a:pt x="469395" y="383468"/>
                  </a:lnTo>
                  <a:cubicBezTo>
                    <a:pt x="478373" y="368077"/>
                    <a:pt x="484785" y="351405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ubicBezTo>
                    <a:pt x="484785" y="194940"/>
                    <a:pt x="478373" y="178267"/>
                    <a:pt x="469395" y="162877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aphic 7" descr="Research">
            <a:extLst>
              <a:ext uri="{FF2B5EF4-FFF2-40B4-BE49-F238E27FC236}">
                <a16:creationId xmlns:a16="http://schemas.microsoft.com/office/drawing/2014/main" id="{2BA110F6-0CB7-4978-9A1F-4F8CBBEBFEBE}"/>
              </a:ext>
            </a:extLst>
          </p:cNvPr>
          <p:cNvGrpSpPr/>
          <p:nvPr/>
        </p:nvGrpSpPr>
        <p:grpSpPr>
          <a:xfrm>
            <a:off x="4785722" y="1747875"/>
            <a:ext cx="923400" cy="923400"/>
            <a:chOff x="6380962" y="1187500"/>
            <a:chExt cx="1231200" cy="1231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2303DB-59B7-4936-93B0-B231305B5C6B}"/>
                </a:ext>
              </a:extLst>
            </p:cNvPr>
            <p:cNvSpPr/>
            <p:nvPr/>
          </p:nvSpPr>
          <p:spPr>
            <a:xfrm>
              <a:off x="6480989" y="1293940"/>
              <a:ext cx="1014785" cy="1016067"/>
            </a:xfrm>
            <a:custGeom>
              <a:avLst/>
              <a:gdLst>
                <a:gd name="connsiteX0" fmla="*/ 829785 w 1014785"/>
                <a:gd name="connsiteY0" fmla="*/ 702817 h 1016067"/>
                <a:gd name="connsiteX1" fmla="*/ 750270 w 1014785"/>
                <a:gd name="connsiteY1" fmla="*/ 678450 h 1016067"/>
                <a:gd name="connsiteX2" fmla="*/ 692557 w 1014785"/>
                <a:gd name="connsiteY2" fmla="*/ 622020 h 1016067"/>
                <a:gd name="connsiteX3" fmla="*/ 772072 w 1014785"/>
                <a:gd name="connsiteY3" fmla="*/ 388605 h 1016067"/>
                <a:gd name="connsiteX4" fmla="*/ 387322 w 1014785"/>
                <a:gd name="connsiteY4" fmla="*/ 7 h 1016067"/>
                <a:gd name="connsiteX5" fmla="*/ 7 w 1014785"/>
                <a:gd name="connsiteY5" fmla="*/ 384757 h 1016067"/>
                <a:gd name="connsiteX6" fmla="*/ 384757 w 1014785"/>
                <a:gd name="connsiteY6" fmla="*/ 772072 h 1016067"/>
                <a:gd name="connsiteX7" fmla="*/ 620737 w 1014785"/>
                <a:gd name="connsiteY7" fmla="*/ 692557 h 1016067"/>
                <a:gd name="connsiteX8" fmla="*/ 677167 w 1014785"/>
                <a:gd name="connsiteY8" fmla="*/ 748987 h 1016067"/>
                <a:gd name="connsiteX9" fmla="*/ 701535 w 1014785"/>
                <a:gd name="connsiteY9" fmla="*/ 829785 h 1016067"/>
                <a:gd name="connsiteX10" fmla="*/ 861847 w 1014785"/>
                <a:gd name="connsiteY10" fmla="*/ 990097 h 1016067"/>
                <a:gd name="connsiteX11" fmla="*/ 988815 w 1014785"/>
                <a:gd name="connsiteY11" fmla="*/ 990097 h 1016067"/>
                <a:gd name="connsiteX12" fmla="*/ 988815 w 1014785"/>
                <a:gd name="connsiteY12" fmla="*/ 863130 h 1016067"/>
                <a:gd name="connsiteX13" fmla="*/ 829785 w 1014785"/>
                <a:gd name="connsiteY13" fmla="*/ 702817 h 1016067"/>
                <a:gd name="connsiteX14" fmla="*/ 387322 w 1014785"/>
                <a:gd name="connsiteY14" fmla="*/ 695122 h 1016067"/>
                <a:gd name="connsiteX15" fmla="*/ 79522 w 1014785"/>
                <a:gd name="connsiteY15" fmla="*/ 387322 h 1016067"/>
                <a:gd name="connsiteX16" fmla="*/ 387322 w 1014785"/>
                <a:gd name="connsiteY16" fmla="*/ 79522 h 1016067"/>
                <a:gd name="connsiteX17" fmla="*/ 695122 w 1014785"/>
                <a:gd name="connsiteY17" fmla="*/ 387322 h 1016067"/>
                <a:gd name="connsiteX18" fmla="*/ 387322 w 1014785"/>
                <a:gd name="connsiteY18" fmla="*/ 695122 h 101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4785" h="1016067">
                  <a:moveTo>
                    <a:pt x="829785" y="702817"/>
                  </a:moveTo>
                  <a:cubicBezTo>
                    <a:pt x="809265" y="682297"/>
                    <a:pt x="778485" y="672037"/>
                    <a:pt x="750270" y="678450"/>
                  </a:cubicBezTo>
                  <a:lnTo>
                    <a:pt x="692557" y="622020"/>
                  </a:lnTo>
                  <a:cubicBezTo>
                    <a:pt x="743857" y="555330"/>
                    <a:pt x="772072" y="473250"/>
                    <a:pt x="772072" y="388605"/>
                  </a:cubicBezTo>
                  <a:cubicBezTo>
                    <a:pt x="773355" y="174427"/>
                    <a:pt x="600217" y="1290"/>
                    <a:pt x="387322" y="7"/>
                  </a:cubicBezTo>
                  <a:cubicBezTo>
                    <a:pt x="174427" y="-1275"/>
                    <a:pt x="1290" y="171862"/>
                    <a:pt x="7" y="384757"/>
                  </a:cubicBezTo>
                  <a:cubicBezTo>
                    <a:pt x="-1275" y="597652"/>
                    <a:pt x="171862" y="770790"/>
                    <a:pt x="384757" y="772072"/>
                  </a:cubicBezTo>
                  <a:cubicBezTo>
                    <a:pt x="469402" y="772072"/>
                    <a:pt x="552765" y="743857"/>
                    <a:pt x="620737" y="692557"/>
                  </a:cubicBezTo>
                  <a:lnTo>
                    <a:pt x="677167" y="748987"/>
                  </a:lnTo>
                  <a:cubicBezTo>
                    <a:pt x="672037" y="778485"/>
                    <a:pt x="681015" y="807982"/>
                    <a:pt x="701535" y="829785"/>
                  </a:cubicBezTo>
                  <a:lnTo>
                    <a:pt x="861847" y="990097"/>
                  </a:lnTo>
                  <a:cubicBezTo>
                    <a:pt x="896475" y="1024725"/>
                    <a:pt x="954187" y="1024725"/>
                    <a:pt x="988815" y="990097"/>
                  </a:cubicBezTo>
                  <a:cubicBezTo>
                    <a:pt x="1023442" y="955470"/>
                    <a:pt x="1023442" y="897757"/>
                    <a:pt x="988815" y="863130"/>
                  </a:cubicBezTo>
                  <a:lnTo>
                    <a:pt x="829785" y="702817"/>
                  </a:lnTo>
                  <a:close/>
                  <a:moveTo>
                    <a:pt x="387322" y="695122"/>
                  </a:moveTo>
                  <a:cubicBezTo>
                    <a:pt x="216750" y="695122"/>
                    <a:pt x="79522" y="557895"/>
                    <a:pt x="79522" y="387322"/>
                  </a:cubicBezTo>
                  <a:cubicBezTo>
                    <a:pt x="79522" y="216750"/>
                    <a:pt x="216750" y="79522"/>
                    <a:pt x="387322" y="79522"/>
                  </a:cubicBezTo>
                  <a:cubicBezTo>
                    <a:pt x="557895" y="79522"/>
                    <a:pt x="695122" y="216750"/>
                    <a:pt x="695122" y="387322"/>
                  </a:cubicBezTo>
                  <a:cubicBezTo>
                    <a:pt x="695122" y="556612"/>
                    <a:pt x="556612" y="695122"/>
                    <a:pt x="387322" y="695122"/>
                  </a:cubicBez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8C4328-AAA4-452B-8DF2-96A172F790E6}"/>
                </a:ext>
              </a:extLst>
            </p:cNvPr>
            <p:cNvSpPr/>
            <p:nvPr/>
          </p:nvSpPr>
          <p:spPr>
            <a:xfrm>
              <a:off x="6592574" y="1484548"/>
              <a:ext cx="552757" cy="405761"/>
            </a:xfrm>
            <a:custGeom>
              <a:avLst/>
              <a:gdLst>
                <a:gd name="connsiteX0" fmla="*/ 551475 w 552757"/>
                <a:gd name="connsiteY0" fmla="*/ 177476 h 405761"/>
                <a:gd name="connsiteX1" fmla="*/ 478373 w 552757"/>
                <a:gd name="connsiteY1" fmla="*/ 177476 h 405761"/>
                <a:gd name="connsiteX2" fmla="*/ 461700 w 552757"/>
                <a:gd name="connsiteY2" fmla="*/ 187736 h 405761"/>
                <a:gd name="connsiteX3" fmla="*/ 412965 w 552757"/>
                <a:gd name="connsiteY3" fmla="*/ 240319 h 405761"/>
                <a:gd name="connsiteX4" fmla="*/ 371925 w 552757"/>
                <a:gd name="connsiteY4" fmla="*/ 97961 h 405761"/>
                <a:gd name="connsiteX5" fmla="*/ 343710 w 552757"/>
                <a:gd name="connsiteY5" fmla="*/ 82571 h 405761"/>
                <a:gd name="connsiteX6" fmla="*/ 328320 w 552757"/>
                <a:gd name="connsiteY6" fmla="*/ 96679 h 405761"/>
                <a:gd name="connsiteX7" fmla="*/ 251370 w 552757"/>
                <a:gd name="connsiteY7" fmla="*/ 300596 h 405761"/>
                <a:gd name="connsiteX8" fmla="*/ 198788 w 552757"/>
                <a:gd name="connsiteY8" fmla="*/ 18446 h 405761"/>
                <a:gd name="connsiteX9" fmla="*/ 173138 w 552757"/>
                <a:gd name="connsiteY9" fmla="*/ 491 h 405761"/>
                <a:gd name="connsiteX10" fmla="*/ 155183 w 552757"/>
                <a:gd name="connsiteY10" fmla="*/ 15881 h 405761"/>
                <a:gd name="connsiteX11" fmla="*/ 100035 w 552757"/>
                <a:gd name="connsiteY11" fmla="*/ 177476 h 405761"/>
                <a:gd name="connsiteX12" fmla="*/ 0 w 552757"/>
                <a:gd name="connsiteY12" fmla="*/ 177476 h 405761"/>
                <a:gd name="connsiteX13" fmla="*/ 0 w 552757"/>
                <a:gd name="connsiteY13" fmla="*/ 228776 h 405761"/>
                <a:gd name="connsiteX14" fmla="*/ 116708 w 552757"/>
                <a:gd name="connsiteY14" fmla="*/ 228776 h 405761"/>
                <a:gd name="connsiteX15" fmla="*/ 138510 w 552757"/>
                <a:gd name="connsiteY15" fmla="*/ 209539 h 405761"/>
                <a:gd name="connsiteX16" fmla="*/ 170572 w 552757"/>
                <a:gd name="connsiteY16" fmla="*/ 112069 h 405761"/>
                <a:gd name="connsiteX17" fmla="*/ 221872 w 552757"/>
                <a:gd name="connsiteY17" fmla="*/ 387806 h 405761"/>
                <a:gd name="connsiteX18" fmla="*/ 242393 w 552757"/>
                <a:gd name="connsiteY18" fmla="*/ 405761 h 405761"/>
                <a:gd name="connsiteX19" fmla="*/ 244957 w 552757"/>
                <a:gd name="connsiteY19" fmla="*/ 405761 h 405761"/>
                <a:gd name="connsiteX20" fmla="*/ 266760 w 552757"/>
                <a:gd name="connsiteY20" fmla="*/ 391654 h 405761"/>
                <a:gd name="connsiteX21" fmla="*/ 348840 w 552757"/>
                <a:gd name="connsiteY21" fmla="*/ 176194 h 405761"/>
                <a:gd name="connsiteX22" fmla="*/ 382185 w 552757"/>
                <a:gd name="connsiteY22" fmla="*/ 291619 h 405761"/>
                <a:gd name="connsiteX23" fmla="*/ 410400 w 552757"/>
                <a:gd name="connsiteY23" fmla="*/ 307009 h 405761"/>
                <a:gd name="connsiteX24" fmla="*/ 420660 w 552757"/>
                <a:gd name="connsiteY24" fmla="*/ 300596 h 405761"/>
                <a:gd name="connsiteX25" fmla="*/ 489915 w 552757"/>
                <a:gd name="connsiteY25" fmla="*/ 228776 h 405761"/>
                <a:gd name="connsiteX26" fmla="*/ 552758 w 552757"/>
                <a:gd name="connsiteY26" fmla="*/ 228776 h 405761"/>
                <a:gd name="connsiteX27" fmla="*/ 552758 w 552757"/>
                <a:gd name="connsiteY27" fmla="*/ 177476 h 40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52757" h="405761">
                  <a:moveTo>
                    <a:pt x="551475" y="177476"/>
                  </a:moveTo>
                  <a:lnTo>
                    <a:pt x="478373" y="177476"/>
                  </a:lnTo>
                  <a:cubicBezTo>
                    <a:pt x="471960" y="178759"/>
                    <a:pt x="465548" y="182606"/>
                    <a:pt x="461700" y="187736"/>
                  </a:cubicBezTo>
                  <a:lnTo>
                    <a:pt x="412965" y="240319"/>
                  </a:lnTo>
                  <a:lnTo>
                    <a:pt x="371925" y="97961"/>
                  </a:lnTo>
                  <a:cubicBezTo>
                    <a:pt x="368078" y="86419"/>
                    <a:pt x="355253" y="78724"/>
                    <a:pt x="343710" y="82571"/>
                  </a:cubicBezTo>
                  <a:cubicBezTo>
                    <a:pt x="337298" y="85136"/>
                    <a:pt x="330885" y="88984"/>
                    <a:pt x="328320" y="96679"/>
                  </a:cubicBezTo>
                  <a:lnTo>
                    <a:pt x="251370" y="300596"/>
                  </a:lnTo>
                  <a:lnTo>
                    <a:pt x="198788" y="18446"/>
                  </a:lnTo>
                  <a:cubicBezTo>
                    <a:pt x="196222" y="5621"/>
                    <a:pt x="184680" y="-2074"/>
                    <a:pt x="173138" y="491"/>
                  </a:cubicBezTo>
                  <a:cubicBezTo>
                    <a:pt x="165443" y="1774"/>
                    <a:pt x="159030" y="8186"/>
                    <a:pt x="155183" y="15881"/>
                  </a:cubicBezTo>
                  <a:lnTo>
                    <a:pt x="100035" y="177476"/>
                  </a:lnTo>
                  <a:lnTo>
                    <a:pt x="0" y="177476"/>
                  </a:lnTo>
                  <a:lnTo>
                    <a:pt x="0" y="228776"/>
                  </a:lnTo>
                  <a:lnTo>
                    <a:pt x="116708" y="228776"/>
                  </a:lnTo>
                  <a:cubicBezTo>
                    <a:pt x="126967" y="227494"/>
                    <a:pt x="135945" y="219799"/>
                    <a:pt x="138510" y="209539"/>
                  </a:cubicBezTo>
                  <a:lnTo>
                    <a:pt x="170572" y="112069"/>
                  </a:lnTo>
                  <a:lnTo>
                    <a:pt x="221872" y="387806"/>
                  </a:lnTo>
                  <a:cubicBezTo>
                    <a:pt x="223155" y="398066"/>
                    <a:pt x="232132" y="405761"/>
                    <a:pt x="242393" y="405761"/>
                  </a:cubicBezTo>
                  <a:lnTo>
                    <a:pt x="244957" y="405761"/>
                  </a:lnTo>
                  <a:cubicBezTo>
                    <a:pt x="253935" y="405761"/>
                    <a:pt x="262913" y="400631"/>
                    <a:pt x="266760" y="391654"/>
                  </a:cubicBezTo>
                  <a:lnTo>
                    <a:pt x="348840" y="176194"/>
                  </a:lnTo>
                  <a:lnTo>
                    <a:pt x="382185" y="291619"/>
                  </a:lnTo>
                  <a:cubicBezTo>
                    <a:pt x="386032" y="303161"/>
                    <a:pt x="397575" y="310856"/>
                    <a:pt x="410400" y="307009"/>
                  </a:cubicBezTo>
                  <a:cubicBezTo>
                    <a:pt x="414248" y="305726"/>
                    <a:pt x="418095" y="303161"/>
                    <a:pt x="420660" y="300596"/>
                  </a:cubicBezTo>
                  <a:lnTo>
                    <a:pt x="489915" y="228776"/>
                  </a:lnTo>
                  <a:lnTo>
                    <a:pt x="552758" y="228776"/>
                  </a:lnTo>
                  <a:lnTo>
                    <a:pt x="552758" y="177476"/>
                  </a:ln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1" name="Graphic 11" descr="Trophy">
            <a:extLst>
              <a:ext uri="{FF2B5EF4-FFF2-40B4-BE49-F238E27FC236}">
                <a16:creationId xmlns:a16="http://schemas.microsoft.com/office/drawing/2014/main" id="{CB45F3B5-7E6D-4893-9A9F-0768F05441FA}"/>
              </a:ext>
            </a:extLst>
          </p:cNvPr>
          <p:cNvSpPr/>
          <p:nvPr/>
        </p:nvSpPr>
        <p:spPr>
          <a:xfrm>
            <a:off x="3559922" y="3180477"/>
            <a:ext cx="673313" cy="758919"/>
          </a:xfrm>
          <a:custGeom>
            <a:avLst/>
            <a:gdLst>
              <a:gd name="connsiteX0" fmla="*/ 768218 w 897750"/>
              <a:gd name="connsiteY0" fmla="*/ 487350 h 1011892"/>
              <a:gd name="connsiteX1" fmla="*/ 588668 w 897750"/>
              <a:gd name="connsiteY1" fmla="*/ 573278 h 1011892"/>
              <a:gd name="connsiteX2" fmla="*/ 665618 w 897750"/>
              <a:gd name="connsiteY2" fmla="*/ 495045 h 1011892"/>
              <a:gd name="connsiteX3" fmla="*/ 695115 w 897750"/>
              <a:gd name="connsiteY3" fmla="*/ 456570 h 1011892"/>
              <a:gd name="connsiteX4" fmla="*/ 729743 w 897750"/>
              <a:gd name="connsiteY4" fmla="*/ 334732 h 1011892"/>
              <a:gd name="connsiteX5" fmla="*/ 729743 w 897750"/>
              <a:gd name="connsiteY5" fmla="*/ 168008 h 1011892"/>
              <a:gd name="connsiteX6" fmla="*/ 819518 w 897750"/>
              <a:gd name="connsiteY6" fmla="*/ 168008 h 1011892"/>
              <a:gd name="connsiteX7" fmla="*/ 819518 w 897750"/>
              <a:gd name="connsiteY7" fmla="*/ 362948 h 1011892"/>
              <a:gd name="connsiteX8" fmla="*/ 768218 w 897750"/>
              <a:gd name="connsiteY8" fmla="*/ 487350 h 1011892"/>
              <a:gd name="connsiteX9" fmla="*/ 130815 w 897750"/>
              <a:gd name="connsiteY9" fmla="*/ 487350 h 1011892"/>
              <a:gd name="connsiteX10" fmla="*/ 76950 w 897750"/>
              <a:gd name="connsiteY10" fmla="*/ 362948 h 1011892"/>
              <a:gd name="connsiteX11" fmla="*/ 76950 w 897750"/>
              <a:gd name="connsiteY11" fmla="*/ 166725 h 1011892"/>
              <a:gd name="connsiteX12" fmla="*/ 166725 w 897750"/>
              <a:gd name="connsiteY12" fmla="*/ 166725 h 1011892"/>
              <a:gd name="connsiteX13" fmla="*/ 166725 w 897750"/>
              <a:gd name="connsiteY13" fmla="*/ 333450 h 1011892"/>
              <a:gd name="connsiteX14" fmla="*/ 201353 w 897750"/>
              <a:gd name="connsiteY14" fmla="*/ 455288 h 1011892"/>
              <a:gd name="connsiteX15" fmla="*/ 230850 w 897750"/>
              <a:gd name="connsiteY15" fmla="*/ 493763 h 1011892"/>
              <a:gd name="connsiteX16" fmla="*/ 307800 w 897750"/>
              <a:gd name="connsiteY16" fmla="*/ 571995 h 1011892"/>
              <a:gd name="connsiteX17" fmla="*/ 130815 w 897750"/>
              <a:gd name="connsiteY17" fmla="*/ 487350 h 1011892"/>
              <a:gd name="connsiteX18" fmla="*/ 897750 w 897750"/>
              <a:gd name="connsiteY18" fmla="*/ 359100 h 1011892"/>
              <a:gd name="connsiteX19" fmla="*/ 897750 w 897750"/>
              <a:gd name="connsiteY19" fmla="*/ 89775 h 1011892"/>
              <a:gd name="connsiteX20" fmla="*/ 731025 w 897750"/>
              <a:gd name="connsiteY20" fmla="*/ 89775 h 1011892"/>
              <a:gd name="connsiteX21" fmla="*/ 731025 w 897750"/>
              <a:gd name="connsiteY21" fmla="*/ 0 h 1011892"/>
              <a:gd name="connsiteX22" fmla="*/ 448875 w 897750"/>
              <a:gd name="connsiteY22" fmla="*/ 0 h 1011892"/>
              <a:gd name="connsiteX23" fmla="*/ 166725 w 897750"/>
              <a:gd name="connsiteY23" fmla="*/ 0 h 1011892"/>
              <a:gd name="connsiteX24" fmla="*/ 166725 w 897750"/>
              <a:gd name="connsiteY24" fmla="*/ 89775 h 1011892"/>
              <a:gd name="connsiteX25" fmla="*/ 0 w 897750"/>
              <a:gd name="connsiteY25" fmla="*/ 89775 h 1011892"/>
              <a:gd name="connsiteX26" fmla="*/ 0 w 897750"/>
              <a:gd name="connsiteY26" fmla="*/ 357818 h 1011892"/>
              <a:gd name="connsiteX27" fmla="*/ 73103 w 897750"/>
              <a:gd name="connsiteY27" fmla="*/ 537368 h 1011892"/>
              <a:gd name="connsiteX28" fmla="*/ 379620 w 897750"/>
              <a:gd name="connsiteY28" fmla="*/ 652793 h 1011892"/>
              <a:gd name="connsiteX29" fmla="*/ 397575 w 897750"/>
              <a:gd name="connsiteY29" fmla="*/ 716918 h 1011892"/>
              <a:gd name="connsiteX30" fmla="*/ 397575 w 897750"/>
              <a:gd name="connsiteY30" fmla="*/ 883643 h 1011892"/>
              <a:gd name="connsiteX31" fmla="*/ 333450 w 897750"/>
              <a:gd name="connsiteY31" fmla="*/ 883643 h 1011892"/>
              <a:gd name="connsiteX32" fmla="*/ 282150 w 897750"/>
              <a:gd name="connsiteY32" fmla="*/ 934943 h 1011892"/>
              <a:gd name="connsiteX33" fmla="*/ 218025 w 897750"/>
              <a:gd name="connsiteY33" fmla="*/ 934943 h 1011892"/>
              <a:gd name="connsiteX34" fmla="*/ 166725 w 897750"/>
              <a:gd name="connsiteY34" fmla="*/ 986243 h 1011892"/>
              <a:gd name="connsiteX35" fmla="*/ 166725 w 897750"/>
              <a:gd name="connsiteY35" fmla="*/ 1011893 h 1011892"/>
              <a:gd name="connsiteX36" fmla="*/ 731025 w 897750"/>
              <a:gd name="connsiteY36" fmla="*/ 1011893 h 1011892"/>
              <a:gd name="connsiteX37" fmla="*/ 731025 w 897750"/>
              <a:gd name="connsiteY37" fmla="*/ 986243 h 1011892"/>
              <a:gd name="connsiteX38" fmla="*/ 679725 w 897750"/>
              <a:gd name="connsiteY38" fmla="*/ 934943 h 1011892"/>
              <a:gd name="connsiteX39" fmla="*/ 615600 w 897750"/>
              <a:gd name="connsiteY39" fmla="*/ 934943 h 1011892"/>
              <a:gd name="connsiteX40" fmla="*/ 564300 w 897750"/>
              <a:gd name="connsiteY40" fmla="*/ 883643 h 1011892"/>
              <a:gd name="connsiteX41" fmla="*/ 500175 w 897750"/>
              <a:gd name="connsiteY41" fmla="*/ 883643 h 1011892"/>
              <a:gd name="connsiteX42" fmla="*/ 500175 w 897750"/>
              <a:gd name="connsiteY42" fmla="*/ 718200 h 1011892"/>
              <a:gd name="connsiteX43" fmla="*/ 518130 w 897750"/>
              <a:gd name="connsiteY43" fmla="*/ 654075 h 1011892"/>
              <a:gd name="connsiteX44" fmla="*/ 824648 w 897750"/>
              <a:gd name="connsiteY44" fmla="*/ 538650 h 1011892"/>
              <a:gd name="connsiteX45" fmla="*/ 897750 w 897750"/>
              <a:gd name="connsiteY45" fmla="*/ 359100 h 101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7750" h="1011892">
                <a:moveTo>
                  <a:pt x="768218" y="487350"/>
                </a:moveTo>
                <a:cubicBezTo>
                  <a:pt x="723330" y="533520"/>
                  <a:pt x="681008" y="563018"/>
                  <a:pt x="588668" y="573278"/>
                </a:cubicBezTo>
                <a:cubicBezTo>
                  <a:pt x="613035" y="548910"/>
                  <a:pt x="641250" y="524543"/>
                  <a:pt x="665618" y="495045"/>
                </a:cubicBezTo>
                <a:cubicBezTo>
                  <a:pt x="675877" y="483503"/>
                  <a:pt x="695115" y="457853"/>
                  <a:pt x="695115" y="456570"/>
                </a:cubicBezTo>
                <a:cubicBezTo>
                  <a:pt x="716918" y="420660"/>
                  <a:pt x="729743" y="379620"/>
                  <a:pt x="729743" y="334732"/>
                </a:cubicBezTo>
                <a:lnTo>
                  <a:pt x="729743" y="168008"/>
                </a:lnTo>
                <a:lnTo>
                  <a:pt x="819518" y="168008"/>
                </a:lnTo>
                <a:lnTo>
                  <a:pt x="819518" y="362948"/>
                </a:lnTo>
                <a:cubicBezTo>
                  <a:pt x="820800" y="365513"/>
                  <a:pt x="823365" y="429638"/>
                  <a:pt x="768218" y="487350"/>
                </a:cubicBezTo>
                <a:close/>
                <a:moveTo>
                  <a:pt x="130815" y="487350"/>
                </a:moveTo>
                <a:cubicBezTo>
                  <a:pt x="74385" y="429638"/>
                  <a:pt x="76950" y="365513"/>
                  <a:pt x="76950" y="362948"/>
                </a:cubicBezTo>
                <a:lnTo>
                  <a:pt x="76950" y="166725"/>
                </a:lnTo>
                <a:lnTo>
                  <a:pt x="166725" y="166725"/>
                </a:lnTo>
                <a:lnTo>
                  <a:pt x="166725" y="333450"/>
                </a:lnTo>
                <a:cubicBezTo>
                  <a:pt x="166725" y="378338"/>
                  <a:pt x="179550" y="419378"/>
                  <a:pt x="201353" y="455288"/>
                </a:cubicBezTo>
                <a:cubicBezTo>
                  <a:pt x="201353" y="456570"/>
                  <a:pt x="220590" y="483503"/>
                  <a:pt x="230850" y="493763"/>
                </a:cubicBezTo>
                <a:cubicBezTo>
                  <a:pt x="256500" y="523260"/>
                  <a:pt x="283432" y="547628"/>
                  <a:pt x="307800" y="571995"/>
                </a:cubicBezTo>
                <a:cubicBezTo>
                  <a:pt x="218025" y="561735"/>
                  <a:pt x="174420" y="532238"/>
                  <a:pt x="130815" y="487350"/>
                </a:cubicBezTo>
                <a:close/>
                <a:moveTo>
                  <a:pt x="897750" y="359100"/>
                </a:moveTo>
                <a:lnTo>
                  <a:pt x="897750" y="89775"/>
                </a:lnTo>
                <a:lnTo>
                  <a:pt x="731025" y="89775"/>
                </a:lnTo>
                <a:lnTo>
                  <a:pt x="731025" y="0"/>
                </a:lnTo>
                <a:lnTo>
                  <a:pt x="448875" y="0"/>
                </a:lnTo>
                <a:lnTo>
                  <a:pt x="166725" y="0"/>
                </a:lnTo>
                <a:lnTo>
                  <a:pt x="166725" y="89775"/>
                </a:lnTo>
                <a:lnTo>
                  <a:pt x="0" y="89775"/>
                </a:lnTo>
                <a:lnTo>
                  <a:pt x="0" y="357818"/>
                </a:lnTo>
                <a:cubicBezTo>
                  <a:pt x="0" y="370643"/>
                  <a:pt x="0" y="459135"/>
                  <a:pt x="73103" y="537368"/>
                </a:cubicBezTo>
                <a:cubicBezTo>
                  <a:pt x="143640" y="611753"/>
                  <a:pt x="229568" y="650228"/>
                  <a:pt x="379620" y="652793"/>
                </a:cubicBezTo>
                <a:cubicBezTo>
                  <a:pt x="391163" y="672030"/>
                  <a:pt x="397575" y="693833"/>
                  <a:pt x="397575" y="716918"/>
                </a:cubicBezTo>
                <a:lnTo>
                  <a:pt x="397575" y="883643"/>
                </a:lnTo>
                <a:lnTo>
                  <a:pt x="333450" y="883643"/>
                </a:lnTo>
                <a:cubicBezTo>
                  <a:pt x="305235" y="883643"/>
                  <a:pt x="282150" y="906727"/>
                  <a:pt x="282150" y="934943"/>
                </a:cubicBezTo>
                <a:lnTo>
                  <a:pt x="218025" y="934943"/>
                </a:lnTo>
                <a:cubicBezTo>
                  <a:pt x="189810" y="934943"/>
                  <a:pt x="166725" y="958027"/>
                  <a:pt x="166725" y="986243"/>
                </a:cubicBezTo>
                <a:lnTo>
                  <a:pt x="166725" y="1011893"/>
                </a:lnTo>
                <a:lnTo>
                  <a:pt x="731025" y="1011893"/>
                </a:lnTo>
                <a:lnTo>
                  <a:pt x="731025" y="986243"/>
                </a:lnTo>
                <a:cubicBezTo>
                  <a:pt x="731025" y="958027"/>
                  <a:pt x="707940" y="934943"/>
                  <a:pt x="679725" y="934943"/>
                </a:cubicBezTo>
                <a:lnTo>
                  <a:pt x="615600" y="934943"/>
                </a:lnTo>
                <a:cubicBezTo>
                  <a:pt x="615600" y="906727"/>
                  <a:pt x="592515" y="883643"/>
                  <a:pt x="564300" y="883643"/>
                </a:cubicBezTo>
                <a:lnTo>
                  <a:pt x="500175" y="883643"/>
                </a:lnTo>
                <a:lnTo>
                  <a:pt x="500175" y="718200"/>
                </a:lnTo>
                <a:cubicBezTo>
                  <a:pt x="500175" y="695115"/>
                  <a:pt x="506588" y="673313"/>
                  <a:pt x="518130" y="654075"/>
                </a:cubicBezTo>
                <a:cubicBezTo>
                  <a:pt x="668183" y="651510"/>
                  <a:pt x="754110" y="611753"/>
                  <a:pt x="824648" y="538650"/>
                </a:cubicBezTo>
                <a:cubicBezTo>
                  <a:pt x="897750" y="461700"/>
                  <a:pt x="897750" y="371925"/>
                  <a:pt x="897750" y="359100"/>
                </a:cubicBezTo>
                <a:close/>
              </a:path>
            </a:pathLst>
          </a:custGeom>
          <a:solidFill>
            <a:srgbClr val="000000"/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2" name="Graphic 5" descr="Stopwatch">
            <a:extLst>
              <a:ext uri="{FF2B5EF4-FFF2-40B4-BE49-F238E27FC236}">
                <a16:creationId xmlns:a16="http://schemas.microsoft.com/office/drawing/2014/main" id="{EDC54DC4-ED62-4FEF-958B-2662E9CB9681}"/>
              </a:ext>
            </a:extLst>
          </p:cNvPr>
          <p:cNvGrpSpPr/>
          <p:nvPr/>
        </p:nvGrpSpPr>
        <p:grpSpPr>
          <a:xfrm>
            <a:off x="4785722" y="3098718"/>
            <a:ext cx="923400" cy="923400"/>
            <a:chOff x="6380962" y="2988624"/>
            <a:chExt cx="1231200" cy="12312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5100146-BCFA-42E8-9D99-3099CB041C7B}"/>
                </a:ext>
              </a:extLst>
            </p:cNvPr>
            <p:cNvSpPr/>
            <p:nvPr/>
          </p:nvSpPr>
          <p:spPr>
            <a:xfrm>
              <a:off x="6970912" y="3386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4DE585-7502-499A-A509-74A6A5680314}"/>
                </a:ext>
              </a:extLst>
            </p:cNvPr>
            <p:cNvSpPr/>
            <p:nvPr/>
          </p:nvSpPr>
          <p:spPr>
            <a:xfrm>
              <a:off x="6970912" y="3899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FA8EB9-0FE7-4E4C-8C2E-1C334DAC2F93}"/>
                </a:ext>
              </a:extLst>
            </p:cNvPr>
            <p:cNvSpPr/>
            <p:nvPr/>
          </p:nvSpPr>
          <p:spPr>
            <a:xfrm>
              <a:off x="7227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4ACA95B-CC61-4636-93D7-910E82F861FD}"/>
                </a:ext>
              </a:extLst>
            </p:cNvPr>
            <p:cNvSpPr/>
            <p:nvPr/>
          </p:nvSpPr>
          <p:spPr>
            <a:xfrm>
              <a:off x="6714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51BF90-FB4E-4A86-B49E-76CB68D9E5E6}"/>
                </a:ext>
              </a:extLst>
            </p:cNvPr>
            <p:cNvSpPr/>
            <p:nvPr/>
          </p:nvSpPr>
          <p:spPr>
            <a:xfrm>
              <a:off x="6970912" y="3475974"/>
              <a:ext cx="170572" cy="324472"/>
            </a:xfrm>
            <a:custGeom>
              <a:avLst/>
              <a:gdLst>
                <a:gd name="connsiteX0" fmla="*/ 51300 w 170572"/>
                <a:gd name="connsiteY0" fmla="*/ 0 h 324472"/>
                <a:gd name="connsiteX1" fmla="*/ 0 w 170572"/>
                <a:gd name="connsiteY1" fmla="*/ 0 h 324472"/>
                <a:gd name="connsiteX2" fmla="*/ 0 w 170572"/>
                <a:gd name="connsiteY2" fmla="*/ 179550 h 324472"/>
                <a:gd name="connsiteX3" fmla="*/ 7695 w 170572"/>
                <a:gd name="connsiteY3" fmla="*/ 197505 h 324472"/>
                <a:gd name="connsiteX4" fmla="*/ 134663 w 170572"/>
                <a:gd name="connsiteY4" fmla="*/ 324473 h 324472"/>
                <a:gd name="connsiteX5" fmla="*/ 170572 w 170572"/>
                <a:gd name="connsiteY5" fmla="*/ 288563 h 324472"/>
                <a:gd name="connsiteX6" fmla="*/ 51300 w 170572"/>
                <a:gd name="connsiteY6" fmla="*/ 169290 h 324472"/>
                <a:gd name="connsiteX7" fmla="*/ 51300 w 170572"/>
                <a:gd name="connsiteY7" fmla="*/ 0 h 32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572" h="324472">
                  <a:moveTo>
                    <a:pt x="51300" y="0"/>
                  </a:moveTo>
                  <a:lnTo>
                    <a:pt x="0" y="0"/>
                  </a:lnTo>
                  <a:lnTo>
                    <a:pt x="0" y="179550"/>
                  </a:lnTo>
                  <a:cubicBezTo>
                    <a:pt x="0" y="185963"/>
                    <a:pt x="2565" y="192375"/>
                    <a:pt x="7695" y="197505"/>
                  </a:cubicBezTo>
                  <a:lnTo>
                    <a:pt x="134663" y="324473"/>
                  </a:lnTo>
                  <a:lnTo>
                    <a:pt x="170572" y="288563"/>
                  </a:lnTo>
                  <a:lnTo>
                    <a:pt x="51300" y="169290"/>
                  </a:lnTo>
                  <a:lnTo>
                    <a:pt x="51300" y="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65727A-285F-46D1-9717-2ED89B006E18}"/>
                </a:ext>
              </a:extLst>
            </p:cNvPr>
            <p:cNvSpPr/>
            <p:nvPr/>
          </p:nvSpPr>
          <p:spPr>
            <a:xfrm>
              <a:off x="6560904" y="3104049"/>
              <a:ext cx="872863" cy="999650"/>
            </a:xfrm>
            <a:custGeom>
              <a:avLst/>
              <a:gdLst>
                <a:gd name="connsiteX0" fmla="*/ 435658 w 872863"/>
                <a:gd name="connsiteY0" fmla="*/ 923400 h 999650"/>
                <a:gd name="connsiteX1" fmla="*/ 76558 w 872863"/>
                <a:gd name="connsiteY1" fmla="*/ 564300 h 999650"/>
                <a:gd name="connsiteX2" fmla="*/ 435658 w 872863"/>
                <a:gd name="connsiteY2" fmla="*/ 205200 h 999650"/>
                <a:gd name="connsiteX3" fmla="*/ 794758 w 872863"/>
                <a:gd name="connsiteY3" fmla="*/ 564300 h 999650"/>
                <a:gd name="connsiteX4" fmla="*/ 435658 w 872863"/>
                <a:gd name="connsiteY4" fmla="*/ 923400 h 999650"/>
                <a:gd name="connsiteX5" fmla="*/ 435658 w 872863"/>
                <a:gd name="connsiteY5" fmla="*/ 923400 h 999650"/>
                <a:gd name="connsiteX6" fmla="*/ 739610 w 872863"/>
                <a:gd name="connsiteY6" fmla="*/ 251370 h 999650"/>
                <a:gd name="connsiteX7" fmla="*/ 778085 w 872863"/>
                <a:gd name="connsiteY7" fmla="*/ 212895 h 999650"/>
                <a:gd name="connsiteX8" fmla="*/ 776803 w 872863"/>
                <a:gd name="connsiteY8" fmla="*/ 159030 h 999650"/>
                <a:gd name="connsiteX9" fmla="*/ 722938 w 872863"/>
                <a:gd name="connsiteY9" fmla="*/ 157747 h 999650"/>
                <a:gd name="connsiteX10" fmla="*/ 679333 w 872863"/>
                <a:gd name="connsiteY10" fmla="*/ 202635 h 999650"/>
                <a:gd name="connsiteX11" fmla="*/ 474133 w 872863"/>
                <a:gd name="connsiteY11" fmla="*/ 130815 h 999650"/>
                <a:gd name="connsiteX12" fmla="*/ 474133 w 872863"/>
                <a:gd name="connsiteY12" fmla="*/ 76950 h 999650"/>
                <a:gd name="connsiteX13" fmla="*/ 589558 w 872863"/>
                <a:gd name="connsiteY13" fmla="*/ 76950 h 999650"/>
                <a:gd name="connsiteX14" fmla="*/ 589558 w 872863"/>
                <a:gd name="connsiteY14" fmla="*/ 0 h 999650"/>
                <a:gd name="connsiteX15" fmla="*/ 281758 w 872863"/>
                <a:gd name="connsiteY15" fmla="*/ 0 h 999650"/>
                <a:gd name="connsiteX16" fmla="*/ 281758 w 872863"/>
                <a:gd name="connsiteY16" fmla="*/ 76950 h 999650"/>
                <a:gd name="connsiteX17" fmla="*/ 397183 w 872863"/>
                <a:gd name="connsiteY17" fmla="*/ 76950 h 999650"/>
                <a:gd name="connsiteX18" fmla="*/ 397183 w 872863"/>
                <a:gd name="connsiteY18" fmla="*/ 129533 h 999650"/>
                <a:gd name="connsiteX19" fmla="*/ 3455 w 872863"/>
                <a:gd name="connsiteY19" fmla="*/ 509153 h 999650"/>
                <a:gd name="connsiteX20" fmla="*/ 290735 w 872863"/>
                <a:gd name="connsiteY20" fmla="*/ 974700 h 999650"/>
                <a:gd name="connsiteX21" fmla="*/ 807583 w 872863"/>
                <a:gd name="connsiteY21" fmla="*/ 793868 h 999650"/>
                <a:gd name="connsiteX22" fmla="*/ 739610 w 872863"/>
                <a:gd name="connsiteY22" fmla="*/ 251370 h 999650"/>
                <a:gd name="connsiteX23" fmla="*/ 739610 w 872863"/>
                <a:gd name="connsiteY23" fmla="*/ 251370 h 9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72863" h="999650">
                  <a:moveTo>
                    <a:pt x="435658" y="923400"/>
                  </a:moveTo>
                  <a:cubicBezTo>
                    <a:pt x="236870" y="923400"/>
                    <a:pt x="76558" y="763088"/>
                    <a:pt x="76558" y="564300"/>
                  </a:cubicBezTo>
                  <a:cubicBezTo>
                    <a:pt x="76558" y="365513"/>
                    <a:pt x="236870" y="205200"/>
                    <a:pt x="435658" y="205200"/>
                  </a:cubicBezTo>
                  <a:cubicBezTo>
                    <a:pt x="634445" y="205200"/>
                    <a:pt x="794758" y="365513"/>
                    <a:pt x="794758" y="564300"/>
                  </a:cubicBezTo>
                  <a:cubicBezTo>
                    <a:pt x="794758" y="763088"/>
                    <a:pt x="634445" y="923400"/>
                    <a:pt x="435658" y="923400"/>
                  </a:cubicBezTo>
                  <a:lnTo>
                    <a:pt x="435658" y="923400"/>
                  </a:lnTo>
                  <a:close/>
                  <a:moveTo>
                    <a:pt x="739610" y="251370"/>
                  </a:moveTo>
                  <a:lnTo>
                    <a:pt x="778085" y="212895"/>
                  </a:lnTo>
                  <a:cubicBezTo>
                    <a:pt x="792193" y="197505"/>
                    <a:pt x="792193" y="174420"/>
                    <a:pt x="776803" y="159030"/>
                  </a:cubicBezTo>
                  <a:cubicBezTo>
                    <a:pt x="762695" y="144922"/>
                    <a:pt x="738328" y="143640"/>
                    <a:pt x="722938" y="157747"/>
                  </a:cubicBezTo>
                  <a:lnTo>
                    <a:pt x="679333" y="202635"/>
                  </a:lnTo>
                  <a:cubicBezTo>
                    <a:pt x="617773" y="161595"/>
                    <a:pt x="547235" y="135945"/>
                    <a:pt x="474133" y="130815"/>
                  </a:cubicBezTo>
                  <a:lnTo>
                    <a:pt x="474133" y="76950"/>
                  </a:lnTo>
                  <a:lnTo>
                    <a:pt x="589558" y="76950"/>
                  </a:lnTo>
                  <a:lnTo>
                    <a:pt x="589558" y="0"/>
                  </a:lnTo>
                  <a:lnTo>
                    <a:pt x="281758" y="0"/>
                  </a:lnTo>
                  <a:lnTo>
                    <a:pt x="281758" y="76950"/>
                  </a:lnTo>
                  <a:lnTo>
                    <a:pt x="397183" y="76950"/>
                  </a:lnTo>
                  <a:lnTo>
                    <a:pt x="397183" y="129533"/>
                  </a:lnTo>
                  <a:cubicBezTo>
                    <a:pt x="193265" y="147488"/>
                    <a:pt x="29105" y="305235"/>
                    <a:pt x="3455" y="509153"/>
                  </a:cubicBezTo>
                  <a:cubicBezTo>
                    <a:pt x="-22195" y="713070"/>
                    <a:pt x="97078" y="906727"/>
                    <a:pt x="290735" y="974700"/>
                  </a:cubicBezTo>
                  <a:cubicBezTo>
                    <a:pt x="484393" y="1042673"/>
                    <a:pt x="698570" y="968288"/>
                    <a:pt x="807583" y="793868"/>
                  </a:cubicBezTo>
                  <a:cubicBezTo>
                    <a:pt x="916595" y="619448"/>
                    <a:pt x="885815" y="393728"/>
                    <a:pt x="739610" y="251370"/>
                  </a:cubicBezTo>
                  <a:lnTo>
                    <a:pt x="739610" y="25137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9" descr="Database">
            <a:extLst>
              <a:ext uri="{FF2B5EF4-FFF2-40B4-BE49-F238E27FC236}">
                <a16:creationId xmlns:a16="http://schemas.microsoft.com/office/drawing/2014/main" id="{99448063-AFDA-47FE-BA52-F1B210DB434D}"/>
              </a:ext>
            </a:extLst>
          </p:cNvPr>
          <p:cNvGrpSpPr/>
          <p:nvPr/>
        </p:nvGrpSpPr>
        <p:grpSpPr>
          <a:xfrm>
            <a:off x="3627254" y="4545749"/>
            <a:ext cx="538650" cy="731025"/>
            <a:chOff x="4836338" y="4917999"/>
            <a:chExt cx="718200" cy="9747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179B92A-5D69-44CD-93F8-5F72D85AA14E}"/>
                </a:ext>
              </a:extLst>
            </p:cNvPr>
            <p:cNvSpPr/>
            <p:nvPr/>
          </p:nvSpPr>
          <p:spPr>
            <a:xfrm>
              <a:off x="4836338" y="4917999"/>
              <a:ext cx="718200" cy="205200"/>
            </a:xfrm>
            <a:custGeom>
              <a:avLst/>
              <a:gdLst>
                <a:gd name="connsiteX0" fmla="*/ 718200 w 718200"/>
                <a:gd name="connsiteY0" fmla="*/ 102600 h 205200"/>
                <a:gd name="connsiteX1" fmla="*/ 359100 w 718200"/>
                <a:gd name="connsiteY1" fmla="*/ 205200 h 205200"/>
                <a:gd name="connsiteX2" fmla="*/ 0 w 718200"/>
                <a:gd name="connsiteY2" fmla="*/ 102600 h 205200"/>
                <a:gd name="connsiteX3" fmla="*/ 359100 w 718200"/>
                <a:gd name="connsiteY3" fmla="*/ 0 h 205200"/>
                <a:gd name="connsiteX4" fmla="*/ 718200 w 718200"/>
                <a:gd name="connsiteY4" fmla="*/ 102600 h 2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200" h="205200">
                  <a:moveTo>
                    <a:pt x="718200" y="102600"/>
                  </a:moveTo>
                  <a:cubicBezTo>
                    <a:pt x="718200" y="159264"/>
                    <a:pt x="557425" y="205200"/>
                    <a:pt x="359100" y="205200"/>
                  </a:cubicBezTo>
                  <a:cubicBezTo>
                    <a:pt x="160775" y="205200"/>
                    <a:pt x="0" y="159264"/>
                    <a:pt x="0" y="102600"/>
                  </a:cubicBezTo>
                  <a:cubicBezTo>
                    <a:pt x="0" y="45936"/>
                    <a:pt x="160775" y="0"/>
                    <a:pt x="359100" y="0"/>
                  </a:cubicBezTo>
                  <a:cubicBezTo>
                    <a:pt x="557425" y="0"/>
                    <a:pt x="718200" y="45936"/>
                    <a:pt x="7182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499F9B-8458-43E6-B422-6AECBEE98070}"/>
                </a:ext>
              </a:extLst>
            </p:cNvPr>
            <p:cNvSpPr/>
            <p:nvPr/>
          </p:nvSpPr>
          <p:spPr>
            <a:xfrm>
              <a:off x="4836338" y="5071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7B8746-32AB-4255-A53D-1AD772B81382}"/>
                </a:ext>
              </a:extLst>
            </p:cNvPr>
            <p:cNvSpPr/>
            <p:nvPr/>
          </p:nvSpPr>
          <p:spPr>
            <a:xfrm>
              <a:off x="4836338" y="53283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E289D73-2569-4470-ADDB-6D1A3EABC578}"/>
                </a:ext>
              </a:extLst>
            </p:cNvPr>
            <p:cNvSpPr/>
            <p:nvPr/>
          </p:nvSpPr>
          <p:spPr>
            <a:xfrm>
              <a:off x="4836338" y="5584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Graphic 13" descr="Fire">
            <a:extLst>
              <a:ext uri="{FF2B5EF4-FFF2-40B4-BE49-F238E27FC236}">
                <a16:creationId xmlns:a16="http://schemas.microsoft.com/office/drawing/2014/main" id="{EFD8BE2A-852A-4435-8311-B4B449C79AE7}"/>
              </a:ext>
            </a:extLst>
          </p:cNvPr>
          <p:cNvSpPr/>
          <p:nvPr/>
        </p:nvSpPr>
        <p:spPr>
          <a:xfrm>
            <a:off x="4964157" y="4497655"/>
            <a:ext cx="566336" cy="827213"/>
          </a:xfrm>
          <a:custGeom>
            <a:avLst/>
            <a:gdLst>
              <a:gd name="connsiteX0" fmla="*/ 709853 w 755114"/>
              <a:gd name="connsiteY0" fmla="*/ 568148 h 1102950"/>
              <a:gd name="connsiteX1" fmla="*/ 541846 w 755114"/>
              <a:gd name="connsiteY1" fmla="*/ 715635 h 1102950"/>
              <a:gd name="connsiteX2" fmla="*/ 486698 w 755114"/>
              <a:gd name="connsiteY2" fmla="*/ 515565 h 1102950"/>
              <a:gd name="connsiteX3" fmla="*/ 313561 w 755114"/>
              <a:gd name="connsiteY3" fmla="*/ 0 h 1102950"/>
              <a:gd name="connsiteX4" fmla="*/ 181463 w 755114"/>
              <a:gd name="connsiteY4" fmla="*/ 407835 h 1102950"/>
              <a:gd name="connsiteX5" fmla="*/ 27563 w 755114"/>
              <a:gd name="connsiteY5" fmla="*/ 587385 h 1102950"/>
              <a:gd name="connsiteX6" fmla="*/ 153248 w 755114"/>
              <a:gd name="connsiteY6" fmla="*/ 1029848 h 1102950"/>
              <a:gd name="connsiteX7" fmla="*/ 230198 w 755114"/>
              <a:gd name="connsiteY7" fmla="*/ 619448 h 1102950"/>
              <a:gd name="connsiteX8" fmla="*/ 281498 w 755114"/>
              <a:gd name="connsiteY8" fmla="*/ 901598 h 1102950"/>
              <a:gd name="connsiteX9" fmla="*/ 375121 w 755114"/>
              <a:gd name="connsiteY9" fmla="*/ 1102950 h 1102950"/>
              <a:gd name="connsiteX10" fmla="*/ 721396 w 755114"/>
              <a:gd name="connsiteY10" fmla="*/ 869535 h 1102950"/>
              <a:gd name="connsiteX11" fmla="*/ 709853 w 755114"/>
              <a:gd name="connsiteY11" fmla="*/ 568148 h 11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114" h="1102950">
                <a:moveTo>
                  <a:pt x="709853" y="568148"/>
                </a:moveTo>
                <a:cubicBezTo>
                  <a:pt x="732938" y="661770"/>
                  <a:pt x="636751" y="754110"/>
                  <a:pt x="541846" y="715635"/>
                </a:cubicBezTo>
                <a:cubicBezTo>
                  <a:pt x="462331" y="687420"/>
                  <a:pt x="431551" y="595080"/>
                  <a:pt x="486698" y="515565"/>
                </a:cubicBezTo>
                <a:cubicBezTo>
                  <a:pt x="611101" y="350123"/>
                  <a:pt x="520043" y="89775"/>
                  <a:pt x="313561" y="0"/>
                </a:cubicBezTo>
                <a:cubicBezTo>
                  <a:pt x="407183" y="176985"/>
                  <a:pt x="263543" y="339863"/>
                  <a:pt x="181463" y="407835"/>
                </a:cubicBezTo>
                <a:cubicBezTo>
                  <a:pt x="99383" y="475807"/>
                  <a:pt x="44236" y="546345"/>
                  <a:pt x="27563" y="587385"/>
                </a:cubicBezTo>
                <a:cubicBezTo>
                  <a:pt x="-55799" y="790020"/>
                  <a:pt x="68603" y="983677"/>
                  <a:pt x="153248" y="1029848"/>
                </a:cubicBezTo>
                <a:cubicBezTo>
                  <a:pt x="114773" y="942638"/>
                  <a:pt x="78863" y="775913"/>
                  <a:pt x="230198" y="619448"/>
                </a:cubicBezTo>
                <a:cubicBezTo>
                  <a:pt x="230198" y="619448"/>
                  <a:pt x="186593" y="786173"/>
                  <a:pt x="281498" y="901598"/>
                </a:cubicBezTo>
                <a:cubicBezTo>
                  <a:pt x="376403" y="1017023"/>
                  <a:pt x="375121" y="1102950"/>
                  <a:pt x="375121" y="1102950"/>
                </a:cubicBezTo>
                <a:cubicBezTo>
                  <a:pt x="522608" y="1102950"/>
                  <a:pt x="662401" y="1014458"/>
                  <a:pt x="721396" y="869535"/>
                </a:cubicBezTo>
                <a:cubicBezTo>
                  <a:pt x="766283" y="783608"/>
                  <a:pt x="770131" y="647663"/>
                  <a:pt x="709853" y="568148"/>
                </a:cubicBezTo>
              </a:path>
            </a:pathLst>
          </a:custGeom>
          <a:solidFill>
            <a:schemeClr val="bg1"/>
          </a:solidFill>
          <a:ln w="1279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768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Central Block List – Slide Template</vt:lpstr>
      <vt:lpstr>Central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Block List</dc:title>
  <dc:creator>PresentationGO.com</dc:creator>
  <dc:description>© Copyright PresentationGO.com</dc:description>
  <dcterms:created xsi:type="dcterms:W3CDTF">2014-11-26T05:14:11Z</dcterms:created>
  <dcterms:modified xsi:type="dcterms:W3CDTF">2020-02-23T05:38:42Z</dcterms:modified>
  <cp:category>Text &amp; Tables</cp:category>
</cp:coreProperties>
</file>