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21" d="100"/>
          <a:sy n="121" d="100"/>
        </p:scale>
        <p:origin x="132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65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51A76562-E48F-4F2D-93DB-2A3E885F0B5C}"/>
              </a:ext>
            </a:extLst>
          </p:cNvPr>
          <p:cNvGrpSpPr/>
          <p:nvPr/>
        </p:nvGrpSpPr>
        <p:grpSpPr>
          <a:xfrm>
            <a:off x="4022342" y="1354607"/>
            <a:ext cx="4143273" cy="4140945"/>
            <a:chOff x="4022342" y="1354607"/>
            <a:chExt cx="4143273" cy="4140945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A301B21E-40E6-4D40-823E-C0B453626B70}"/>
                </a:ext>
              </a:extLst>
            </p:cNvPr>
            <p:cNvSpPr/>
            <p:nvPr/>
          </p:nvSpPr>
          <p:spPr>
            <a:xfrm>
              <a:off x="4321639" y="1652738"/>
              <a:ext cx="3544679" cy="354468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F3B68A9-9725-4E18-AB48-55AEAFF60305}"/>
                </a:ext>
              </a:extLst>
            </p:cNvPr>
            <p:cNvSpPr/>
            <p:nvPr/>
          </p:nvSpPr>
          <p:spPr>
            <a:xfrm>
              <a:off x="4022342" y="1354607"/>
              <a:ext cx="4143273" cy="4140945"/>
            </a:xfrm>
            <a:custGeom>
              <a:avLst/>
              <a:gdLst>
                <a:gd name="connsiteX0" fmla="*/ 2163381 w 4143273"/>
                <a:gd name="connsiteY0" fmla="*/ 4058804 h 4140945"/>
                <a:gd name="connsiteX1" fmla="*/ 2206132 w 4143273"/>
                <a:gd name="connsiteY1" fmla="*/ 4097155 h 4140945"/>
                <a:gd name="connsiteX2" fmla="*/ 2194903 w 4143273"/>
                <a:gd name="connsiteY2" fmla="*/ 4128605 h 4140945"/>
                <a:gd name="connsiteX3" fmla="*/ 2167851 w 4143273"/>
                <a:gd name="connsiteY3" fmla="*/ 4139832 h 4140945"/>
                <a:gd name="connsiteX4" fmla="*/ 2139704 w 4143273"/>
                <a:gd name="connsiteY4" fmla="*/ 4140945 h 4140945"/>
                <a:gd name="connsiteX5" fmla="*/ 2098163 w 4143273"/>
                <a:gd name="connsiteY5" fmla="*/ 4101604 h 4140945"/>
                <a:gd name="connsiteX6" fmla="*/ 2137544 w 4143273"/>
                <a:gd name="connsiteY6" fmla="*/ 4060026 h 4140945"/>
                <a:gd name="connsiteX7" fmla="*/ 2163381 w 4143273"/>
                <a:gd name="connsiteY7" fmla="*/ 4058804 h 4140945"/>
                <a:gd name="connsiteX8" fmla="*/ 1955254 w 4143273"/>
                <a:gd name="connsiteY8" fmla="*/ 4057693 h 4140945"/>
                <a:gd name="connsiteX9" fmla="*/ 1981091 w 4143273"/>
                <a:gd name="connsiteY9" fmla="*/ 4058890 h 4140945"/>
                <a:gd name="connsiteX10" fmla="*/ 2019442 w 4143273"/>
                <a:gd name="connsiteY10" fmla="*/ 4101641 h 4140945"/>
                <a:gd name="connsiteX11" fmla="*/ 2008104 w 4143273"/>
                <a:gd name="connsiteY11" fmla="*/ 4128583 h 4140945"/>
                <a:gd name="connsiteX12" fmla="*/ 1977754 w 4143273"/>
                <a:gd name="connsiteY12" fmla="*/ 4140912 h 4140945"/>
                <a:gd name="connsiteX13" fmla="*/ 1950708 w 4143273"/>
                <a:gd name="connsiteY13" fmla="*/ 4138725 h 4140945"/>
                <a:gd name="connsiteX14" fmla="*/ 1912577 w 4143273"/>
                <a:gd name="connsiteY14" fmla="*/ 4095974 h 4140945"/>
                <a:gd name="connsiteX15" fmla="*/ 1955254 w 4143273"/>
                <a:gd name="connsiteY15" fmla="*/ 4057693 h 4140945"/>
                <a:gd name="connsiteX16" fmla="*/ 2347877 w 4143273"/>
                <a:gd name="connsiteY16" fmla="*/ 4045303 h 4140945"/>
                <a:gd name="connsiteX17" fmla="*/ 2392829 w 4143273"/>
                <a:gd name="connsiteY17" fmla="*/ 4079035 h 4140945"/>
                <a:gd name="connsiteX18" fmla="*/ 2382699 w 4143273"/>
                <a:gd name="connsiteY18" fmla="*/ 4111804 h 4140945"/>
                <a:gd name="connsiteX19" fmla="*/ 2360264 w 4143273"/>
                <a:gd name="connsiteY19" fmla="*/ 4123029 h 4140945"/>
                <a:gd name="connsiteX20" fmla="*/ 2333216 w 4143273"/>
                <a:gd name="connsiteY20" fmla="*/ 4127440 h 4140945"/>
                <a:gd name="connsiteX21" fmla="*/ 2288264 w 4143273"/>
                <a:gd name="connsiteY21" fmla="*/ 4093708 h 4140945"/>
                <a:gd name="connsiteX22" fmla="*/ 2322038 w 4143273"/>
                <a:gd name="connsiteY22" fmla="*/ 4048724 h 4140945"/>
                <a:gd name="connsiteX23" fmla="*/ 2347877 w 4143273"/>
                <a:gd name="connsiteY23" fmla="*/ 4045303 h 4140945"/>
                <a:gd name="connsiteX24" fmla="*/ 1770773 w 4143273"/>
                <a:gd name="connsiteY24" fmla="*/ 4039749 h 4140945"/>
                <a:gd name="connsiteX25" fmla="*/ 1796609 w 4143273"/>
                <a:gd name="connsiteY25" fmla="*/ 4043145 h 4140945"/>
                <a:gd name="connsiteX26" fmla="*/ 1830341 w 4143273"/>
                <a:gd name="connsiteY26" fmla="*/ 4088097 h 4140945"/>
                <a:gd name="connsiteX27" fmla="*/ 1820325 w 4143273"/>
                <a:gd name="connsiteY27" fmla="*/ 4111740 h 4140945"/>
                <a:gd name="connsiteX28" fmla="*/ 1786456 w 4143273"/>
                <a:gd name="connsiteY28" fmla="*/ 4122971 h 4140945"/>
                <a:gd name="connsiteX29" fmla="*/ 1759521 w 4143273"/>
                <a:gd name="connsiteY29" fmla="*/ 4118476 h 4140945"/>
                <a:gd name="connsiteX30" fmla="*/ 1725789 w 4143273"/>
                <a:gd name="connsiteY30" fmla="*/ 4073524 h 4140945"/>
                <a:gd name="connsiteX31" fmla="*/ 1770773 w 4143273"/>
                <a:gd name="connsiteY31" fmla="*/ 4039749 h 4140945"/>
                <a:gd name="connsiteX32" fmla="*/ 4089363 w 4143273"/>
                <a:gd name="connsiteY32" fmla="*/ 2312829 h 4140945"/>
                <a:gd name="connsiteX33" fmla="*/ 4122985 w 4143273"/>
                <a:gd name="connsiteY33" fmla="*/ 2357891 h 4140945"/>
                <a:gd name="connsiteX34" fmla="*/ 4118574 w 4143273"/>
                <a:gd name="connsiteY34" fmla="*/ 2384940 h 4140945"/>
                <a:gd name="connsiteX35" fmla="*/ 4108449 w 4143273"/>
                <a:gd name="connsiteY35" fmla="*/ 2406274 h 4140945"/>
                <a:gd name="connsiteX36" fmla="*/ 4074800 w 4143273"/>
                <a:gd name="connsiteY36" fmla="*/ 2417505 h 4140945"/>
                <a:gd name="connsiteX37" fmla="*/ 4040958 w 4143273"/>
                <a:gd name="connsiteY37" fmla="*/ 2372443 h 4140945"/>
                <a:gd name="connsiteX38" fmla="*/ 4044379 w 4143273"/>
                <a:gd name="connsiteY38" fmla="*/ 2346604 h 4140945"/>
                <a:gd name="connsiteX39" fmla="*/ 4089363 w 4143273"/>
                <a:gd name="connsiteY39" fmla="*/ 2312829 h 4140945"/>
                <a:gd name="connsiteX40" fmla="*/ 50615 w 4143273"/>
                <a:gd name="connsiteY40" fmla="*/ 2288132 h 4140945"/>
                <a:gd name="connsiteX41" fmla="*/ 95567 w 4143273"/>
                <a:gd name="connsiteY41" fmla="*/ 2321864 h 4140945"/>
                <a:gd name="connsiteX42" fmla="*/ 99073 w 4143273"/>
                <a:gd name="connsiteY42" fmla="*/ 2347809 h 4140945"/>
                <a:gd name="connsiteX43" fmla="*/ 88832 w 4143273"/>
                <a:gd name="connsiteY43" fmla="*/ 2382667 h 4140945"/>
                <a:gd name="connsiteX44" fmla="*/ 66397 w 4143273"/>
                <a:gd name="connsiteY44" fmla="*/ 2393892 h 4140945"/>
                <a:gd name="connsiteX45" fmla="*/ 21445 w 4143273"/>
                <a:gd name="connsiteY45" fmla="*/ 2360160 h 4140945"/>
                <a:gd name="connsiteX46" fmla="*/ 16841 w 4143273"/>
                <a:gd name="connsiteY46" fmla="*/ 2333115 h 4140945"/>
                <a:gd name="connsiteX47" fmla="*/ 50615 w 4143273"/>
                <a:gd name="connsiteY47" fmla="*/ 2288132 h 4140945"/>
                <a:gd name="connsiteX48" fmla="*/ 4102864 w 4143273"/>
                <a:gd name="connsiteY48" fmla="*/ 2126134 h 4140945"/>
                <a:gd name="connsiteX49" fmla="*/ 4140995 w 4143273"/>
                <a:gd name="connsiteY49" fmla="*/ 2168885 h 4140945"/>
                <a:gd name="connsiteX50" fmla="*/ 4138784 w 4143273"/>
                <a:gd name="connsiteY50" fmla="*/ 2195933 h 4140945"/>
                <a:gd name="connsiteX51" fmla="*/ 4127558 w 4143273"/>
                <a:gd name="connsiteY51" fmla="*/ 2220566 h 4140945"/>
                <a:gd name="connsiteX52" fmla="*/ 4097206 w 4143273"/>
                <a:gd name="connsiteY52" fmla="*/ 2233114 h 4140945"/>
                <a:gd name="connsiteX53" fmla="*/ 4058966 w 4143273"/>
                <a:gd name="connsiteY53" fmla="*/ 2190254 h 4140945"/>
                <a:gd name="connsiteX54" fmla="*/ 4060077 w 4143273"/>
                <a:gd name="connsiteY54" fmla="*/ 2164306 h 4140945"/>
                <a:gd name="connsiteX55" fmla="*/ 4102864 w 4143273"/>
                <a:gd name="connsiteY55" fmla="*/ 2126134 h 4140945"/>
                <a:gd name="connsiteX56" fmla="*/ 39380 w 4143273"/>
                <a:gd name="connsiteY56" fmla="*/ 2099140 h 4140945"/>
                <a:gd name="connsiteX57" fmla="*/ 81031 w 4143273"/>
                <a:gd name="connsiteY57" fmla="*/ 2138590 h 4140945"/>
                <a:gd name="connsiteX58" fmla="*/ 82118 w 4143273"/>
                <a:gd name="connsiteY58" fmla="*/ 2164317 h 4140945"/>
                <a:gd name="connsiteX59" fmla="*/ 70889 w 4143273"/>
                <a:gd name="connsiteY59" fmla="*/ 2195987 h 4140945"/>
                <a:gd name="connsiteX60" fmla="*/ 43947 w 4143273"/>
                <a:gd name="connsiteY60" fmla="*/ 2207104 h 4140945"/>
                <a:gd name="connsiteX61" fmla="*/ 1086 w 4143273"/>
                <a:gd name="connsiteY61" fmla="*/ 2168863 h 4140945"/>
                <a:gd name="connsiteX62" fmla="*/ 0 w 4143273"/>
                <a:gd name="connsiteY62" fmla="*/ 2140718 h 4140945"/>
                <a:gd name="connsiteX63" fmla="*/ 39380 w 4143273"/>
                <a:gd name="connsiteY63" fmla="*/ 2099140 h 4140945"/>
                <a:gd name="connsiteX64" fmla="*/ 4099546 w 4143273"/>
                <a:gd name="connsiteY64" fmla="*/ 1936039 h 4140945"/>
                <a:gd name="connsiteX65" fmla="*/ 4142187 w 4143273"/>
                <a:gd name="connsiteY65" fmla="*/ 1974280 h 4140945"/>
                <a:gd name="connsiteX66" fmla="*/ 4143273 w 4143273"/>
                <a:gd name="connsiteY66" fmla="*/ 2002426 h 4140945"/>
                <a:gd name="connsiteX67" fmla="*/ 4130945 w 4143273"/>
                <a:gd name="connsiteY67" fmla="*/ 2032777 h 4140945"/>
                <a:gd name="connsiteX68" fmla="*/ 4103893 w 4143273"/>
                <a:gd name="connsiteY68" fmla="*/ 2044004 h 4140945"/>
                <a:gd name="connsiteX69" fmla="*/ 4062352 w 4143273"/>
                <a:gd name="connsiteY69" fmla="*/ 2004663 h 4140945"/>
                <a:gd name="connsiteX70" fmla="*/ 4061154 w 4143273"/>
                <a:gd name="connsiteY70" fmla="*/ 1978826 h 4140945"/>
                <a:gd name="connsiteX71" fmla="*/ 4099546 w 4143273"/>
                <a:gd name="connsiteY71" fmla="*/ 1936039 h 4140945"/>
                <a:gd name="connsiteX72" fmla="*/ 47274 w 4143273"/>
                <a:gd name="connsiteY72" fmla="*/ 1913437 h 4140945"/>
                <a:gd name="connsiteX73" fmla="*/ 85515 w 4143273"/>
                <a:gd name="connsiteY73" fmla="*/ 1956298 h 4140945"/>
                <a:gd name="connsiteX74" fmla="*/ 84403 w 4143273"/>
                <a:gd name="connsiteY74" fmla="*/ 1982246 h 4140945"/>
                <a:gd name="connsiteX75" fmla="*/ 70867 w 4143273"/>
                <a:gd name="connsiteY75" fmla="*/ 2009189 h 4140945"/>
                <a:gd name="connsiteX76" fmla="*/ 40516 w 4143273"/>
                <a:gd name="connsiteY76" fmla="*/ 2021517 h 4140945"/>
                <a:gd name="connsiteX77" fmla="*/ 2275 w 4143273"/>
                <a:gd name="connsiteY77" fmla="*/ 1978876 h 4140945"/>
                <a:gd name="connsiteX78" fmla="*/ 4487 w 4143273"/>
                <a:gd name="connsiteY78" fmla="*/ 1951829 h 4140945"/>
                <a:gd name="connsiteX79" fmla="*/ 47274 w 4143273"/>
                <a:gd name="connsiteY79" fmla="*/ 1913437 h 4140945"/>
                <a:gd name="connsiteX80" fmla="*/ 4078083 w 4143273"/>
                <a:gd name="connsiteY80" fmla="*/ 1752659 h 4140945"/>
                <a:gd name="connsiteX81" fmla="*/ 4123035 w 4143273"/>
                <a:gd name="connsiteY81" fmla="*/ 1786391 h 4140945"/>
                <a:gd name="connsiteX82" fmla="*/ 4127640 w 4143273"/>
                <a:gd name="connsiteY82" fmla="*/ 1813436 h 4140945"/>
                <a:gd name="connsiteX83" fmla="*/ 4115201 w 4143273"/>
                <a:gd name="connsiteY83" fmla="*/ 1846096 h 4140945"/>
                <a:gd name="connsiteX84" fmla="*/ 4092767 w 4143273"/>
                <a:gd name="connsiteY84" fmla="*/ 1857321 h 4140945"/>
                <a:gd name="connsiteX85" fmla="*/ 4047705 w 4143273"/>
                <a:gd name="connsiteY85" fmla="*/ 1823479 h 4140945"/>
                <a:gd name="connsiteX86" fmla="*/ 4044309 w 4143273"/>
                <a:gd name="connsiteY86" fmla="*/ 1797643 h 4140945"/>
                <a:gd name="connsiteX87" fmla="*/ 4078083 w 4143273"/>
                <a:gd name="connsiteY87" fmla="*/ 1752659 h 4140945"/>
                <a:gd name="connsiteX88" fmla="*/ 69791 w 4143273"/>
                <a:gd name="connsiteY88" fmla="*/ 1726738 h 4140945"/>
                <a:gd name="connsiteX89" fmla="*/ 103524 w 4143273"/>
                <a:gd name="connsiteY89" fmla="*/ 1771690 h 4140945"/>
                <a:gd name="connsiteX90" fmla="*/ 100213 w 4143273"/>
                <a:gd name="connsiteY90" fmla="*/ 1797639 h 4140945"/>
                <a:gd name="connsiteX91" fmla="*/ 87778 w 4143273"/>
                <a:gd name="connsiteY91" fmla="*/ 1821283 h 4140945"/>
                <a:gd name="connsiteX92" fmla="*/ 54019 w 4143273"/>
                <a:gd name="connsiteY92" fmla="*/ 1832623 h 4140945"/>
                <a:gd name="connsiteX93" fmla="*/ 20287 w 4143273"/>
                <a:gd name="connsiteY93" fmla="*/ 1787451 h 4140945"/>
                <a:gd name="connsiteX94" fmla="*/ 24807 w 4143273"/>
                <a:gd name="connsiteY94" fmla="*/ 1760513 h 4140945"/>
                <a:gd name="connsiteX95" fmla="*/ 69791 w 4143273"/>
                <a:gd name="connsiteY95" fmla="*/ 1726738 h 4140945"/>
                <a:gd name="connsiteX96" fmla="*/ 2354618 w 4143273"/>
                <a:gd name="connsiteY96" fmla="*/ 20174 h 4140945"/>
                <a:gd name="connsiteX97" fmla="*/ 2381553 w 4143273"/>
                <a:gd name="connsiteY97" fmla="*/ 24669 h 4140945"/>
                <a:gd name="connsiteX98" fmla="*/ 2415395 w 4143273"/>
                <a:gd name="connsiteY98" fmla="*/ 69731 h 4140945"/>
                <a:gd name="connsiteX99" fmla="*/ 2403071 w 4143273"/>
                <a:gd name="connsiteY99" fmla="*/ 91066 h 4140945"/>
                <a:gd name="connsiteX100" fmla="*/ 2369202 w 4143273"/>
                <a:gd name="connsiteY100" fmla="*/ 102297 h 4140945"/>
                <a:gd name="connsiteX101" fmla="*/ 2343366 w 4143273"/>
                <a:gd name="connsiteY101" fmla="*/ 98901 h 4140945"/>
                <a:gd name="connsiteX102" fmla="*/ 2309634 w 4143273"/>
                <a:gd name="connsiteY102" fmla="*/ 53949 h 4140945"/>
                <a:gd name="connsiteX103" fmla="*/ 2354618 w 4143273"/>
                <a:gd name="connsiteY103" fmla="*/ 20174 h 4140945"/>
                <a:gd name="connsiteX104" fmla="*/ 1810057 w 4143273"/>
                <a:gd name="connsiteY104" fmla="*/ 15704 h 4140945"/>
                <a:gd name="connsiteX105" fmla="*/ 1855009 w 4143273"/>
                <a:gd name="connsiteY105" fmla="*/ 49436 h 4140945"/>
                <a:gd name="connsiteX106" fmla="*/ 1842789 w 4143273"/>
                <a:gd name="connsiteY106" fmla="*/ 84295 h 4140945"/>
                <a:gd name="connsiteX107" fmla="*/ 1820244 w 4143273"/>
                <a:gd name="connsiteY107" fmla="*/ 95630 h 4140945"/>
                <a:gd name="connsiteX108" fmla="*/ 1794296 w 4143273"/>
                <a:gd name="connsiteY108" fmla="*/ 98940 h 4140945"/>
                <a:gd name="connsiteX109" fmla="*/ 1749343 w 4143273"/>
                <a:gd name="connsiteY109" fmla="*/ 65208 h 4140945"/>
                <a:gd name="connsiteX110" fmla="*/ 1783118 w 4143273"/>
                <a:gd name="connsiteY110" fmla="*/ 20224 h 4140945"/>
                <a:gd name="connsiteX111" fmla="*/ 1810057 w 4143273"/>
                <a:gd name="connsiteY111" fmla="*/ 15704 h 4140945"/>
                <a:gd name="connsiteX112" fmla="*/ 2165629 w 4143273"/>
                <a:gd name="connsiteY112" fmla="*/ 2122 h 4140945"/>
                <a:gd name="connsiteX113" fmla="*/ 2192565 w 4143273"/>
                <a:gd name="connsiteY113" fmla="*/ 4418 h 4140945"/>
                <a:gd name="connsiteX114" fmla="*/ 2230916 w 4143273"/>
                <a:gd name="connsiteY114" fmla="*/ 47169 h 4140945"/>
                <a:gd name="connsiteX115" fmla="*/ 2217381 w 4143273"/>
                <a:gd name="connsiteY115" fmla="*/ 71914 h 4140945"/>
                <a:gd name="connsiteX116" fmla="*/ 2187030 w 4143273"/>
                <a:gd name="connsiteY116" fmla="*/ 84242 h 4140945"/>
                <a:gd name="connsiteX117" fmla="*/ 2161083 w 4143273"/>
                <a:gd name="connsiteY117" fmla="*/ 83155 h 4140945"/>
                <a:gd name="connsiteX118" fmla="*/ 2122842 w 4143273"/>
                <a:gd name="connsiteY118" fmla="*/ 40514 h 4140945"/>
                <a:gd name="connsiteX119" fmla="*/ 2165629 w 4143273"/>
                <a:gd name="connsiteY119" fmla="*/ 2122 h 4140945"/>
                <a:gd name="connsiteX120" fmla="*/ 2001371 w 4143273"/>
                <a:gd name="connsiteY120" fmla="*/ 1 h 4140945"/>
                <a:gd name="connsiteX121" fmla="*/ 2043022 w 4143273"/>
                <a:gd name="connsiteY121" fmla="*/ 39232 h 4140945"/>
                <a:gd name="connsiteX122" fmla="*/ 2030583 w 4143273"/>
                <a:gd name="connsiteY122" fmla="*/ 69693 h 4140945"/>
                <a:gd name="connsiteX123" fmla="*/ 2003531 w 4143273"/>
                <a:gd name="connsiteY123" fmla="*/ 80920 h 4140945"/>
                <a:gd name="connsiteX124" fmla="*/ 1977803 w 4143273"/>
                <a:gd name="connsiteY124" fmla="*/ 82032 h 4140945"/>
                <a:gd name="connsiteX125" fmla="*/ 1934943 w 4143273"/>
                <a:gd name="connsiteY125" fmla="*/ 43791 h 4140945"/>
                <a:gd name="connsiteX126" fmla="*/ 1973224 w 4143273"/>
                <a:gd name="connsiteY126" fmla="*/ 1114 h 4140945"/>
                <a:gd name="connsiteX127" fmla="*/ 2001371 w 4143273"/>
                <a:gd name="connsiteY127" fmla="*/ 1 h 4140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</a:cxnLst>
              <a:rect l="l" t="t" r="r" b="b"/>
              <a:pathLst>
                <a:path w="4143273" h="4140945">
                  <a:moveTo>
                    <a:pt x="2163381" y="4058804"/>
                  </a:moveTo>
                  <a:cubicBezTo>
                    <a:pt x="2184711" y="4057694"/>
                    <a:pt x="2203834" y="4074617"/>
                    <a:pt x="2206132" y="4097155"/>
                  </a:cubicBezTo>
                  <a:cubicBezTo>
                    <a:pt x="2208325" y="4110567"/>
                    <a:pt x="2202713" y="4120795"/>
                    <a:pt x="2194903" y="4128605"/>
                  </a:cubicBezTo>
                  <a:cubicBezTo>
                    <a:pt x="2188083" y="4135425"/>
                    <a:pt x="2179065" y="4139827"/>
                    <a:pt x="2167851" y="4139832"/>
                  </a:cubicBezTo>
                  <a:cubicBezTo>
                    <a:pt x="2158835" y="4139836"/>
                    <a:pt x="2149820" y="4139841"/>
                    <a:pt x="2139704" y="4140945"/>
                  </a:cubicBezTo>
                  <a:cubicBezTo>
                    <a:pt x="2117275" y="4140956"/>
                    <a:pt x="2098043" y="4124143"/>
                    <a:pt x="2098163" y="4101604"/>
                  </a:cubicBezTo>
                  <a:cubicBezTo>
                    <a:pt x="2098064" y="4079065"/>
                    <a:pt x="2115005" y="4059926"/>
                    <a:pt x="2137544" y="4060026"/>
                  </a:cubicBezTo>
                  <a:cubicBezTo>
                    <a:pt x="2146559" y="4060021"/>
                    <a:pt x="2155575" y="4060017"/>
                    <a:pt x="2163381" y="4058804"/>
                  </a:cubicBezTo>
                  <a:close/>
                  <a:moveTo>
                    <a:pt x="1955254" y="4057693"/>
                  </a:moveTo>
                  <a:cubicBezTo>
                    <a:pt x="1964270" y="4057689"/>
                    <a:pt x="1972075" y="4058894"/>
                    <a:pt x="1981091" y="4058890"/>
                  </a:cubicBezTo>
                  <a:cubicBezTo>
                    <a:pt x="2002420" y="4059979"/>
                    <a:pt x="2020442" y="4078002"/>
                    <a:pt x="2019442" y="4101641"/>
                  </a:cubicBezTo>
                  <a:cubicBezTo>
                    <a:pt x="2019436" y="4112855"/>
                    <a:pt x="2014814" y="4121873"/>
                    <a:pt x="2008104" y="4128583"/>
                  </a:cubicBezTo>
                  <a:cubicBezTo>
                    <a:pt x="2000185" y="4136503"/>
                    <a:pt x="1988968" y="4140906"/>
                    <a:pt x="1977754" y="4140912"/>
                  </a:cubicBezTo>
                  <a:cubicBezTo>
                    <a:pt x="1968738" y="4140916"/>
                    <a:pt x="1959722" y="4140920"/>
                    <a:pt x="1950708" y="4138725"/>
                  </a:cubicBezTo>
                  <a:cubicBezTo>
                    <a:pt x="1929379" y="4137636"/>
                    <a:pt x="1912456" y="4118513"/>
                    <a:pt x="1912577" y="4095974"/>
                  </a:cubicBezTo>
                  <a:cubicBezTo>
                    <a:pt x="1913686" y="4074644"/>
                    <a:pt x="1932715" y="4057814"/>
                    <a:pt x="1955254" y="4057693"/>
                  </a:cubicBezTo>
                  <a:close/>
                  <a:moveTo>
                    <a:pt x="2347877" y="4045303"/>
                  </a:moveTo>
                  <a:cubicBezTo>
                    <a:pt x="2369208" y="4041995"/>
                    <a:pt x="2389541" y="4057707"/>
                    <a:pt x="2392829" y="4079035"/>
                  </a:cubicBezTo>
                  <a:cubicBezTo>
                    <a:pt x="2395133" y="4090359"/>
                    <a:pt x="2391719" y="4102784"/>
                    <a:pt x="2382699" y="4111804"/>
                  </a:cubicBezTo>
                  <a:cubicBezTo>
                    <a:pt x="2377089" y="4117414"/>
                    <a:pt x="2368071" y="4121816"/>
                    <a:pt x="2360264" y="4123029"/>
                  </a:cubicBezTo>
                  <a:cubicBezTo>
                    <a:pt x="2351248" y="4125232"/>
                    <a:pt x="2342232" y="4125237"/>
                    <a:pt x="2333216" y="4127440"/>
                  </a:cubicBezTo>
                  <a:cubicBezTo>
                    <a:pt x="2310676" y="4129760"/>
                    <a:pt x="2291662" y="4115146"/>
                    <a:pt x="2288264" y="4093708"/>
                  </a:cubicBezTo>
                  <a:cubicBezTo>
                    <a:pt x="2285965" y="4071170"/>
                    <a:pt x="2300597" y="4052142"/>
                    <a:pt x="2322038" y="4048724"/>
                  </a:cubicBezTo>
                  <a:cubicBezTo>
                    <a:pt x="2329955" y="4047621"/>
                    <a:pt x="2339961" y="4046406"/>
                    <a:pt x="2347877" y="4045303"/>
                  </a:cubicBezTo>
                  <a:close/>
                  <a:moveTo>
                    <a:pt x="1770773" y="4039749"/>
                  </a:moveTo>
                  <a:cubicBezTo>
                    <a:pt x="1778689" y="4040845"/>
                    <a:pt x="1788803" y="4041939"/>
                    <a:pt x="1796609" y="4043145"/>
                  </a:cubicBezTo>
                  <a:cubicBezTo>
                    <a:pt x="1818047" y="4046543"/>
                    <a:pt x="1833759" y="4066656"/>
                    <a:pt x="1830341" y="4088097"/>
                  </a:cubicBezTo>
                  <a:cubicBezTo>
                    <a:pt x="1831436" y="4098212"/>
                    <a:pt x="1827034" y="4105030"/>
                    <a:pt x="1820325" y="4111740"/>
                  </a:cubicBezTo>
                  <a:cubicBezTo>
                    <a:pt x="1811305" y="4120760"/>
                    <a:pt x="1799978" y="4125273"/>
                    <a:pt x="1786456" y="4122971"/>
                  </a:cubicBezTo>
                  <a:cubicBezTo>
                    <a:pt x="1777441" y="4120776"/>
                    <a:pt x="1768536" y="4120670"/>
                    <a:pt x="1759521" y="4118476"/>
                  </a:cubicBezTo>
                  <a:cubicBezTo>
                    <a:pt x="1738083" y="4115077"/>
                    <a:pt x="1722371" y="4094965"/>
                    <a:pt x="1725789" y="4073524"/>
                  </a:cubicBezTo>
                  <a:cubicBezTo>
                    <a:pt x="1729097" y="4052193"/>
                    <a:pt x="1749335" y="4036351"/>
                    <a:pt x="1770773" y="4039749"/>
                  </a:cubicBezTo>
                  <a:close/>
                  <a:moveTo>
                    <a:pt x="4089363" y="2312829"/>
                  </a:moveTo>
                  <a:cubicBezTo>
                    <a:pt x="4110691" y="2316337"/>
                    <a:pt x="4126513" y="2336560"/>
                    <a:pt x="4122985" y="2357891"/>
                  </a:cubicBezTo>
                  <a:cubicBezTo>
                    <a:pt x="4120782" y="2366908"/>
                    <a:pt x="4120777" y="2375923"/>
                    <a:pt x="4118574" y="2384940"/>
                  </a:cubicBezTo>
                  <a:cubicBezTo>
                    <a:pt x="4118570" y="2393955"/>
                    <a:pt x="4114059" y="2400664"/>
                    <a:pt x="4108449" y="2406274"/>
                  </a:cubicBezTo>
                  <a:cubicBezTo>
                    <a:pt x="4099429" y="2415294"/>
                    <a:pt x="4087114" y="2418598"/>
                    <a:pt x="4074800" y="2417505"/>
                  </a:cubicBezTo>
                  <a:cubicBezTo>
                    <a:pt x="4053362" y="2414106"/>
                    <a:pt x="4037540" y="2393884"/>
                    <a:pt x="4040958" y="2372443"/>
                  </a:cubicBezTo>
                  <a:cubicBezTo>
                    <a:pt x="4042171" y="2364636"/>
                    <a:pt x="4043276" y="2354521"/>
                    <a:pt x="4044379" y="2346604"/>
                  </a:cubicBezTo>
                  <a:cubicBezTo>
                    <a:pt x="4047687" y="2325273"/>
                    <a:pt x="4068035" y="2309541"/>
                    <a:pt x="4089363" y="2312829"/>
                  </a:cubicBezTo>
                  <a:close/>
                  <a:moveTo>
                    <a:pt x="50615" y="2288132"/>
                  </a:moveTo>
                  <a:cubicBezTo>
                    <a:pt x="73155" y="2285812"/>
                    <a:pt x="92279" y="2300536"/>
                    <a:pt x="95567" y="2321864"/>
                  </a:cubicBezTo>
                  <a:cubicBezTo>
                    <a:pt x="96773" y="2329669"/>
                    <a:pt x="97978" y="2339894"/>
                    <a:pt x="99073" y="2347809"/>
                  </a:cubicBezTo>
                  <a:cubicBezTo>
                    <a:pt x="102365" y="2362321"/>
                    <a:pt x="96751" y="2374747"/>
                    <a:pt x="88832" y="2382667"/>
                  </a:cubicBezTo>
                  <a:cubicBezTo>
                    <a:pt x="83222" y="2388277"/>
                    <a:pt x="74314" y="2392789"/>
                    <a:pt x="66397" y="2393892"/>
                  </a:cubicBezTo>
                  <a:cubicBezTo>
                    <a:pt x="44956" y="2397311"/>
                    <a:pt x="24734" y="2381488"/>
                    <a:pt x="21445" y="2360160"/>
                  </a:cubicBezTo>
                  <a:cubicBezTo>
                    <a:pt x="19251" y="2351145"/>
                    <a:pt x="19145" y="2342240"/>
                    <a:pt x="16841" y="2333115"/>
                  </a:cubicBezTo>
                  <a:cubicBezTo>
                    <a:pt x="14652" y="2310687"/>
                    <a:pt x="29284" y="2291440"/>
                    <a:pt x="50615" y="2288132"/>
                  </a:cubicBezTo>
                  <a:close/>
                  <a:moveTo>
                    <a:pt x="4102864" y="2126134"/>
                  </a:moveTo>
                  <a:cubicBezTo>
                    <a:pt x="4124193" y="2127224"/>
                    <a:pt x="4142216" y="2145246"/>
                    <a:pt x="4140995" y="2168885"/>
                  </a:cubicBezTo>
                  <a:cubicBezTo>
                    <a:pt x="4140991" y="2177901"/>
                    <a:pt x="4141097" y="2186806"/>
                    <a:pt x="4138784" y="2195933"/>
                  </a:cubicBezTo>
                  <a:cubicBezTo>
                    <a:pt x="4138779" y="2204949"/>
                    <a:pt x="4134267" y="2213856"/>
                    <a:pt x="4127558" y="2220566"/>
                  </a:cubicBezTo>
                  <a:cubicBezTo>
                    <a:pt x="4119638" y="2228486"/>
                    <a:pt x="4108531" y="2232999"/>
                    <a:pt x="4097206" y="2233114"/>
                  </a:cubicBezTo>
                  <a:cubicBezTo>
                    <a:pt x="4075768" y="2231915"/>
                    <a:pt x="4058955" y="2212683"/>
                    <a:pt x="4058966" y="2190254"/>
                  </a:cubicBezTo>
                  <a:cubicBezTo>
                    <a:pt x="4058970" y="2181238"/>
                    <a:pt x="4060073" y="2173321"/>
                    <a:pt x="4060077" y="2164306"/>
                  </a:cubicBezTo>
                  <a:cubicBezTo>
                    <a:pt x="4061187" y="2142976"/>
                    <a:pt x="4079226" y="2124936"/>
                    <a:pt x="4102864" y="2126134"/>
                  </a:cubicBezTo>
                  <a:close/>
                  <a:moveTo>
                    <a:pt x="39380" y="2099140"/>
                  </a:moveTo>
                  <a:cubicBezTo>
                    <a:pt x="61809" y="2099129"/>
                    <a:pt x="81042" y="2115942"/>
                    <a:pt x="81031" y="2138590"/>
                  </a:cubicBezTo>
                  <a:cubicBezTo>
                    <a:pt x="81027" y="2147606"/>
                    <a:pt x="82232" y="2155412"/>
                    <a:pt x="82118" y="2164317"/>
                  </a:cubicBezTo>
                  <a:cubicBezTo>
                    <a:pt x="83322" y="2176741"/>
                    <a:pt x="78808" y="2188067"/>
                    <a:pt x="70889" y="2195987"/>
                  </a:cubicBezTo>
                  <a:cubicBezTo>
                    <a:pt x="64179" y="2202697"/>
                    <a:pt x="55161" y="2207099"/>
                    <a:pt x="43947" y="2207104"/>
                  </a:cubicBezTo>
                  <a:cubicBezTo>
                    <a:pt x="22507" y="2208324"/>
                    <a:pt x="3384" y="2191401"/>
                    <a:pt x="1086" y="2168863"/>
                  </a:cubicBezTo>
                  <a:cubicBezTo>
                    <a:pt x="1090" y="2159848"/>
                    <a:pt x="1204" y="2150942"/>
                    <a:pt x="0" y="2140718"/>
                  </a:cubicBezTo>
                  <a:cubicBezTo>
                    <a:pt x="10" y="2118289"/>
                    <a:pt x="16951" y="2099150"/>
                    <a:pt x="39380" y="2099140"/>
                  </a:cubicBezTo>
                  <a:close/>
                  <a:moveTo>
                    <a:pt x="4099546" y="1936039"/>
                  </a:moveTo>
                  <a:cubicBezTo>
                    <a:pt x="4120876" y="1934929"/>
                    <a:pt x="4139889" y="1951743"/>
                    <a:pt x="4142187" y="1974280"/>
                  </a:cubicBezTo>
                  <a:cubicBezTo>
                    <a:pt x="4142183" y="1983296"/>
                    <a:pt x="4142178" y="1992312"/>
                    <a:pt x="4143273" y="2002426"/>
                  </a:cubicBezTo>
                  <a:cubicBezTo>
                    <a:pt x="4142168" y="2014740"/>
                    <a:pt x="4138865" y="2024857"/>
                    <a:pt x="4130945" y="2032777"/>
                  </a:cubicBezTo>
                  <a:cubicBezTo>
                    <a:pt x="4124235" y="2039487"/>
                    <a:pt x="4115217" y="2044109"/>
                    <a:pt x="4103893" y="2044004"/>
                  </a:cubicBezTo>
                  <a:cubicBezTo>
                    <a:pt x="4081464" y="2044015"/>
                    <a:pt x="4062341" y="2027092"/>
                    <a:pt x="4062352" y="2004663"/>
                  </a:cubicBezTo>
                  <a:cubicBezTo>
                    <a:pt x="4062356" y="1995647"/>
                    <a:pt x="4062360" y="1986632"/>
                    <a:pt x="4061154" y="1978826"/>
                  </a:cubicBezTo>
                  <a:cubicBezTo>
                    <a:pt x="4060065" y="1957497"/>
                    <a:pt x="4076896" y="1938249"/>
                    <a:pt x="4099546" y="1936039"/>
                  </a:cubicBezTo>
                  <a:close/>
                  <a:moveTo>
                    <a:pt x="47274" y="1913437"/>
                  </a:moveTo>
                  <a:cubicBezTo>
                    <a:pt x="68713" y="1914636"/>
                    <a:pt x="85526" y="1933869"/>
                    <a:pt x="85515" y="1956298"/>
                  </a:cubicBezTo>
                  <a:cubicBezTo>
                    <a:pt x="85511" y="1965313"/>
                    <a:pt x="84407" y="1973230"/>
                    <a:pt x="84403" y="1982246"/>
                  </a:cubicBezTo>
                  <a:cubicBezTo>
                    <a:pt x="83189" y="1992251"/>
                    <a:pt x="78787" y="2001269"/>
                    <a:pt x="70867" y="2009189"/>
                  </a:cubicBezTo>
                  <a:cubicBezTo>
                    <a:pt x="63057" y="2016999"/>
                    <a:pt x="51731" y="2021512"/>
                    <a:pt x="40516" y="2021517"/>
                  </a:cubicBezTo>
                  <a:cubicBezTo>
                    <a:pt x="19187" y="2020428"/>
                    <a:pt x="1164" y="2002405"/>
                    <a:pt x="2275" y="1978876"/>
                  </a:cubicBezTo>
                  <a:cubicBezTo>
                    <a:pt x="2279" y="1969860"/>
                    <a:pt x="2283" y="1960845"/>
                    <a:pt x="4487" y="1951829"/>
                  </a:cubicBezTo>
                  <a:cubicBezTo>
                    <a:pt x="5706" y="1930388"/>
                    <a:pt x="24735" y="1913558"/>
                    <a:pt x="47274" y="1913437"/>
                  </a:cubicBezTo>
                  <a:close/>
                  <a:moveTo>
                    <a:pt x="4078083" y="1752659"/>
                  </a:moveTo>
                  <a:cubicBezTo>
                    <a:pt x="4099524" y="1749241"/>
                    <a:pt x="4119747" y="1765063"/>
                    <a:pt x="4123035" y="1786391"/>
                  </a:cubicBezTo>
                  <a:cubicBezTo>
                    <a:pt x="4125230" y="1795406"/>
                    <a:pt x="4125336" y="1804311"/>
                    <a:pt x="4127640" y="1813436"/>
                  </a:cubicBezTo>
                  <a:cubicBezTo>
                    <a:pt x="4128734" y="1825749"/>
                    <a:pt x="4124221" y="1837076"/>
                    <a:pt x="4115201" y="1846096"/>
                  </a:cubicBezTo>
                  <a:cubicBezTo>
                    <a:pt x="4109591" y="1851706"/>
                    <a:pt x="4100573" y="1856108"/>
                    <a:pt x="4092767" y="1857321"/>
                  </a:cubicBezTo>
                  <a:cubicBezTo>
                    <a:pt x="4070116" y="1859531"/>
                    <a:pt x="4051103" y="1844917"/>
                    <a:pt x="4047705" y="1823479"/>
                  </a:cubicBezTo>
                  <a:cubicBezTo>
                    <a:pt x="4046499" y="1815673"/>
                    <a:pt x="4045404" y="1805559"/>
                    <a:pt x="4044309" y="1797643"/>
                  </a:cubicBezTo>
                  <a:cubicBezTo>
                    <a:pt x="4041020" y="1776315"/>
                    <a:pt x="4056642" y="1756078"/>
                    <a:pt x="4078083" y="1752659"/>
                  </a:cubicBezTo>
                  <a:close/>
                  <a:moveTo>
                    <a:pt x="69791" y="1726738"/>
                  </a:moveTo>
                  <a:cubicBezTo>
                    <a:pt x="91229" y="1730136"/>
                    <a:pt x="106832" y="1750359"/>
                    <a:pt x="103524" y="1771690"/>
                  </a:cubicBezTo>
                  <a:cubicBezTo>
                    <a:pt x="102420" y="1779607"/>
                    <a:pt x="101316" y="1789722"/>
                    <a:pt x="100213" y="1797639"/>
                  </a:cubicBezTo>
                  <a:cubicBezTo>
                    <a:pt x="98999" y="1807864"/>
                    <a:pt x="93388" y="1815673"/>
                    <a:pt x="87778" y="1821283"/>
                  </a:cubicBezTo>
                  <a:cubicBezTo>
                    <a:pt x="78758" y="1830303"/>
                    <a:pt x="67541" y="1834706"/>
                    <a:pt x="54019" y="1832623"/>
                  </a:cubicBezTo>
                  <a:cubicBezTo>
                    <a:pt x="32691" y="1829115"/>
                    <a:pt x="16868" y="1808893"/>
                    <a:pt x="20287" y="1787451"/>
                  </a:cubicBezTo>
                  <a:cubicBezTo>
                    <a:pt x="22600" y="1778545"/>
                    <a:pt x="22604" y="1769529"/>
                    <a:pt x="24807" y="1760513"/>
                  </a:cubicBezTo>
                  <a:cubicBezTo>
                    <a:pt x="28116" y="1739182"/>
                    <a:pt x="48353" y="1723340"/>
                    <a:pt x="69791" y="1726738"/>
                  </a:cubicBezTo>
                  <a:close/>
                  <a:moveTo>
                    <a:pt x="2354618" y="20174"/>
                  </a:moveTo>
                  <a:cubicBezTo>
                    <a:pt x="2363633" y="22369"/>
                    <a:pt x="2372538" y="22474"/>
                    <a:pt x="2381553" y="24669"/>
                  </a:cubicBezTo>
                  <a:cubicBezTo>
                    <a:pt x="2402990" y="28067"/>
                    <a:pt x="2418813" y="48290"/>
                    <a:pt x="2415395" y="69731"/>
                  </a:cubicBezTo>
                  <a:cubicBezTo>
                    <a:pt x="2414181" y="77538"/>
                    <a:pt x="2409780" y="84356"/>
                    <a:pt x="2403071" y="91066"/>
                  </a:cubicBezTo>
                  <a:cubicBezTo>
                    <a:pt x="2394051" y="100086"/>
                    <a:pt x="2381625" y="103500"/>
                    <a:pt x="2369202" y="102297"/>
                  </a:cubicBezTo>
                  <a:cubicBezTo>
                    <a:pt x="2361286" y="101201"/>
                    <a:pt x="2351172" y="100106"/>
                    <a:pt x="2343366" y="98901"/>
                  </a:cubicBezTo>
                  <a:cubicBezTo>
                    <a:pt x="2321928" y="95502"/>
                    <a:pt x="2306216" y="75390"/>
                    <a:pt x="2309634" y="53949"/>
                  </a:cubicBezTo>
                  <a:cubicBezTo>
                    <a:pt x="2312942" y="32618"/>
                    <a:pt x="2333180" y="16776"/>
                    <a:pt x="2354618" y="20174"/>
                  </a:cubicBezTo>
                  <a:close/>
                  <a:moveTo>
                    <a:pt x="1810057" y="15704"/>
                  </a:moveTo>
                  <a:cubicBezTo>
                    <a:pt x="1832597" y="13384"/>
                    <a:pt x="1851721" y="28108"/>
                    <a:pt x="1855009" y="49436"/>
                  </a:cubicBezTo>
                  <a:cubicBezTo>
                    <a:pt x="1856212" y="64058"/>
                    <a:pt x="1850599" y="76485"/>
                    <a:pt x="1842789" y="84295"/>
                  </a:cubicBezTo>
                  <a:cubicBezTo>
                    <a:pt x="1837179" y="89905"/>
                    <a:pt x="1828051" y="94417"/>
                    <a:pt x="1820244" y="95630"/>
                  </a:cubicBezTo>
                  <a:cubicBezTo>
                    <a:pt x="1812328" y="96733"/>
                    <a:pt x="1802212" y="97837"/>
                    <a:pt x="1794296" y="98940"/>
                  </a:cubicBezTo>
                  <a:cubicBezTo>
                    <a:pt x="1772964" y="102249"/>
                    <a:pt x="1752742" y="86646"/>
                    <a:pt x="1749343" y="65208"/>
                  </a:cubicBezTo>
                  <a:cubicBezTo>
                    <a:pt x="1745945" y="43770"/>
                    <a:pt x="1761787" y="23533"/>
                    <a:pt x="1783118" y="20224"/>
                  </a:cubicBezTo>
                  <a:cubicBezTo>
                    <a:pt x="1792135" y="18021"/>
                    <a:pt x="1801041" y="17907"/>
                    <a:pt x="1810057" y="15704"/>
                  </a:cubicBezTo>
                  <a:close/>
                  <a:moveTo>
                    <a:pt x="2165629" y="2122"/>
                  </a:moveTo>
                  <a:cubicBezTo>
                    <a:pt x="2174645" y="2118"/>
                    <a:pt x="2183550" y="2224"/>
                    <a:pt x="2192565" y="4418"/>
                  </a:cubicBezTo>
                  <a:cubicBezTo>
                    <a:pt x="2214004" y="5618"/>
                    <a:pt x="2230816" y="24630"/>
                    <a:pt x="2230916" y="47169"/>
                  </a:cubicBezTo>
                  <a:cubicBezTo>
                    <a:pt x="2228713" y="56186"/>
                    <a:pt x="2224091" y="65204"/>
                    <a:pt x="2217381" y="71914"/>
                  </a:cubicBezTo>
                  <a:cubicBezTo>
                    <a:pt x="2209461" y="79833"/>
                    <a:pt x="2198244" y="84237"/>
                    <a:pt x="2187030" y="84242"/>
                  </a:cubicBezTo>
                  <a:cubicBezTo>
                    <a:pt x="2178014" y="84246"/>
                    <a:pt x="2170099" y="83150"/>
                    <a:pt x="2161083" y="83155"/>
                  </a:cubicBezTo>
                  <a:cubicBezTo>
                    <a:pt x="2139754" y="82065"/>
                    <a:pt x="2121731" y="64043"/>
                    <a:pt x="2122842" y="40514"/>
                  </a:cubicBezTo>
                  <a:cubicBezTo>
                    <a:pt x="2124061" y="19074"/>
                    <a:pt x="2141991" y="1144"/>
                    <a:pt x="2165629" y="2122"/>
                  </a:cubicBezTo>
                  <a:close/>
                  <a:moveTo>
                    <a:pt x="2001371" y="1"/>
                  </a:moveTo>
                  <a:cubicBezTo>
                    <a:pt x="2023910" y="-120"/>
                    <a:pt x="2043032" y="16803"/>
                    <a:pt x="2043022" y="39232"/>
                  </a:cubicBezTo>
                  <a:cubicBezTo>
                    <a:pt x="2041807" y="51656"/>
                    <a:pt x="2037403" y="62873"/>
                    <a:pt x="2030583" y="69693"/>
                  </a:cubicBezTo>
                  <a:cubicBezTo>
                    <a:pt x="2023873" y="76403"/>
                    <a:pt x="2014856" y="81025"/>
                    <a:pt x="2003531" y="80920"/>
                  </a:cubicBezTo>
                  <a:cubicBezTo>
                    <a:pt x="1994516" y="80924"/>
                    <a:pt x="1986819" y="82028"/>
                    <a:pt x="1977803" y="82032"/>
                  </a:cubicBezTo>
                  <a:cubicBezTo>
                    <a:pt x="1956363" y="83252"/>
                    <a:pt x="1937241" y="66329"/>
                    <a:pt x="1934943" y="43791"/>
                  </a:cubicBezTo>
                  <a:cubicBezTo>
                    <a:pt x="1933853" y="22462"/>
                    <a:pt x="1950794" y="3323"/>
                    <a:pt x="1973224" y="1114"/>
                  </a:cubicBezTo>
                  <a:cubicBezTo>
                    <a:pt x="1982240" y="1109"/>
                    <a:pt x="1991255" y="1105"/>
                    <a:pt x="2001371" y="1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ED41D3DF-C8F8-4B52-973F-007781A6DE11}"/>
                </a:ext>
              </a:extLst>
            </p:cNvPr>
            <p:cNvSpPr/>
            <p:nvPr/>
          </p:nvSpPr>
          <p:spPr>
            <a:xfrm>
              <a:off x="5074164" y="2405268"/>
              <a:ext cx="2039628" cy="203962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Chain Link Cycle Matrix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11D4702-38A5-4E05-8321-DBB62E480166}"/>
              </a:ext>
            </a:extLst>
          </p:cNvPr>
          <p:cNvSpPr/>
          <p:nvPr/>
        </p:nvSpPr>
        <p:spPr>
          <a:xfrm rot="2700000">
            <a:off x="4335987" y="1100572"/>
            <a:ext cx="1113683" cy="2225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26" y="13525"/>
                </a:moveTo>
                <a:cubicBezTo>
                  <a:pt x="19841" y="13309"/>
                  <a:pt x="19656" y="13093"/>
                  <a:pt x="19471" y="12877"/>
                </a:cubicBezTo>
                <a:cubicBezTo>
                  <a:pt x="18514" y="11672"/>
                  <a:pt x="18422" y="10329"/>
                  <a:pt x="19286" y="9109"/>
                </a:cubicBezTo>
                <a:cubicBezTo>
                  <a:pt x="20150" y="7890"/>
                  <a:pt x="21600" y="6747"/>
                  <a:pt x="21600" y="5404"/>
                </a:cubicBezTo>
                <a:cubicBezTo>
                  <a:pt x="21600" y="2424"/>
                  <a:pt x="16755" y="0"/>
                  <a:pt x="10800" y="0"/>
                </a:cubicBezTo>
                <a:cubicBezTo>
                  <a:pt x="4845" y="0"/>
                  <a:pt x="0" y="2424"/>
                  <a:pt x="0" y="5404"/>
                </a:cubicBezTo>
                <a:cubicBezTo>
                  <a:pt x="0" y="6654"/>
                  <a:pt x="1080" y="7565"/>
                  <a:pt x="2037" y="8677"/>
                </a:cubicBezTo>
                <a:cubicBezTo>
                  <a:pt x="2993" y="9773"/>
                  <a:pt x="3209" y="11008"/>
                  <a:pt x="2530" y="12151"/>
                </a:cubicBezTo>
                <a:cubicBezTo>
                  <a:pt x="1697" y="13510"/>
                  <a:pt x="0" y="14745"/>
                  <a:pt x="0" y="16196"/>
                </a:cubicBezTo>
                <a:cubicBezTo>
                  <a:pt x="0" y="19176"/>
                  <a:pt x="4845" y="21600"/>
                  <a:pt x="10800" y="21600"/>
                </a:cubicBezTo>
                <a:cubicBezTo>
                  <a:pt x="16755" y="21600"/>
                  <a:pt x="21600" y="19176"/>
                  <a:pt x="21600" y="16196"/>
                </a:cubicBezTo>
                <a:cubicBezTo>
                  <a:pt x="21600" y="15223"/>
                  <a:pt x="20798" y="14374"/>
                  <a:pt x="20026" y="13525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F0779020-BC73-480B-9568-55BC87B28151}"/>
              </a:ext>
            </a:extLst>
          </p:cNvPr>
          <p:cNvSpPr/>
          <p:nvPr/>
        </p:nvSpPr>
        <p:spPr>
          <a:xfrm>
            <a:off x="4840652" y="1345662"/>
            <a:ext cx="913216" cy="91321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8110B6B1-A761-477C-9EF7-F8248E630D55}"/>
              </a:ext>
            </a:extLst>
          </p:cNvPr>
          <p:cNvSpPr/>
          <p:nvPr/>
        </p:nvSpPr>
        <p:spPr>
          <a:xfrm>
            <a:off x="4041912" y="2144402"/>
            <a:ext cx="913216" cy="9132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61A7337-1FE8-4001-9859-AE14217B8373}"/>
              </a:ext>
            </a:extLst>
          </p:cNvPr>
          <p:cNvSpPr/>
          <p:nvPr/>
        </p:nvSpPr>
        <p:spPr>
          <a:xfrm rot="2700000">
            <a:off x="6754707" y="3519290"/>
            <a:ext cx="1113679" cy="2225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26" y="13525"/>
                </a:moveTo>
                <a:cubicBezTo>
                  <a:pt x="19841" y="13309"/>
                  <a:pt x="19656" y="13093"/>
                  <a:pt x="19471" y="12877"/>
                </a:cubicBezTo>
                <a:cubicBezTo>
                  <a:pt x="18514" y="11672"/>
                  <a:pt x="18422" y="10329"/>
                  <a:pt x="19286" y="9109"/>
                </a:cubicBezTo>
                <a:cubicBezTo>
                  <a:pt x="20150" y="7890"/>
                  <a:pt x="21600" y="6747"/>
                  <a:pt x="21600" y="5404"/>
                </a:cubicBezTo>
                <a:cubicBezTo>
                  <a:pt x="21600" y="2424"/>
                  <a:pt x="16755" y="0"/>
                  <a:pt x="10800" y="0"/>
                </a:cubicBezTo>
                <a:cubicBezTo>
                  <a:pt x="4845" y="0"/>
                  <a:pt x="0" y="2424"/>
                  <a:pt x="0" y="5404"/>
                </a:cubicBezTo>
                <a:cubicBezTo>
                  <a:pt x="0" y="6654"/>
                  <a:pt x="1080" y="7565"/>
                  <a:pt x="2037" y="8677"/>
                </a:cubicBezTo>
                <a:cubicBezTo>
                  <a:pt x="2993" y="9773"/>
                  <a:pt x="3209" y="11008"/>
                  <a:pt x="2530" y="12151"/>
                </a:cubicBezTo>
                <a:cubicBezTo>
                  <a:pt x="1697" y="13510"/>
                  <a:pt x="0" y="14745"/>
                  <a:pt x="0" y="16196"/>
                </a:cubicBezTo>
                <a:cubicBezTo>
                  <a:pt x="0" y="19176"/>
                  <a:pt x="4845" y="21600"/>
                  <a:pt x="10800" y="21600"/>
                </a:cubicBezTo>
                <a:cubicBezTo>
                  <a:pt x="16756" y="21600"/>
                  <a:pt x="21600" y="19176"/>
                  <a:pt x="21600" y="16196"/>
                </a:cubicBezTo>
                <a:cubicBezTo>
                  <a:pt x="21600" y="15223"/>
                  <a:pt x="20767" y="14374"/>
                  <a:pt x="20026" y="13525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7683EA0C-5563-49E1-9B65-88DD958AB87F}"/>
              </a:ext>
            </a:extLst>
          </p:cNvPr>
          <p:cNvSpPr/>
          <p:nvPr/>
        </p:nvSpPr>
        <p:spPr>
          <a:xfrm>
            <a:off x="7270621" y="3775632"/>
            <a:ext cx="913216" cy="91321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4DB769FA-FF67-4FF7-B5E3-62EBD0B13BF0}"/>
              </a:ext>
            </a:extLst>
          </p:cNvPr>
          <p:cNvSpPr/>
          <p:nvPr/>
        </p:nvSpPr>
        <p:spPr>
          <a:xfrm>
            <a:off x="6471881" y="4574372"/>
            <a:ext cx="913216" cy="91321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53903899-AD47-488B-9FC1-D5F6182992A5}"/>
              </a:ext>
            </a:extLst>
          </p:cNvPr>
          <p:cNvSpPr/>
          <p:nvPr/>
        </p:nvSpPr>
        <p:spPr>
          <a:xfrm rot="2700000">
            <a:off x="3778819" y="4086583"/>
            <a:ext cx="2225766" cy="11136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25" y="1574"/>
                </a:moveTo>
                <a:cubicBezTo>
                  <a:pt x="13309" y="1759"/>
                  <a:pt x="13093" y="1944"/>
                  <a:pt x="12877" y="2129"/>
                </a:cubicBezTo>
                <a:cubicBezTo>
                  <a:pt x="11672" y="3086"/>
                  <a:pt x="10329" y="3178"/>
                  <a:pt x="9109" y="2314"/>
                </a:cubicBezTo>
                <a:cubicBezTo>
                  <a:pt x="7890" y="1450"/>
                  <a:pt x="6747" y="0"/>
                  <a:pt x="5404" y="0"/>
                </a:cubicBezTo>
                <a:cubicBezTo>
                  <a:pt x="2424" y="0"/>
                  <a:pt x="0" y="4845"/>
                  <a:pt x="0" y="10800"/>
                </a:cubicBezTo>
                <a:cubicBezTo>
                  <a:pt x="0" y="16755"/>
                  <a:pt x="2424" y="21600"/>
                  <a:pt x="5404" y="21600"/>
                </a:cubicBezTo>
                <a:cubicBezTo>
                  <a:pt x="6654" y="21600"/>
                  <a:pt x="7565" y="20520"/>
                  <a:pt x="8677" y="19563"/>
                </a:cubicBezTo>
                <a:cubicBezTo>
                  <a:pt x="9773" y="18607"/>
                  <a:pt x="11008" y="18391"/>
                  <a:pt x="12151" y="19070"/>
                </a:cubicBezTo>
                <a:cubicBezTo>
                  <a:pt x="13510" y="19903"/>
                  <a:pt x="14745" y="21600"/>
                  <a:pt x="16196" y="21600"/>
                </a:cubicBezTo>
                <a:cubicBezTo>
                  <a:pt x="19176" y="21600"/>
                  <a:pt x="21600" y="16755"/>
                  <a:pt x="21600" y="10800"/>
                </a:cubicBezTo>
                <a:cubicBezTo>
                  <a:pt x="21600" y="4845"/>
                  <a:pt x="19176" y="0"/>
                  <a:pt x="16196" y="0"/>
                </a:cubicBezTo>
                <a:cubicBezTo>
                  <a:pt x="15223" y="0"/>
                  <a:pt x="14390" y="802"/>
                  <a:pt x="13525" y="157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9A4FEF1E-35F2-459C-A986-D99CA1A6707A}"/>
              </a:ext>
            </a:extLst>
          </p:cNvPr>
          <p:cNvSpPr/>
          <p:nvPr/>
        </p:nvSpPr>
        <p:spPr>
          <a:xfrm>
            <a:off x="4030663" y="3775633"/>
            <a:ext cx="913216" cy="91321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770611A3-2BA0-47C1-BF87-D847B39FEF4F}"/>
              </a:ext>
            </a:extLst>
          </p:cNvPr>
          <p:cNvSpPr/>
          <p:nvPr/>
        </p:nvSpPr>
        <p:spPr>
          <a:xfrm>
            <a:off x="4829402" y="4574372"/>
            <a:ext cx="913216" cy="9132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827CA64C-389E-458C-B26F-6375B6906126}"/>
              </a:ext>
            </a:extLst>
          </p:cNvPr>
          <p:cNvSpPr/>
          <p:nvPr/>
        </p:nvSpPr>
        <p:spPr>
          <a:xfrm rot="2700000">
            <a:off x="6197538" y="1667863"/>
            <a:ext cx="2225766" cy="11136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25" y="1574"/>
                </a:moveTo>
                <a:cubicBezTo>
                  <a:pt x="13309" y="1759"/>
                  <a:pt x="13093" y="1944"/>
                  <a:pt x="12877" y="2129"/>
                </a:cubicBezTo>
                <a:cubicBezTo>
                  <a:pt x="11672" y="3086"/>
                  <a:pt x="10329" y="3178"/>
                  <a:pt x="9109" y="2314"/>
                </a:cubicBezTo>
                <a:cubicBezTo>
                  <a:pt x="7890" y="1450"/>
                  <a:pt x="6747" y="0"/>
                  <a:pt x="5404" y="0"/>
                </a:cubicBezTo>
                <a:cubicBezTo>
                  <a:pt x="2424" y="0"/>
                  <a:pt x="0" y="4845"/>
                  <a:pt x="0" y="10800"/>
                </a:cubicBezTo>
                <a:cubicBezTo>
                  <a:pt x="0" y="16755"/>
                  <a:pt x="2424" y="21600"/>
                  <a:pt x="5404" y="21600"/>
                </a:cubicBezTo>
                <a:cubicBezTo>
                  <a:pt x="6654" y="21600"/>
                  <a:pt x="7565" y="20520"/>
                  <a:pt x="8677" y="19563"/>
                </a:cubicBezTo>
                <a:cubicBezTo>
                  <a:pt x="9773" y="18607"/>
                  <a:pt x="11008" y="18391"/>
                  <a:pt x="12151" y="19070"/>
                </a:cubicBezTo>
                <a:cubicBezTo>
                  <a:pt x="13510" y="19903"/>
                  <a:pt x="14745" y="21600"/>
                  <a:pt x="16196" y="21600"/>
                </a:cubicBezTo>
                <a:cubicBezTo>
                  <a:pt x="19176" y="21600"/>
                  <a:pt x="21600" y="16755"/>
                  <a:pt x="21600" y="10800"/>
                </a:cubicBezTo>
                <a:cubicBezTo>
                  <a:pt x="21600" y="4845"/>
                  <a:pt x="19176" y="0"/>
                  <a:pt x="16196" y="0"/>
                </a:cubicBezTo>
                <a:cubicBezTo>
                  <a:pt x="15223" y="0"/>
                  <a:pt x="14390" y="802"/>
                  <a:pt x="13525" y="157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DA730E5A-9BEC-49A2-A776-1DDCBCA73180}"/>
              </a:ext>
            </a:extLst>
          </p:cNvPr>
          <p:cNvSpPr/>
          <p:nvPr/>
        </p:nvSpPr>
        <p:spPr>
          <a:xfrm>
            <a:off x="6449382" y="1356912"/>
            <a:ext cx="913216" cy="91321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A33C7A1B-DDB2-4C5F-85C7-0CFBA54E0614}"/>
              </a:ext>
            </a:extLst>
          </p:cNvPr>
          <p:cNvSpPr/>
          <p:nvPr/>
        </p:nvSpPr>
        <p:spPr>
          <a:xfrm>
            <a:off x="7248122" y="2155652"/>
            <a:ext cx="913216" cy="91321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9" name="Graphic 18" descr="Lightbulb">
            <a:extLst>
              <a:ext uri="{FF2B5EF4-FFF2-40B4-BE49-F238E27FC236}">
                <a16:creationId xmlns:a16="http://schemas.microsoft.com/office/drawing/2014/main" id="{F5287D69-FDC8-4180-A731-ACDEBFB8AD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06972" y="3851942"/>
            <a:ext cx="760599" cy="760599"/>
          </a:xfrm>
          <a:prstGeom prst="rect">
            <a:avLst/>
          </a:prstGeom>
        </p:spPr>
      </p:pic>
      <p:pic>
        <p:nvPicPr>
          <p:cNvPr id="20" name="Graphic 19" descr="Stopwatch">
            <a:extLst>
              <a:ext uri="{FF2B5EF4-FFF2-40B4-BE49-F238E27FC236}">
                <a16:creationId xmlns:a16="http://schemas.microsoft.com/office/drawing/2014/main" id="{10C46091-E009-4FAB-881C-2F4E815809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16961" y="1421971"/>
            <a:ext cx="760599" cy="760599"/>
          </a:xfrm>
          <a:prstGeom prst="rect">
            <a:avLst/>
          </a:prstGeom>
        </p:spPr>
      </p:pic>
      <p:pic>
        <p:nvPicPr>
          <p:cNvPr id="21" name="Graphic 20" descr="Gears">
            <a:extLst>
              <a:ext uri="{FF2B5EF4-FFF2-40B4-BE49-F238E27FC236}">
                <a16:creationId xmlns:a16="http://schemas.microsoft.com/office/drawing/2014/main" id="{00556FF4-5AC1-4B8F-A326-2ECC5FFB2AC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24431" y="2231961"/>
            <a:ext cx="760599" cy="760599"/>
          </a:xfrm>
          <a:prstGeom prst="rect">
            <a:avLst/>
          </a:prstGeom>
        </p:spPr>
      </p:pic>
      <p:pic>
        <p:nvPicPr>
          <p:cNvPr id="22" name="Graphic 21" descr="Bar graph with upward trend">
            <a:extLst>
              <a:ext uri="{FF2B5EF4-FFF2-40B4-BE49-F238E27FC236}">
                <a16:creationId xmlns:a16="http://schemas.microsoft.com/office/drawing/2014/main" id="{301DCB99-FC68-4810-B38B-CF9F15B064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96659" y="4699150"/>
            <a:ext cx="663661" cy="66366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A883A9B-0EBC-4C6E-B4F8-9C00183DB16E}"/>
              </a:ext>
            </a:extLst>
          </p:cNvPr>
          <p:cNvSpPr txBox="1"/>
          <p:nvPr/>
        </p:nvSpPr>
        <p:spPr>
          <a:xfrm>
            <a:off x="4146501" y="2247067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4000" b="1" dirty="0">
                <a:solidFill>
                  <a:schemeClr val="accent3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4406746-CA22-4F4B-AEBB-1945B5E5ABFA}"/>
              </a:ext>
            </a:extLst>
          </p:cNvPr>
          <p:cNvSpPr txBox="1"/>
          <p:nvPr/>
        </p:nvSpPr>
        <p:spPr>
          <a:xfrm>
            <a:off x="6553971" y="1459577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4000" b="1" dirty="0">
                <a:solidFill>
                  <a:schemeClr val="accent5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A39D16A-E17B-45F3-B279-F60E71055DCA}"/>
              </a:ext>
            </a:extLst>
          </p:cNvPr>
          <p:cNvSpPr txBox="1"/>
          <p:nvPr/>
        </p:nvSpPr>
        <p:spPr>
          <a:xfrm>
            <a:off x="7375210" y="3878297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4000" b="1" dirty="0">
                <a:solidFill>
                  <a:schemeClr val="accent4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674A748-A302-43C9-A060-D8C736099C58}"/>
              </a:ext>
            </a:extLst>
          </p:cNvPr>
          <p:cNvSpPr txBox="1"/>
          <p:nvPr/>
        </p:nvSpPr>
        <p:spPr>
          <a:xfrm>
            <a:off x="4933991" y="4677037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4000" b="1" dirty="0">
                <a:solidFill>
                  <a:schemeClr val="accent6">
                    <a:lumMod val="50000"/>
                  </a:schemeClr>
                </a:solidFill>
              </a:rPr>
              <a:t>04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3D4F282-4433-4A91-ABD3-7FF130182EA4}"/>
              </a:ext>
            </a:extLst>
          </p:cNvPr>
          <p:cNvGrpSpPr/>
          <p:nvPr/>
        </p:nvGrpSpPr>
        <p:grpSpPr>
          <a:xfrm>
            <a:off x="8927481" y="4205399"/>
            <a:ext cx="2926080" cy="1290153"/>
            <a:chOff x="8921977" y="407338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A3FFDDF-C20F-43D1-B8E6-360636DD509D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4">
                      <a:lumMod val="50000"/>
                    </a:schemeClr>
                  </a:solidFill>
                </a:rPr>
                <a:t>03. 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34BE65F-31B0-4836-A91B-CC5D638206F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C4F48CE-88BA-427A-82E3-24DD7DA47417}"/>
              </a:ext>
            </a:extLst>
          </p:cNvPr>
          <p:cNvGrpSpPr/>
          <p:nvPr/>
        </p:nvGrpSpPr>
        <p:grpSpPr>
          <a:xfrm>
            <a:off x="338440" y="4205399"/>
            <a:ext cx="2926080" cy="1290153"/>
            <a:chOff x="332936" y="4652338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5D25136-A5DF-4949-AF7D-DD6C5176712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04. 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15D1D48-DC99-4303-A192-34E65F4E802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3965D51-57E1-43D5-B094-20CC13CB9794}"/>
              </a:ext>
            </a:extLst>
          </p:cNvPr>
          <p:cNvGrpSpPr/>
          <p:nvPr/>
        </p:nvGrpSpPr>
        <p:grpSpPr>
          <a:xfrm>
            <a:off x="8927481" y="1354607"/>
            <a:ext cx="2926080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1661191-8A40-4081-A510-B0576FD2A62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02.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6BBC8C3-C993-4461-87AB-F95B851767B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4523935-B5B4-453C-A4B2-C5E6901529B9}"/>
              </a:ext>
            </a:extLst>
          </p:cNvPr>
          <p:cNvGrpSpPr/>
          <p:nvPr/>
        </p:nvGrpSpPr>
        <p:grpSpPr>
          <a:xfrm>
            <a:off x="338440" y="1354607"/>
            <a:ext cx="2926080" cy="1290153"/>
            <a:chOff x="332936" y="262776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CACB257-126D-4B86-9836-48FF3471FF9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87F85CE-8DAF-4826-BE47-DD38BED47ED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51A76562-E48F-4F2D-93DB-2A3E885F0B5C}"/>
              </a:ext>
            </a:extLst>
          </p:cNvPr>
          <p:cNvGrpSpPr/>
          <p:nvPr/>
        </p:nvGrpSpPr>
        <p:grpSpPr>
          <a:xfrm>
            <a:off x="4022342" y="1354607"/>
            <a:ext cx="4143273" cy="4140945"/>
            <a:chOff x="4022342" y="1354607"/>
            <a:chExt cx="4143273" cy="4140945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A301B21E-40E6-4D40-823E-C0B453626B70}"/>
                </a:ext>
              </a:extLst>
            </p:cNvPr>
            <p:cNvSpPr/>
            <p:nvPr/>
          </p:nvSpPr>
          <p:spPr>
            <a:xfrm>
              <a:off x="4321639" y="1652738"/>
              <a:ext cx="3544679" cy="3544683"/>
            </a:xfrm>
            <a:prstGeom prst="ellipse">
              <a:avLst/>
            </a:prstGeom>
            <a:solidFill>
              <a:schemeClr val="bg1">
                <a:lumMod val="85000"/>
                <a:alpha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F3B68A9-9725-4E18-AB48-55AEAFF60305}"/>
                </a:ext>
              </a:extLst>
            </p:cNvPr>
            <p:cNvSpPr/>
            <p:nvPr/>
          </p:nvSpPr>
          <p:spPr>
            <a:xfrm>
              <a:off x="4022342" y="1354607"/>
              <a:ext cx="4143273" cy="4140945"/>
            </a:xfrm>
            <a:custGeom>
              <a:avLst/>
              <a:gdLst>
                <a:gd name="connsiteX0" fmla="*/ 2163381 w 4143273"/>
                <a:gd name="connsiteY0" fmla="*/ 4058804 h 4140945"/>
                <a:gd name="connsiteX1" fmla="*/ 2206132 w 4143273"/>
                <a:gd name="connsiteY1" fmla="*/ 4097155 h 4140945"/>
                <a:gd name="connsiteX2" fmla="*/ 2194903 w 4143273"/>
                <a:gd name="connsiteY2" fmla="*/ 4128605 h 4140945"/>
                <a:gd name="connsiteX3" fmla="*/ 2167851 w 4143273"/>
                <a:gd name="connsiteY3" fmla="*/ 4139832 h 4140945"/>
                <a:gd name="connsiteX4" fmla="*/ 2139704 w 4143273"/>
                <a:gd name="connsiteY4" fmla="*/ 4140945 h 4140945"/>
                <a:gd name="connsiteX5" fmla="*/ 2098163 w 4143273"/>
                <a:gd name="connsiteY5" fmla="*/ 4101604 h 4140945"/>
                <a:gd name="connsiteX6" fmla="*/ 2137544 w 4143273"/>
                <a:gd name="connsiteY6" fmla="*/ 4060026 h 4140945"/>
                <a:gd name="connsiteX7" fmla="*/ 2163381 w 4143273"/>
                <a:gd name="connsiteY7" fmla="*/ 4058804 h 4140945"/>
                <a:gd name="connsiteX8" fmla="*/ 1955254 w 4143273"/>
                <a:gd name="connsiteY8" fmla="*/ 4057693 h 4140945"/>
                <a:gd name="connsiteX9" fmla="*/ 1981091 w 4143273"/>
                <a:gd name="connsiteY9" fmla="*/ 4058890 h 4140945"/>
                <a:gd name="connsiteX10" fmla="*/ 2019442 w 4143273"/>
                <a:gd name="connsiteY10" fmla="*/ 4101641 h 4140945"/>
                <a:gd name="connsiteX11" fmla="*/ 2008104 w 4143273"/>
                <a:gd name="connsiteY11" fmla="*/ 4128583 h 4140945"/>
                <a:gd name="connsiteX12" fmla="*/ 1977754 w 4143273"/>
                <a:gd name="connsiteY12" fmla="*/ 4140912 h 4140945"/>
                <a:gd name="connsiteX13" fmla="*/ 1950708 w 4143273"/>
                <a:gd name="connsiteY13" fmla="*/ 4138725 h 4140945"/>
                <a:gd name="connsiteX14" fmla="*/ 1912577 w 4143273"/>
                <a:gd name="connsiteY14" fmla="*/ 4095974 h 4140945"/>
                <a:gd name="connsiteX15" fmla="*/ 1955254 w 4143273"/>
                <a:gd name="connsiteY15" fmla="*/ 4057693 h 4140945"/>
                <a:gd name="connsiteX16" fmla="*/ 2347877 w 4143273"/>
                <a:gd name="connsiteY16" fmla="*/ 4045303 h 4140945"/>
                <a:gd name="connsiteX17" fmla="*/ 2392829 w 4143273"/>
                <a:gd name="connsiteY17" fmla="*/ 4079035 h 4140945"/>
                <a:gd name="connsiteX18" fmla="*/ 2382699 w 4143273"/>
                <a:gd name="connsiteY18" fmla="*/ 4111804 h 4140945"/>
                <a:gd name="connsiteX19" fmla="*/ 2360264 w 4143273"/>
                <a:gd name="connsiteY19" fmla="*/ 4123029 h 4140945"/>
                <a:gd name="connsiteX20" fmla="*/ 2333216 w 4143273"/>
                <a:gd name="connsiteY20" fmla="*/ 4127440 h 4140945"/>
                <a:gd name="connsiteX21" fmla="*/ 2288264 w 4143273"/>
                <a:gd name="connsiteY21" fmla="*/ 4093708 h 4140945"/>
                <a:gd name="connsiteX22" fmla="*/ 2322038 w 4143273"/>
                <a:gd name="connsiteY22" fmla="*/ 4048724 h 4140945"/>
                <a:gd name="connsiteX23" fmla="*/ 2347877 w 4143273"/>
                <a:gd name="connsiteY23" fmla="*/ 4045303 h 4140945"/>
                <a:gd name="connsiteX24" fmla="*/ 1770773 w 4143273"/>
                <a:gd name="connsiteY24" fmla="*/ 4039749 h 4140945"/>
                <a:gd name="connsiteX25" fmla="*/ 1796609 w 4143273"/>
                <a:gd name="connsiteY25" fmla="*/ 4043145 h 4140945"/>
                <a:gd name="connsiteX26" fmla="*/ 1830341 w 4143273"/>
                <a:gd name="connsiteY26" fmla="*/ 4088097 h 4140945"/>
                <a:gd name="connsiteX27" fmla="*/ 1820325 w 4143273"/>
                <a:gd name="connsiteY27" fmla="*/ 4111740 h 4140945"/>
                <a:gd name="connsiteX28" fmla="*/ 1786456 w 4143273"/>
                <a:gd name="connsiteY28" fmla="*/ 4122971 h 4140945"/>
                <a:gd name="connsiteX29" fmla="*/ 1759521 w 4143273"/>
                <a:gd name="connsiteY29" fmla="*/ 4118476 h 4140945"/>
                <a:gd name="connsiteX30" fmla="*/ 1725789 w 4143273"/>
                <a:gd name="connsiteY30" fmla="*/ 4073524 h 4140945"/>
                <a:gd name="connsiteX31" fmla="*/ 1770773 w 4143273"/>
                <a:gd name="connsiteY31" fmla="*/ 4039749 h 4140945"/>
                <a:gd name="connsiteX32" fmla="*/ 4089363 w 4143273"/>
                <a:gd name="connsiteY32" fmla="*/ 2312829 h 4140945"/>
                <a:gd name="connsiteX33" fmla="*/ 4122985 w 4143273"/>
                <a:gd name="connsiteY33" fmla="*/ 2357891 h 4140945"/>
                <a:gd name="connsiteX34" fmla="*/ 4118574 w 4143273"/>
                <a:gd name="connsiteY34" fmla="*/ 2384940 h 4140945"/>
                <a:gd name="connsiteX35" fmla="*/ 4108449 w 4143273"/>
                <a:gd name="connsiteY35" fmla="*/ 2406274 h 4140945"/>
                <a:gd name="connsiteX36" fmla="*/ 4074800 w 4143273"/>
                <a:gd name="connsiteY36" fmla="*/ 2417505 h 4140945"/>
                <a:gd name="connsiteX37" fmla="*/ 4040958 w 4143273"/>
                <a:gd name="connsiteY37" fmla="*/ 2372443 h 4140945"/>
                <a:gd name="connsiteX38" fmla="*/ 4044379 w 4143273"/>
                <a:gd name="connsiteY38" fmla="*/ 2346604 h 4140945"/>
                <a:gd name="connsiteX39" fmla="*/ 4089363 w 4143273"/>
                <a:gd name="connsiteY39" fmla="*/ 2312829 h 4140945"/>
                <a:gd name="connsiteX40" fmla="*/ 50615 w 4143273"/>
                <a:gd name="connsiteY40" fmla="*/ 2288132 h 4140945"/>
                <a:gd name="connsiteX41" fmla="*/ 95567 w 4143273"/>
                <a:gd name="connsiteY41" fmla="*/ 2321864 h 4140945"/>
                <a:gd name="connsiteX42" fmla="*/ 99073 w 4143273"/>
                <a:gd name="connsiteY42" fmla="*/ 2347809 h 4140945"/>
                <a:gd name="connsiteX43" fmla="*/ 88832 w 4143273"/>
                <a:gd name="connsiteY43" fmla="*/ 2382667 h 4140945"/>
                <a:gd name="connsiteX44" fmla="*/ 66397 w 4143273"/>
                <a:gd name="connsiteY44" fmla="*/ 2393892 h 4140945"/>
                <a:gd name="connsiteX45" fmla="*/ 21445 w 4143273"/>
                <a:gd name="connsiteY45" fmla="*/ 2360160 h 4140945"/>
                <a:gd name="connsiteX46" fmla="*/ 16841 w 4143273"/>
                <a:gd name="connsiteY46" fmla="*/ 2333115 h 4140945"/>
                <a:gd name="connsiteX47" fmla="*/ 50615 w 4143273"/>
                <a:gd name="connsiteY47" fmla="*/ 2288132 h 4140945"/>
                <a:gd name="connsiteX48" fmla="*/ 4102864 w 4143273"/>
                <a:gd name="connsiteY48" fmla="*/ 2126134 h 4140945"/>
                <a:gd name="connsiteX49" fmla="*/ 4140995 w 4143273"/>
                <a:gd name="connsiteY49" fmla="*/ 2168885 h 4140945"/>
                <a:gd name="connsiteX50" fmla="*/ 4138784 w 4143273"/>
                <a:gd name="connsiteY50" fmla="*/ 2195933 h 4140945"/>
                <a:gd name="connsiteX51" fmla="*/ 4127558 w 4143273"/>
                <a:gd name="connsiteY51" fmla="*/ 2220566 h 4140945"/>
                <a:gd name="connsiteX52" fmla="*/ 4097206 w 4143273"/>
                <a:gd name="connsiteY52" fmla="*/ 2233114 h 4140945"/>
                <a:gd name="connsiteX53" fmla="*/ 4058966 w 4143273"/>
                <a:gd name="connsiteY53" fmla="*/ 2190254 h 4140945"/>
                <a:gd name="connsiteX54" fmla="*/ 4060077 w 4143273"/>
                <a:gd name="connsiteY54" fmla="*/ 2164306 h 4140945"/>
                <a:gd name="connsiteX55" fmla="*/ 4102864 w 4143273"/>
                <a:gd name="connsiteY55" fmla="*/ 2126134 h 4140945"/>
                <a:gd name="connsiteX56" fmla="*/ 39380 w 4143273"/>
                <a:gd name="connsiteY56" fmla="*/ 2099140 h 4140945"/>
                <a:gd name="connsiteX57" fmla="*/ 81031 w 4143273"/>
                <a:gd name="connsiteY57" fmla="*/ 2138590 h 4140945"/>
                <a:gd name="connsiteX58" fmla="*/ 82118 w 4143273"/>
                <a:gd name="connsiteY58" fmla="*/ 2164317 h 4140945"/>
                <a:gd name="connsiteX59" fmla="*/ 70889 w 4143273"/>
                <a:gd name="connsiteY59" fmla="*/ 2195987 h 4140945"/>
                <a:gd name="connsiteX60" fmla="*/ 43947 w 4143273"/>
                <a:gd name="connsiteY60" fmla="*/ 2207104 h 4140945"/>
                <a:gd name="connsiteX61" fmla="*/ 1086 w 4143273"/>
                <a:gd name="connsiteY61" fmla="*/ 2168863 h 4140945"/>
                <a:gd name="connsiteX62" fmla="*/ 0 w 4143273"/>
                <a:gd name="connsiteY62" fmla="*/ 2140718 h 4140945"/>
                <a:gd name="connsiteX63" fmla="*/ 39380 w 4143273"/>
                <a:gd name="connsiteY63" fmla="*/ 2099140 h 4140945"/>
                <a:gd name="connsiteX64" fmla="*/ 4099546 w 4143273"/>
                <a:gd name="connsiteY64" fmla="*/ 1936039 h 4140945"/>
                <a:gd name="connsiteX65" fmla="*/ 4142187 w 4143273"/>
                <a:gd name="connsiteY65" fmla="*/ 1974280 h 4140945"/>
                <a:gd name="connsiteX66" fmla="*/ 4143273 w 4143273"/>
                <a:gd name="connsiteY66" fmla="*/ 2002426 h 4140945"/>
                <a:gd name="connsiteX67" fmla="*/ 4130945 w 4143273"/>
                <a:gd name="connsiteY67" fmla="*/ 2032777 h 4140945"/>
                <a:gd name="connsiteX68" fmla="*/ 4103893 w 4143273"/>
                <a:gd name="connsiteY68" fmla="*/ 2044004 h 4140945"/>
                <a:gd name="connsiteX69" fmla="*/ 4062352 w 4143273"/>
                <a:gd name="connsiteY69" fmla="*/ 2004663 h 4140945"/>
                <a:gd name="connsiteX70" fmla="*/ 4061154 w 4143273"/>
                <a:gd name="connsiteY70" fmla="*/ 1978826 h 4140945"/>
                <a:gd name="connsiteX71" fmla="*/ 4099546 w 4143273"/>
                <a:gd name="connsiteY71" fmla="*/ 1936039 h 4140945"/>
                <a:gd name="connsiteX72" fmla="*/ 47274 w 4143273"/>
                <a:gd name="connsiteY72" fmla="*/ 1913437 h 4140945"/>
                <a:gd name="connsiteX73" fmla="*/ 85515 w 4143273"/>
                <a:gd name="connsiteY73" fmla="*/ 1956298 h 4140945"/>
                <a:gd name="connsiteX74" fmla="*/ 84403 w 4143273"/>
                <a:gd name="connsiteY74" fmla="*/ 1982246 h 4140945"/>
                <a:gd name="connsiteX75" fmla="*/ 70867 w 4143273"/>
                <a:gd name="connsiteY75" fmla="*/ 2009189 h 4140945"/>
                <a:gd name="connsiteX76" fmla="*/ 40516 w 4143273"/>
                <a:gd name="connsiteY76" fmla="*/ 2021517 h 4140945"/>
                <a:gd name="connsiteX77" fmla="*/ 2275 w 4143273"/>
                <a:gd name="connsiteY77" fmla="*/ 1978876 h 4140945"/>
                <a:gd name="connsiteX78" fmla="*/ 4487 w 4143273"/>
                <a:gd name="connsiteY78" fmla="*/ 1951829 h 4140945"/>
                <a:gd name="connsiteX79" fmla="*/ 47274 w 4143273"/>
                <a:gd name="connsiteY79" fmla="*/ 1913437 h 4140945"/>
                <a:gd name="connsiteX80" fmla="*/ 4078083 w 4143273"/>
                <a:gd name="connsiteY80" fmla="*/ 1752659 h 4140945"/>
                <a:gd name="connsiteX81" fmla="*/ 4123035 w 4143273"/>
                <a:gd name="connsiteY81" fmla="*/ 1786391 h 4140945"/>
                <a:gd name="connsiteX82" fmla="*/ 4127640 w 4143273"/>
                <a:gd name="connsiteY82" fmla="*/ 1813436 h 4140945"/>
                <a:gd name="connsiteX83" fmla="*/ 4115201 w 4143273"/>
                <a:gd name="connsiteY83" fmla="*/ 1846096 h 4140945"/>
                <a:gd name="connsiteX84" fmla="*/ 4092767 w 4143273"/>
                <a:gd name="connsiteY84" fmla="*/ 1857321 h 4140945"/>
                <a:gd name="connsiteX85" fmla="*/ 4047705 w 4143273"/>
                <a:gd name="connsiteY85" fmla="*/ 1823479 h 4140945"/>
                <a:gd name="connsiteX86" fmla="*/ 4044309 w 4143273"/>
                <a:gd name="connsiteY86" fmla="*/ 1797643 h 4140945"/>
                <a:gd name="connsiteX87" fmla="*/ 4078083 w 4143273"/>
                <a:gd name="connsiteY87" fmla="*/ 1752659 h 4140945"/>
                <a:gd name="connsiteX88" fmla="*/ 69791 w 4143273"/>
                <a:gd name="connsiteY88" fmla="*/ 1726738 h 4140945"/>
                <a:gd name="connsiteX89" fmla="*/ 103524 w 4143273"/>
                <a:gd name="connsiteY89" fmla="*/ 1771690 h 4140945"/>
                <a:gd name="connsiteX90" fmla="*/ 100213 w 4143273"/>
                <a:gd name="connsiteY90" fmla="*/ 1797639 h 4140945"/>
                <a:gd name="connsiteX91" fmla="*/ 87778 w 4143273"/>
                <a:gd name="connsiteY91" fmla="*/ 1821283 h 4140945"/>
                <a:gd name="connsiteX92" fmla="*/ 54019 w 4143273"/>
                <a:gd name="connsiteY92" fmla="*/ 1832623 h 4140945"/>
                <a:gd name="connsiteX93" fmla="*/ 20287 w 4143273"/>
                <a:gd name="connsiteY93" fmla="*/ 1787451 h 4140945"/>
                <a:gd name="connsiteX94" fmla="*/ 24807 w 4143273"/>
                <a:gd name="connsiteY94" fmla="*/ 1760513 h 4140945"/>
                <a:gd name="connsiteX95" fmla="*/ 69791 w 4143273"/>
                <a:gd name="connsiteY95" fmla="*/ 1726738 h 4140945"/>
                <a:gd name="connsiteX96" fmla="*/ 2354618 w 4143273"/>
                <a:gd name="connsiteY96" fmla="*/ 20174 h 4140945"/>
                <a:gd name="connsiteX97" fmla="*/ 2381553 w 4143273"/>
                <a:gd name="connsiteY97" fmla="*/ 24669 h 4140945"/>
                <a:gd name="connsiteX98" fmla="*/ 2415395 w 4143273"/>
                <a:gd name="connsiteY98" fmla="*/ 69731 h 4140945"/>
                <a:gd name="connsiteX99" fmla="*/ 2403071 w 4143273"/>
                <a:gd name="connsiteY99" fmla="*/ 91066 h 4140945"/>
                <a:gd name="connsiteX100" fmla="*/ 2369202 w 4143273"/>
                <a:gd name="connsiteY100" fmla="*/ 102297 h 4140945"/>
                <a:gd name="connsiteX101" fmla="*/ 2343366 w 4143273"/>
                <a:gd name="connsiteY101" fmla="*/ 98901 h 4140945"/>
                <a:gd name="connsiteX102" fmla="*/ 2309634 w 4143273"/>
                <a:gd name="connsiteY102" fmla="*/ 53949 h 4140945"/>
                <a:gd name="connsiteX103" fmla="*/ 2354618 w 4143273"/>
                <a:gd name="connsiteY103" fmla="*/ 20174 h 4140945"/>
                <a:gd name="connsiteX104" fmla="*/ 1810057 w 4143273"/>
                <a:gd name="connsiteY104" fmla="*/ 15704 h 4140945"/>
                <a:gd name="connsiteX105" fmla="*/ 1855009 w 4143273"/>
                <a:gd name="connsiteY105" fmla="*/ 49436 h 4140945"/>
                <a:gd name="connsiteX106" fmla="*/ 1842789 w 4143273"/>
                <a:gd name="connsiteY106" fmla="*/ 84295 h 4140945"/>
                <a:gd name="connsiteX107" fmla="*/ 1820244 w 4143273"/>
                <a:gd name="connsiteY107" fmla="*/ 95630 h 4140945"/>
                <a:gd name="connsiteX108" fmla="*/ 1794296 w 4143273"/>
                <a:gd name="connsiteY108" fmla="*/ 98940 h 4140945"/>
                <a:gd name="connsiteX109" fmla="*/ 1749343 w 4143273"/>
                <a:gd name="connsiteY109" fmla="*/ 65208 h 4140945"/>
                <a:gd name="connsiteX110" fmla="*/ 1783118 w 4143273"/>
                <a:gd name="connsiteY110" fmla="*/ 20224 h 4140945"/>
                <a:gd name="connsiteX111" fmla="*/ 1810057 w 4143273"/>
                <a:gd name="connsiteY111" fmla="*/ 15704 h 4140945"/>
                <a:gd name="connsiteX112" fmla="*/ 2165629 w 4143273"/>
                <a:gd name="connsiteY112" fmla="*/ 2122 h 4140945"/>
                <a:gd name="connsiteX113" fmla="*/ 2192565 w 4143273"/>
                <a:gd name="connsiteY113" fmla="*/ 4418 h 4140945"/>
                <a:gd name="connsiteX114" fmla="*/ 2230916 w 4143273"/>
                <a:gd name="connsiteY114" fmla="*/ 47169 h 4140945"/>
                <a:gd name="connsiteX115" fmla="*/ 2217381 w 4143273"/>
                <a:gd name="connsiteY115" fmla="*/ 71914 h 4140945"/>
                <a:gd name="connsiteX116" fmla="*/ 2187030 w 4143273"/>
                <a:gd name="connsiteY116" fmla="*/ 84242 h 4140945"/>
                <a:gd name="connsiteX117" fmla="*/ 2161083 w 4143273"/>
                <a:gd name="connsiteY117" fmla="*/ 83155 h 4140945"/>
                <a:gd name="connsiteX118" fmla="*/ 2122842 w 4143273"/>
                <a:gd name="connsiteY118" fmla="*/ 40514 h 4140945"/>
                <a:gd name="connsiteX119" fmla="*/ 2165629 w 4143273"/>
                <a:gd name="connsiteY119" fmla="*/ 2122 h 4140945"/>
                <a:gd name="connsiteX120" fmla="*/ 2001371 w 4143273"/>
                <a:gd name="connsiteY120" fmla="*/ 1 h 4140945"/>
                <a:gd name="connsiteX121" fmla="*/ 2043022 w 4143273"/>
                <a:gd name="connsiteY121" fmla="*/ 39232 h 4140945"/>
                <a:gd name="connsiteX122" fmla="*/ 2030583 w 4143273"/>
                <a:gd name="connsiteY122" fmla="*/ 69693 h 4140945"/>
                <a:gd name="connsiteX123" fmla="*/ 2003531 w 4143273"/>
                <a:gd name="connsiteY123" fmla="*/ 80920 h 4140945"/>
                <a:gd name="connsiteX124" fmla="*/ 1977803 w 4143273"/>
                <a:gd name="connsiteY124" fmla="*/ 82032 h 4140945"/>
                <a:gd name="connsiteX125" fmla="*/ 1934943 w 4143273"/>
                <a:gd name="connsiteY125" fmla="*/ 43791 h 4140945"/>
                <a:gd name="connsiteX126" fmla="*/ 1973224 w 4143273"/>
                <a:gd name="connsiteY126" fmla="*/ 1114 h 4140945"/>
                <a:gd name="connsiteX127" fmla="*/ 2001371 w 4143273"/>
                <a:gd name="connsiteY127" fmla="*/ 1 h 4140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</a:cxnLst>
              <a:rect l="l" t="t" r="r" b="b"/>
              <a:pathLst>
                <a:path w="4143273" h="4140945">
                  <a:moveTo>
                    <a:pt x="2163381" y="4058804"/>
                  </a:moveTo>
                  <a:cubicBezTo>
                    <a:pt x="2184711" y="4057694"/>
                    <a:pt x="2203834" y="4074617"/>
                    <a:pt x="2206132" y="4097155"/>
                  </a:cubicBezTo>
                  <a:cubicBezTo>
                    <a:pt x="2208325" y="4110567"/>
                    <a:pt x="2202713" y="4120795"/>
                    <a:pt x="2194903" y="4128605"/>
                  </a:cubicBezTo>
                  <a:cubicBezTo>
                    <a:pt x="2188083" y="4135425"/>
                    <a:pt x="2179065" y="4139827"/>
                    <a:pt x="2167851" y="4139832"/>
                  </a:cubicBezTo>
                  <a:cubicBezTo>
                    <a:pt x="2158835" y="4139836"/>
                    <a:pt x="2149820" y="4139841"/>
                    <a:pt x="2139704" y="4140945"/>
                  </a:cubicBezTo>
                  <a:cubicBezTo>
                    <a:pt x="2117275" y="4140956"/>
                    <a:pt x="2098043" y="4124143"/>
                    <a:pt x="2098163" y="4101604"/>
                  </a:cubicBezTo>
                  <a:cubicBezTo>
                    <a:pt x="2098064" y="4079065"/>
                    <a:pt x="2115005" y="4059926"/>
                    <a:pt x="2137544" y="4060026"/>
                  </a:cubicBezTo>
                  <a:cubicBezTo>
                    <a:pt x="2146559" y="4060021"/>
                    <a:pt x="2155575" y="4060017"/>
                    <a:pt x="2163381" y="4058804"/>
                  </a:cubicBezTo>
                  <a:close/>
                  <a:moveTo>
                    <a:pt x="1955254" y="4057693"/>
                  </a:moveTo>
                  <a:cubicBezTo>
                    <a:pt x="1964270" y="4057689"/>
                    <a:pt x="1972075" y="4058894"/>
                    <a:pt x="1981091" y="4058890"/>
                  </a:cubicBezTo>
                  <a:cubicBezTo>
                    <a:pt x="2002420" y="4059979"/>
                    <a:pt x="2020442" y="4078002"/>
                    <a:pt x="2019442" y="4101641"/>
                  </a:cubicBezTo>
                  <a:cubicBezTo>
                    <a:pt x="2019436" y="4112855"/>
                    <a:pt x="2014814" y="4121873"/>
                    <a:pt x="2008104" y="4128583"/>
                  </a:cubicBezTo>
                  <a:cubicBezTo>
                    <a:pt x="2000185" y="4136503"/>
                    <a:pt x="1988968" y="4140906"/>
                    <a:pt x="1977754" y="4140912"/>
                  </a:cubicBezTo>
                  <a:cubicBezTo>
                    <a:pt x="1968738" y="4140916"/>
                    <a:pt x="1959722" y="4140920"/>
                    <a:pt x="1950708" y="4138725"/>
                  </a:cubicBezTo>
                  <a:cubicBezTo>
                    <a:pt x="1929379" y="4137636"/>
                    <a:pt x="1912456" y="4118513"/>
                    <a:pt x="1912577" y="4095974"/>
                  </a:cubicBezTo>
                  <a:cubicBezTo>
                    <a:pt x="1913686" y="4074644"/>
                    <a:pt x="1932715" y="4057814"/>
                    <a:pt x="1955254" y="4057693"/>
                  </a:cubicBezTo>
                  <a:close/>
                  <a:moveTo>
                    <a:pt x="2347877" y="4045303"/>
                  </a:moveTo>
                  <a:cubicBezTo>
                    <a:pt x="2369208" y="4041995"/>
                    <a:pt x="2389541" y="4057707"/>
                    <a:pt x="2392829" y="4079035"/>
                  </a:cubicBezTo>
                  <a:cubicBezTo>
                    <a:pt x="2395133" y="4090359"/>
                    <a:pt x="2391719" y="4102784"/>
                    <a:pt x="2382699" y="4111804"/>
                  </a:cubicBezTo>
                  <a:cubicBezTo>
                    <a:pt x="2377089" y="4117414"/>
                    <a:pt x="2368071" y="4121816"/>
                    <a:pt x="2360264" y="4123029"/>
                  </a:cubicBezTo>
                  <a:cubicBezTo>
                    <a:pt x="2351248" y="4125232"/>
                    <a:pt x="2342232" y="4125237"/>
                    <a:pt x="2333216" y="4127440"/>
                  </a:cubicBezTo>
                  <a:cubicBezTo>
                    <a:pt x="2310676" y="4129760"/>
                    <a:pt x="2291662" y="4115146"/>
                    <a:pt x="2288264" y="4093708"/>
                  </a:cubicBezTo>
                  <a:cubicBezTo>
                    <a:pt x="2285965" y="4071170"/>
                    <a:pt x="2300597" y="4052142"/>
                    <a:pt x="2322038" y="4048724"/>
                  </a:cubicBezTo>
                  <a:cubicBezTo>
                    <a:pt x="2329955" y="4047621"/>
                    <a:pt x="2339961" y="4046406"/>
                    <a:pt x="2347877" y="4045303"/>
                  </a:cubicBezTo>
                  <a:close/>
                  <a:moveTo>
                    <a:pt x="1770773" y="4039749"/>
                  </a:moveTo>
                  <a:cubicBezTo>
                    <a:pt x="1778689" y="4040845"/>
                    <a:pt x="1788803" y="4041939"/>
                    <a:pt x="1796609" y="4043145"/>
                  </a:cubicBezTo>
                  <a:cubicBezTo>
                    <a:pt x="1818047" y="4046543"/>
                    <a:pt x="1833759" y="4066656"/>
                    <a:pt x="1830341" y="4088097"/>
                  </a:cubicBezTo>
                  <a:cubicBezTo>
                    <a:pt x="1831436" y="4098212"/>
                    <a:pt x="1827034" y="4105030"/>
                    <a:pt x="1820325" y="4111740"/>
                  </a:cubicBezTo>
                  <a:cubicBezTo>
                    <a:pt x="1811305" y="4120760"/>
                    <a:pt x="1799978" y="4125273"/>
                    <a:pt x="1786456" y="4122971"/>
                  </a:cubicBezTo>
                  <a:cubicBezTo>
                    <a:pt x="1777441" y="4120776"/>
                    <a:pt x="1768536" y="4120670"/>
                    <a:pt x="1759521" y="4118476"/>
                  </a:cubicBezTo>
                  <a:cubicBezTo>
                    <a:pt x="1738083" y="4115077"/>
                    <a:pt x="1722371" y="4094965"/>
                    <a:pt x="1725789" y="4073524"/>
                  </a:cubicBezTo>
                  <a:cubicBezTo>
                    <a:pt x="1729097" y="4052193"/>
                    <a:pt x="1749335" y="4036351"/>
                    <a:pt x="1770773" y="4039749"/>
                  </a:cubicBezTo>
                  <a:close/>
                  <a:moveTo>
                    <a:pt x="4089363" y="2312829"/>
                  </a:moveTo>
                  <a:cubicBezTo>
                    <a:pt x="4110691" y="2316337"/>
                    <a:pt x="4126513" y="2336560"/>
                    <a:pt x="4122985" y="2357891"/>
                  </a:cubicBezTo>
                  <a:cubicBezTo>
                    <a:pt x="4120782" y="2366908"/>
                    <a:pt x="4120777" y="2375923"/>
                    <a:pt x="4118574" y="2384940"/>
                  </a:cubicBezTo>
                  <a:cubicBezTo>
                    <a:pt x="4118570" y="2393955"/>
                    <a:pt x="4114059" y="2400664"/>
                    <a:pt x="4108449" y="2406274"/>
                  </a:cubicBezTo>
                  <a:cubicBezTo>
                    <a:pt x="4099429" y="2415294"/>
                    <a:pt x="4087114" y="2418598"/>
                    <a:pt x="4074800" y="2417505"/>
                  </a:cubicBezTo>
                  <a:cubicBezTo>
                    <a:pt x="4053362" y="2414106"/>
                    <a:pt x="4037540" y="2393884"/>
                    <a:pt x="4040958" y="2372443"/>
                  </a:cubicBezTo>
                  <a:cubicBezTo>
                    <a:pt x="4042171" y="2364636"/>
                    <a:pt x="4043276" y="2354521"/>
                    <a:pt x="4044379" y="2346604"/>
                  </a:cubicBezTo>
                  <a:cubicBezTo>
                    <a:pt x="4047687" y="2325273"/>
                    <a:pt x="4068035" y="2309541"/>
                    <a:pt x="4089363" y="2312829"/>
                  </a:cubicBezTo>
                  <a:close/>
                  <a:moveTo>
                    <a:pt x="50615" y="2288132"/>
                  </a:moveTo>
                  <a:cubicBezTo>
                    <a:pt x="73155" y="2285812"/>
                    <a:pt x="92279" y="2300536"/>
                    <a:pt x="95567" y="2321864"/>
                  </a:cubicBezTo>
                  <a:cubicBezTo>
                    <a:pt x="96773" y="2329669"/>
                    <a:pt x="97978" y="2339894"/>
                    <a:pt x="99073" y="2347809"/>
                  </a:cubicBezTo>
                  <a:cubicBezTo>
                    <a:pt x="102365" y="2362321"/>
                    <a:pt x="96751" y="2374747"/>
                    <a:pt x="88832" y="2382667"/>
                  </a:cubicBezTo>
                  <a:cubicBezTo>
                    <a:pt x="83222" y="2388277"/>
                    <a:pt x="74314" y="2392789"/>
                    <a:pt x="66397" y="2393892"/>
                  </a:cubicBezTo>
                  <a:cubicBezTo>
                    <a:pt x="44956" y="2397311"/>
                    <a:pt x="24734" y="2381488"/>
                    <a:pt x="21445" y="2360160"/>
                  </a:cubicBezTo>
                  <a:cubicBezTo>
                    <a:pt x="19251" y="2351145"/>
                    <a:pt x="19145" y="2342240"/>
                    <a:pt x="16841" y="2333115"/>
                  </a:cubicBezTo>
                  <a:cubicBezTo>
                    <a:pt x="14652" y="2310687"/>
                    <a:pt x="29284" y="2291440"/>
                    <a:pt x="50615" y="2288132"/>
                  </a:cubicBezTo>
                  <a:close/>
                  <a:moveTo>
                    <a:pt x="4102864" y="2126134"/>
                  </a:moveTo>
                  <a:cubicBezTo>
                    <a:pt x="4124193" y="2127224"/>
                    <a:pt x="4142216" y="2145246"/>
                    <a:pt x="4140995" y="2168885"/>
                  </a:cubicBezTo>
                  <a:cubicBezTo>
                    <a:pt x="4140991" y="2177901"/>
                    <a:pt x="4141097" y="2186806"/>
                    <a:pt x="4138784" y="2195933"/>
                  </a:cubicBezTo>
                  <a:cubicBezTo>
                    <a:pt x="4138779" y="2204949"/>
                    <a:pt x="4134267" y="2213856"/>
                    <a:pt x="4127558" y="2220566"/>
                  </a:cubicBezTo>
                  <a:cubicBezTo>
                    <a:pt x="4119638" y="2228486"/>
                    <a:pt x="4108531" y="2232999"/>
                    <a:pt x="4097206" y="2233114"/>
                  </a:cubicBezTo>
                  <a:cubicBezTo>
                    <a:pt x="4075768" y="2231915"/>
                    <a:pt x="4058955" y="2212683"/>
                    <a:pt x="4058966" y="2190254"/>
                  </a:cubicBezTo>
                  <a:cubicBezTo>
                    <a:pt x="4058970" y="2181238"/>
                    <a:pt x="4060073" y="2173321"/>
                    <a:pt x="4060077" y="2164306"/>
                  </a:cubicBezTo>
                  <a:cubicBezTo>
                    <a:pt x="4061187" y="2142976"/>
                    <a:pt x="4079226" y="2124936"/>
                    <a:pt x="4102864" y="2126134"/>
                  </a:cubicBezTo>
                  <a:close/>
                  <a:moveTo>
                    <a:pt x="39380" y="2099140"/>
                  </a:moveTo>
                  <a:cubicBezTo>
                    <a:pt x="61809" y="2099129"/>
                    <a:pt x="81042" y="2115942"/>
                    <a:pt x="81031" y="2138590"/>
                  </a:cubicBezTo>
                  <a:cubicBezTo>
                    <a:pt x="81027" y="2147606"/>
                    <a:pt x="82232" y="2155412"/>
                    <a:pt x="82118" y="2164317"/>
                  </a:cubicBezTo>
                  <a:cubicBezTo>
                    <a:pt x="83322" y="2176741"/>
                    <a:pt x="78808" y="2188067"/>
                    <a:pt x="70889" y="2195987"/>
                  </a:cubicBezTo>
                  <a:cubicBezTo>
                    <a:pt x="64179" y="2202697"/>
                    <a:pt x="55161" y="2207099"/>
                    <a:pt x="43947" y="2207104"/>
                  </a:cubicBezTo>
                  <a:cubicBezTo>
                    <a:pt x="22507" y="2208324"/>
                    <a:pt x="3384" y="2191401"/>
                    <a:pt x="1086" y="2168863"/>
                  </a:cubicBezTo>
                  <a:cubicBezTo>
                    <a:pt x="1090" y="2159848"/>
                    <a:pt x="1204" y="2150942"/>
                    <a:pt x="0" y="2140718"/>
                  </a:cubicBezTo>
                  <a:cubicBezTo>
                    <a:pt x="10" y="2118289"/>
                    <a:pt x="16951" y="2099150"/>
                    <a:pt x="39380" y="2099140"/>
                  </a:cubicBezTo>
                  <a:close/>
                  <a:moveTo>
                    <a:pt x="4099546" y="1936039"/>
                  </a:moveTo>
                  <a:cubicBezTo>
                    <a:pt x="4120876" y="1934929"/>
                    <a:pt x="4139889" y="1951743"/>
                    <a:pt x="4142187" y="1974280"/>
                  </a:cubicBezTo>
                  <a:cubicBezTo>
                    <a:pt x="4142183" y="1983296"/>
                    <a:pt x="4142178" y="1992312"/>
                    <a:pt x="4143273" y="2002426"/>
                  </a:cubicBezTo>
                  <a:cubicBezTo>
                    <a:pt x="4142168" y="2014740"/>
                    <a:pt x="4138865" y="2024857"/>
                    <a:pt x="4130945" y="2032777"/>
                  </a:cubicBezTo>
                  <a:cubicBezTo>
                    <a:pt x="4124235" y="2039487"/>
                    <a:pt x="4115217" y="2044109"/>
                    <a:pt x="4103893" y="2044004"/>
                  </a:cubicBezTo>
                  <a:cubicBezTo>
                    <a:pt x="4081464" y="2044015"/>
                    <a:pt x="4062341" y="2027092"/>
                    <a:pt x="4062352" y="2004663"/>
                  </a:cubicBezTo>
                  <a:cubicBezTo>
                    <a:pt x="4062356" y="1995647"/>
                    <a:pt x="4062360" y="1986632"/>
                    <a:pt x="4061154" y="1978826"/>
                  </a:cubicBezTo>
                  <a:cubicBezTo>
                    <a:pt x="4060065" y="1957497"/>
                    <a:pt x="4076896" y="1938249"/>
                    <a:pt x="4099546" y="1936039"/>
                  </a:cubicBezTo>
                  <a:close/>
                  <a:moveTo>
                    <a:pt x="47274" y="1913437"/>
                  </a:moveTo>
                  <a:cubicBezTo>
                    <a:pt x="68713" y="1914636"/>
                    <a:pt x="85526" y="1933869"/>
                    <a:pt x="85515" y="1956298"/>
                  </a:cubicBezTo>
                  <a:cubicBezTo>
                    <a:pt x="85511" y="1965313"/>
                    <a:pt x="84407" y="1973230"/>
                    <a:pt x="84403" y="1982246"/>
                  </a:cubicBezTo>
                  <a:cubicBezTo>
                    <a:pt x="83189" y="1992251"/>
                    <a:pt x="78787" y="2001269"/>
                    <a:pt x="70867" y="2009189"/>
                  </a:cubicBezTo>
                  <a:cubicBezTo>
                    <a:pt x="63057" y="2016999"/>
                    <a:pt x="51731" y="2021512"/>
                    <a:pt x="40516" y="2021517"/>
                  </a:cubicBezTo>
                  <a:cubicBezTo>
                    <a:pt x="19187" y="2020428"/>
                    <a:pt x="1164" y="2002405"/>
                    <a:pt x="2275" y="1978876"/>
                  </a:cubicBezTo>
                  <a:cubicBezTo>
                    <a:pt x="2279" y="1969860"/>
                    <a:pt x="2283" y="1960845"/>
                    <a:pt x="4487" y="1951829"/>
                  </a:cubicBezTo>
                  <a:cubicBezTo>
                    <a:pt x="5706" y="1930388"/>
                    <a:pt x="24735" y="1913558"/>
                    <a:pt x="47274" y="1913437"/>
                  </a:cubicBezTo>
                  <a:close/>
                  <a:moveTo>
                    <a:pt x="4078083" y="1752659"/>
                  </a:moveTo>
                  <a:cubicBezTo>
                    <a:pt x="4099524" y="1749241"/>
                    <a:pt x="4119747" y="1765063"/>
                    <a:pt x="4123035" y="1786391"/>
                  </a:cubicBezTo>
                  <a:cubicBezTo>
                    <a:pt x="4125230" y="1795406"/>
                    <a:pt x="4125336" y="1804311"/>
                    <a:pt x="4127640" y="1813436"/>
                  </a:cubicBezTo>
                  <a:cubicBezTo>
                    <a:pt x="4128734" y="1825749"/>
                    <a:pt x="4124221" y="1837076"/>
                    <a:pt x="4115201" y="1846096"/>
                  </a:cubicBezTo>
                  <a:cubicBezTo>
                    <a:pt x="4109591" y="1851706"/>
                    <a:pt x="4100573" y="1856108"/>
                    <a:pt x="4092767" y="1857321"/>
                  </a:cubicBezTo>
                  <a:cubicBezTo>
                    <a:pt x="4070116" y="1859531"/>
                    <a:pt x="4051103" y="1844917"/>
                    <a:pt x="4047705" y="1823479"/>
                  </a:cubicBezTo>
                  <a:cubicBezTo>
                    <a:pt x="4046499" y="1815673"/>
                    <a:pt x="4045404" y="1805559"/>
                    <a:pt x="4044309" y="1797643"/>
                  </a:cubicBezTo>
                  <a:cubicBezTo>
                    <a:pt x="4041020" y="1776315"/>
                    <a:pt x="4056642" y="1756078"/>
                    <a:pt x="4078083" y="1752659"/>
                  </a:cubicBezTo>
                  <a:close/>
                  <a:moveTo>
                    <a:pt x="69791" y="1726738"/>
                  </a:moveTo>
                  <a:cubicBezTo>
                    <a:pt x="91229" y="1730136"/>
                    <a:pt x="106832" y="1750359"/>
                    <a:pt x="103524" y="1771690"/>
                  </a:cubicBezTo>
                  <a:cubicBezTo>
                    <a:pt x="102420" y="1779607"/>
                    <a:pt x="101316" y="1789722"/>
                    <a:pt x="100213" y="1797639"/>
                  </a:cubicBezTo>
                  <a:cubicBezTo>
                    <a:pt x="98999" y="1807864"/>
                    <a:pt x="93388" y="1815673"/>
                    <a:pt x="87778" y="1821283"/>
                  </a:cubicBezTo>
                  <a:cubicBezTo>
                    <a:pt x="78758" y="1830303"/>
                    <a:pt x="67541" y="1834706"/>
                    <a:pt x="54019" y="1832623"/>
                  </a:cubicBezTo>
                  <a:cubicBezTo>
                    <a:pt x="32691" y="1829115"/>
                    <a:pt x="16868" y="1808893"/>
                    <a:pt x="20287" y="1787451"/>
                  </a:cubicBezTo>
                  <a:cubicBezTo>
                    <a:pt x="22600" y="1778545"/>
                    <a:pt x="22604" y="1769529"/>
                    <a:pt x="24807" y="1760513"/>
                  </a:cubicBezTo>
                  <a:cubicBezTo>
                    <a:pt x="28116" y="1739182"/>
                    <a:pt x="48353" y="1723340"/>
                    <a:pt x="69791" y="1726738"/>
                  </a:cubicBezTo>
                  <a:close/>
                  <a:moveTo>
                    <a:pt x="2354618" y="20174"/>
                  </a:moveTo>
                  <a:cubicBezTo>
                    <a:pt x="2363633" y="22369"/>
                    <a:pt x="2372538" y="22474"/>
                    <a:pt x="2381553" y="24669"/>
                  </a:cubicBezTo>
                  <a:cubicBezTo>
                    <a:pt x="2402990" y="28067"/>
                    <a:pt x="2418813" y="48290"/>
                    <a:pt x="2415395" y="69731"/>
                  </a:cubicBezTo>
                  <a:cubicBezTo>
                    <a:pt x="2414181" y="77538"/>
                    <a:pt x="2409780" y="84356"/>
                    <a:pt x="2403071" y="91066"/>
                  </a:cubicBezTo>
                  <a:cubicBezTo>
                    <a:pt x="2394051" y="100086"/>
                    <a:pt x="2381625" y="103500"/>
                    <a:pt x="2369202" y="102297"/>
                  </a:cubicBezTo>
                  <a:cubicBezTo>
                    <a:pt x="2361286" y="101201"/>
                    <a:pt x="2351172" y="100106"/>
                    <a:pt x="2343366" y="98901"/>
                  </a:cubicBezTo>
                  <a:cubicBezTo>
                    <a:pt x="2321928" y="95502"/>
                    <a:pt x="2306216" y="75390"/>
                    <a:pt x="2309634" y="53949"/>
                  </a:cubicBezTo>
                  <a:cubicBezTo>
                    <a:pt x="2312942" y="32618"/>
                    <a:pt x="2333180" y="16776"/>
                    <a:pt x="2354618" y="20174"/>
                  </a:cubicBezTo>
                  <a:close/>
                  <a:moveTo>
                    <a:pt x="1810057" y="15704"/>
                  </a:moveTo>
                  <a:cubicBezTo>
                    <a:pt x="1832597" y="13384"/>
                    <a:pt x="1851721" y="28108"/>
                    <a:pt x="1855009" y="49436"/>
                  </a:cubicBezTo>
                  <a:cubicBezTo>
                    <a:pt x="1856212" y="64058"/>
                    <a:pt x="1850599" y="76485"/>
                    <a:pt x="1842789" y="84295"/>
                  </a:cubicBezTo>
                  <a:cubicBezTo>
                    <a:pt x="1837179" y="89905"/>
                    <a:pt x="1828051" y="94417"/>
                    <a:pt x="1820244" y="95630"/>
                  </a:cubicBezTo>
                  <a:cubicBezTo>
                    <a:pt x="1812328" y="96733"/>
                    <a:pt x="1802212" y="97837"/>
                    <a:pt x="1794296" y="98940"/>
                  </a:cubicBezTo>
                  <a:cubicBezTo>
                    <a:pt x="1772964" y="102249"/>
                    <a:pt x="1752742" y="86646"/>
                    <a:pt x="1749343" y="65208"/>
                  </a:cubicBezTo>
                  <a:cubicBezTo>
                    <a:pt x="1745945" y="43770"/>
                    <a:pt x="1761787" y="23533"/>
                    <a:pt x="1783118" y="20224"/>
                  </a:cubicBezTo>
                  <a:cubicBezTo>
                    <a:pt x="1792135" y="18021"/>
                    <a:pt x="1801041" y="17907"/>
                    <a:pt x="1810057" y="15704"/>
                  </a:cubicBezTo>
                  <a:close/>
                  <a:moveTo>
                    <a:pt x="2165629" y="2122"/>
                  </a:moveTo>
                  <a:cubicBezTo>
                    <a:pt x="2174645" y="2118"/>
                    <a:pt x="2183550" y="2224"/>
                    <a:pt x="2192565" y="4418"/>
                  </a:cubicBezTo>
                  <a:cubicBezTo>
                    <a:pt x="2214004" y="5618"/>
                    <a:pt x="2230816" y="24630"/>
                    <a:pt x="2230916" y="47169"/>
                  </a:cubicBezTo>
                  <a:cubicBezTo>
                    <a:pt x="2228713" y="56186"/>
                    <a:pt x="2224091" y="65204"/>
                    <a:pt x="2217381" y="71914"/>
                  </a:cubicBezTo>
                  <a:cubicBezTo>
                    <a:pt x="2209461" y="79833"/>
                    <a:pt x="2198244" y="84237"/>
                    <a:pt x="2187030" y="84242"/>
                  </a:cubicBezTo>
                  <a:cubicBezTo>
                    <a:pt x="2178014" y="84246"/>
                    <a:pt x="2170099" y="83150"/>
                    <a:pt x="2161083" y="83155"/>
                  </a:cubicBezTo>
                  <a:cubicBezTo>
                    <a:pt x="2139754" y="82065"/>
                    <a:pt x="2121731" y="64043"/>
                    <a:pt x="2122842" y="40514"/>
                  </a:cubicBezTo>
                  <a:cubicBezTo>
                    <a:pt x="2124061" y="19074"/>
                    <a:pt x="2141991" y="1144"/>
                    <a:pt x="2165629" y="2122"/>
                  </a:cubicBezTo>
                  <a:close/>
                  <a:moveTo>
                    <a:pt x="2001371" y="1"/>
                  </a:moveTo>
                  <a:cubicBezTo>
                    <a:pt x="2023910" y="-120"/>
                    <a:pt x="2043032" y="16803"/>
                    <a:pt x="2043022" y="39232"/>
                  </a:cubicBezTo>
                  <a:cubicBezTo>
                    <a:pt x="2041807" y="51656"/>
                    <a:pt x="2037403" y="62873"/>
                    <a:pt x="2030583" y="69693"/>
                  </a:cubicBezTo>
                  <a:cubicBezTo>
                    <a:pt x="2023873" y="76403"/>
                    <a:pt x="2014856" y="81025"/>
                    <a:pt x="2003531" y="80920"/>
                  </a:cubicBezTo>
                  <a:cubicBezTo>
                    <a:pt x="1994516" y="80924"/>
                    <a:pt x="1986819" y="82028"/>
                    <a:pt x="1977803" y="82032"/>
                  </a:cubicBezTo>
                  <a:cubicBezTo>
                    <a:pt x="1956363" y="83252"/>
                    <a:pt x="1937241" y="66329"/>
                    <a:pt x="1934943" y="43791"/>
                  </a:cubicBezTo>
                  <a:cubicBezTo>
                    <a:pt x="1933853" y="22462"/>
                    <a:pt x="1950794" y="3323"/>
                    <a:pt x="1973224" y="1114"/>
                  </a:cubicBezTo>
                  <a:cubicBezTo>
                    <a:pt x="1982240" y="1109"/>
                    <a:pt x="1991255" y="1105"/>
                    <a:pt x="2001371" y="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ED41D3DF-C8F8-4B52-973F-007781A6DE11}"/>
                </a:ext>
              </a:extLst>
            </p:cNvPr>
            <p:cNvSpPr/>
            <p:nvPr/>
          </p:nvSpPr>
          <p:spPr>
            <a:xfrm>
              <a:off x="5074164" y="2405268"/>
              <a:ext cx="2039628" cy="203962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Chain Link Cycle Matrix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11D4702-38A5-4E05-8321-DBB62E480166}"/>
              </a:ext>
            </a:extLst>
          </p:cNvPr>
          <p:cNvSpPr/>
          <p:nvPr/>
        </p:nvSpPr>
        <p:spPr>
          <a:xfrm rot="2700000">
            <a:off x="4335987" y="1100572"/>
            <a:ext cx="1113683" cy="2225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26" y="13525"/>
                </a:moveTo>
                <a:cubicBezTo>
                  <a:pt x="19841" y="13309"/>
                  <a:pt x="19656" y="13093"/>
                  <a:pt x="19471" y="12877"/>
                </a:cubicBezTo>
                <a:cubicBezTo>
                  <a:pt x="18514" y="11672"/>
                  <a:pt x="18422" y="10329"/>
                  <a:pt x="19286" y="9109"/>
                </a:cubicBezTo>
                <a:cubicBezTo>
                  <a:pt x="20150" y="7890"/>
                  <a:pt x="21600" y="6747"/>
                  <a:pt x="21600" y="5404"/>
                </a:cubicBezTo>
                <a:cubicBezTo>
                  <a:pt x="21600" y="2424"/>
                  <a:pt x="16755" y="0"/>
                  <a:pt x="10800" y="0"/>
                </a:cubicBezTo>
                <a:cubicBezTo>
                  <a:pt x="4845" y="0"/>
                  <a:pt x="0" y="2424"/>
                  <a:pt x="0" y="5404"/>
                </a:cubicBezTo>
                <a:cubicBezTo>
                  <a:pt x="0" y="6654"/>
                  <a:pt x="1080" y="7565"/>
                  <a:pt x="2037" y="8677"/>
                </a:cubicBezTo>
                <a:cubicBezTo>
                  <a:pt x="2993" y="9773"/>
                  <a:pt x="3209" y="11008"/>
                  <a:pt x="2530" y="12151"/>
                </a:cubicBezTo>
                <a:cubicBezTo>
                  <a:pt x="1697" y="13510"/>
                  <a:pt x="0" y="14745"/>
                  <a:pt x="0" y="16196"/>
                </a:cubicBezTo>
                <a:cubicBezTo>
                  <a:pt x="0" y="19176"/>
                  <a:pt x="4845" y="21600"/>
                  <a:pt x="10800" y="21600"/>
                </a:cubicBezTo>
                <a:cubicBezTo>
                  <a:pt x="16755" y="21600"/>
                  <a:pt x="21600" y="19176"/>
                  <a:pt x="21600" y="16196"/>
                </a:cubicBezTo>
                <a:cubicBezTo>
                  <a:pt x="21600" y="15223"/>
                  <a:pt x="20798" y="14374"/>
                  <a:pt x="20026" y="13525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F0779020-BC73-480B-9568-55BC87B28151}"/>
              </a:ext>
            </a:extLst>
          </p:cNvPr>
          <p:cNvSpPr/>
          <p:nvPr/>
        </p:nvSpPr>
        <p:spPr>
          <a:xfrm>
            <a:off x="4840652" y="1345662"/>
            <a:ext cx="913216" cy="91321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8110B6B1-A761-477C-9EF7-F8248E630D55}"/>
              </a:ext>
            </a:extLst>
          </p:cNvPr>
          <p:cNvSpPr/>
          <p:nvPr/>
        </p:nvSpPr>
        <p:spPr>
          <a:xfrm>
            <a:off x="4041912" y="2144402"/>
            <a:ext cx="913216" cy="9132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61A7337-1FE8-4001-9859-AE14217B8373}"/>
              </a:ext>
            </a:extLst>
          </p:cNvPr>
          <p:cNvSpPr/>
          <p:nvPr/>
        </p:nvSpPr>
        <p:spPr>
          <a:xfrm rot="2700000">
            <a:off x="6754707" y="3519290"/>
            <a:ext cx="1113679" cy="2225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26" y="13525"/>
                </a:moveTo>
                <a:cubicBezTo>
                  <a:pt x="19841" y="13309"/>
                  <a:pt x="19656" y="13093"/>
                  <a:pt x="19471" y="12877"/>
                </a:cubicBezTo>
                <a:cubicBezTo>
                  <a:pt x="18514" y="11672"/>
                  <a:pt x="18422" y="10329"/>
                  <a:pt x="19286" y="9109"/>
                </a:cubicBezTo>
                <a:cubicBezTo>
                  <a:pt x="20150" y="7890"/>
                  <a:pt x="21600" y="6747"/>
                  <a:pt x="21600" y="5404"/>
                </a:cubicBezTo>
                <a:cubicBezTo>
                  <a:pt x="21600" y="2424"/>
                  <a:pt x="16755" y="0"/>
                  <a:pt x="10800" y="0"/>
                </a:cubicBezTo>
                <a:cubicBezTo>
                  <a:pt x="4845" y="0"/>
                  <a:pt x="0" y="2424"/>
                  <a:pt x="0" y="5404"/>
                </a:cubicBezTo>
                <a:cubicBezTo>
                  <a:pt x="0" y="6654"/>
                  <a:pt x="1080" y="7565"/>
                  <a:pt x="2037" y="8677"/>
                </a:cubicBezTo>
                <a:cubicBezTo>
                  <a:pt x="2993" y="9773"/>
                  <a:pt x="3209" y="11008"/>
                  <a:pt x="2530" y="12151"/>
                </a:cubicBezTo>
                <a:cubicBezTo>
                  <a:pt x="1697" y="13510"/>
                  <a:pt x="0" y="14745"/>
                  <a:pt x="0" y="16196"/>
                </a:cubicBezTo>
                <a:cubicBezTo>
                  <a:pt x="0" y="19176"/>
                  <a:pt x="4845" y="21600"/>
                  <a:pt x="10800" y="21600"/>
                </a:cubicBezTo>
                <a:cubicBezTo>
                  <a:pt x="16756" y="21600"/>
                  <a:pt x="21600" y="19176"/>
                  <a:pt x="21600" y="16196"/>
                </a:cubicBezTo>
                <a:cubicBezTo>
                  <a:pt x="21600" y="15223"/>
                  <a:pt x="20767" y="14374"/>
                  <a:pt x="20026" y="13525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7683EA0C-5563-49E1-9B65-88DD958AB87F}"/>
              </a:ext>
            </a:extLst>
          </p:cNvPr>
          <p:cNvSpPr/>
          <p:nvPr/>
        </p:nvSpPr>
        <p:spPr>
          <a:xfrm>
            <a:off x="7270621" y="3775632"/>
            <a:ext cx="913216" cy="91321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4DB769FA-FF67-4FF7-B5E3-62EBD0B13BF0}"/>
              </a:ext>
            </a:extLst>
          </p:cNvPr>
          <p:cNvSpPr/>
          <p:nvPr/>
        </p:nvSpPr>
        <p:spPr>
          <a:xfrm>
            <a:off x="6471881" y="4574372"/>
            <a:ext cx="913216" cy="91321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53903899-AD47-488B-9FC1-D5F6182992A5}"/>
              </a:ext>
            </a:extLst>
          </p:cNvPr>
          <p:cNvSpPr/>
          <p:nvPr/>
        </p:nvSpPr>
        <p:spPr>
          <a:xfrm rot="2700000">
            <a:off x="3778819" y="4086583"/>
            <a:ext cx="2225766" cy="11136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25" y="1574"/>
                </a:moveTo>
                <a:cubicBezTo>
                  <a:pt x="13309" y="1759"/>
                  <a:pt x="13093" y="1944"/>
                  <a:pt x="12877" y="2129"/>
                </a:cubicBezTo>
                <a:cubicBezTo>
                  <a:pt x="11672" y="3086"/>
                  <a:pt x="10329" y="3178"/>
                  <a:pt x="9109" y="2314"/>
                </a:cubicBezTo>
                <a:cubicBezTo>
                  <a:pt x="7890" y="1450"/>
                  <a:pt x="6747" y="0"/>
                  <a:pt x="5404" y="0"/>
                </a:cubicBezTo>
                <a:cubicBezTo>
                  <a:pt x="2424" y="0"/>
                  <a:pt x="0" y="4845"/>
                  <a:pt x="0" y="10800"/>
                </a:cubicBezTo>
                <a:cubicBezTo>
                  <a:pt x="0" y="16755"/>
                  <a:pt x="2424" y="21600"/>
                  <a:pt x="5404" y="21600"/>
                </a:cubicBezTo>
                <a:cubicBezTo>
                  <a:pt x="6654" y="21600"/>
                  <a:pt x="7565" y="20520"/>
                  <a:pt x="8677" y="19563"/>
                </a:cubicBezTo>
                <a:cubicBezTo>
                  <a:pt x="9773" y="18607"/>
                  <a:pt x="11008" y="18391"/>
                  <a:pt x="12151" y="19070"/>
                </a:cubicBezTo>
                <a:cubicBezTo>
                  <a:pt x="13510" y="19903"/>
                  <a:pt x="14745" y="21600"/>
                  <a:pt x="16196" y="21600"/>
                </a:cubicBezTo>
                <a:cubicBezTo>
                  <a:pt x="19176" y="21600"/>
                  <a:pt x="21600" y="16755"/>
                  <a:pt x="21600" y="10800"/>
                </a:cubicBezTo>
                <a:cubicBezTo>
                  <a:pt x="21600" y="4845"/>
                  <a:pt x="19176" y="0"/>
                  <a:pt x="16196" y="0"/>
                </a:cubicBezTo>
                <a:cubicBezTo>
                  <a:pt x="15223" y="0"/>
                  <a:pt x="14390" y="802"/>
                  <a:pt x="13525" y="157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9A4FEF1E-35F2-459C-A986-D99CA1A6707A}"/>
              </a:ext>
            </a:extLst>
          </p:cNvPr>
          <p:cNvSpPr/>
          <p:nvPr/>
        </p:nvSpPr>
        <p:spPr>
          <a:xfrm>
            <a:off x="4030663" y="3775633"/>
            <a:ext cx="913216" cy="91321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770611A3-2BA0-47C1-BF87-D847B39FEF4F}"/>
              </a:ext>
            </a:extLst>
          </p:cNvPr>
          <p:cNvSpPr/>
          <p:nvPr/>
        </p:nvSpPr>
        <p:spPr>
          <a:xfrm>
            <a:off x="4829402" y="4574372"/>
            <a:ext cx="913216" cy="9132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827CA64C-389E-458C-B26F-6375B6906126}"/>
              </a:ext>
            </a:extLst>
          </p:cNvPr>
          <p:cNvSpPr/>
          <p:nvPr/>
        </p:nvSpPr>
        <p:spPr>
          <a:xfrm rot="2700000">
            <a:off x="6197538" y="1667863"/>
            <a:ext cx="2225766" cy="11136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25" y="1574"/>
                </a:moveTo>
                <a:cubicBezTo>
                  <a:pt x="13309" y="1759"/>
                  <a:pt x="13093" y="1944"/>
                  <a:pt x="12877" y="2129"/>
                </a:cubicBezTo>
                <a:cubicBezTo>
                  <a:pt x="11672" y="3086"/>
                  <a:pt x="10329" y="3178"/>
                  <a:pt x="9109" y="2314"/>
                </a:cubicBezTo>
                <a:cubicBezTo>
                  <a:pt x="7890" y="1450"/>
                  <a:pt x="6747" y="0"/>
                  <a:pt x="5404" y="0"/>
                </a:cubicBezTo>
                <a:cubicBezTo>
                  <a:pt x="2424" y="0"/>
                  <a:pt x="0" y="4845"/>
                  <a:pt x="0" y="10800"/>
                </a:cubicBezTo>
                <a:cubicBezTo>
                  <a:pt x="0" y="16755"/>
                  <a:pt x="2424" y="21600"/>
                  <a:pt x="5404" y="21600"/>
                </a:cubicBezTo>
                <a:cubicBezTo>
                  <a:pt x="6654" y="21600"/>
                  <a:pt x="7565" y="20520"/>
                  <a:pt x="8677" y="19563"/>
                </a:cubicBezTo>
                <a:cubicBezTo>
                  <a:pt x="9773" y="18607"/>
                  <a:pt x="11008" y="18391"/>
                  <a:pt x="12151" y="19070"/>
                </a:cubicBezTo>
                <a:cubicBezTo>
                  <a:pt x="13510" y="19903"/>
                  <a:pt x="14745" y="21600"/>
                  <a:pt x="16196" y="21600"/>
                </a:cubicBezTo>
                <a:cubicBezTo>
                  <a:pt x="19176" y="21600"/>
                  <a:pt x="21600" y="16755"/>
                  <a:pt x="21600" y="10800"/>
                </a:cubicBezTo>
                <a:cubicBezTo>
                  <a:pt x="21600" y="4845"/>
                  <a:pt x="19176" y="0"/>
                  <a:pt x="16196" y="0"/>
                </a:cubicBezTo>
                <a:cubicBezTo>
                  <a:pt x="15223" y="0"/>
                  <a:pt x="14390" y="802"/>
                  <a:pt x="13525" y="157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DA730E5A-9BEC-49A2-A776-1DDCBCA73180}"/>
              </a:ext>
            </a:extLst>
          </p:cNvPr>
          <p:cNvSpPr/>
          <p:nvPr/>
        </p:nvSpPr>
        <p:spPr>
          <a:xfrm>
            <a:off x="6449382" y="1356912"/>
            <a:ext cx="913216" cy="91321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A33C7A1B-DDB2-4C5F-85C7-0CFBA54E0614}"/>
              </a:ext>
            </a:extLst>
          </p:cNvPr>
          <p:cNvSpPr/>
          <p:nvPr/>
        </p:nvSpPr>
        <p:spPr>
          <a:xfrm>
            <a:off x="7248122" y="2155652"/>
            <a:ext cx="913216" cy="91321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9" name="Graphic 18" descr="Lightbulb">
            <a:extLst>
              <a:ext uri="{FF2B5EF4-FFF2-40B4-BE49-F238E27FC236}">
                <a16:creationId xmlns:a16="http://schemas.microsoft.com/office/drawing/2014/main" id="{F5287D69-FDC8-4180-A731-ACDEBFB8AD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06972" y="3851942"/>
            <a:ext cx="760599" cy="760599"/>
          </a:xfrm>
          <a:prstGeom prst="rect">
            <a:avLst/>
          </a:prstGeom>
        </p:spPr>
      </p:pic>
      <p:pic>
        <p:nvPicPr>
          <p:cNvPr id="20" name="Graphic 19" descr="Stopwatch">
            <a:extLst>
              <a:ext uri="{FF2B5EF4-FFF2-40B4-BE49-F238E27FC236}">
                <a16:creationId xmlns:a16="http://schemas.microsoft.com/office/drawing/2014/main" id="{10C46091-E009-4FAB-881C-2F4E815809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16961" y="1421971"/>
            <a:ext cx="760599" cy="760599"/>
          </a:xfrm>
          <a:prstGeom prst="rect">
            <a:avLst/>
          </a:prstGeom>
        </p:spPr>
      </p:pic>
      <p:pic>
        <p:nvPicPr>
          <p:cNvPr id="21" name="Graphic 20" descr="Gears">
            <a:extLst>
              <a:ext uri="{FF2B5EF4-FFF2-40B4-BE49-F238E27FC236}">
                <a16:creationId xmlns:a16="http://schemas.microsoft.com/office/drawing/2014/main" id="{00556FF4-5AC1-4B8F-A326-2ECC5FFB2AC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24431" y="2231961"/>
            <a:ext cx="760599" cy="760599"/>
          </a:xfrm>
          <a:prstGeom prst="rect">
            <a:avLst/>
          </a:prstGeom>
        </p:spPr>
      </p:pic>
      <p:pic>
        <p:nvPicPr>
          <p:cNvPr id="22" name="Graphic 21" descr="Bar graph with upward trend">
            <a:extLst>
              <a:ext uri="{FF2B5EF4-FFF2-40B4-BE49-F238E27FC236}">
                <a16:creationId xmlns:a16="http://schemas.microsoft.com/office/drawing/2014/main" id="{301DCB99-FC68-4810-B38B-CF9F15B064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96659" y="4699150"/>
            <a:ext cx="663661" cy="66366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A883A9B-0EBC-4C6E-B4F8-9C00183DB16E}"/>
              </a:ext>
            </a:extLst>
          </p:cNvPr>
          <p:cNvSpPr txBox="1"/>
          <p:nvPr/>
        </p:nvSpPr>
        <p:spPr>
          <a:xfrm>
            <a:off x="4146501" y="2247067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4000" b="1" dirty="0">
                <a:solidFill>
                  <a:schemeClr val="accent3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4406746-CA22-4F4B-AEBB-1945B5E5ABFA}"/>
              </a:ext>
            </a:extLst>
          </p:cNvPr>
          <p:cNvSpPr txBox="1"/>
          <p:nvPr/>
        </p:nvSpPr>
        <p:spPr>
          <a:xfrm>
            <a:off x="6553971" y="1459577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4000" b="1" dirty="0">
                <a:solidFill>
                  <a:schemeClr val="accent5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A39D16A-E17B-45F3-B279-F60E71055DCA}"/>
              </a:ext>
            </a:extLst>
          </p:cNvPr>
          <p:cNvSpPr txBox="1"/>
          <p:nvPr/>
        </p:nvSpPr>
        <p:spPr>
          <a:xfrm>
            <a:off x="7375210" y="3878297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4000" b="1" dirty="0">
                <a:solidFill>
                  <a:schemeClr val="accent4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674A748-A302-43C9-A060-D8C736099C58}"/>
              </a:ext>
            </a:extLst>
          </p:cNvPr>
          <p:cNvSpPr txBox="1"/>
          <p:nvPr/>
        </p:nvSpPr>
        <p:spPr>
          <a:xfrm>
            <a:off x="4933991" y="4677037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4000" b="1" dirty="0">
                <a:solidFill>
                  <a:schemeClr val="accent6">
                    <a:lumMod val="50000"/>
                  </a:schemeClr>
                </a:solidFill>
              </a:rPr>
              <a:t>04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3D4F282-4433-4A91-ABD3-7FF130182EA4}"/>
              </a:ext>
            </a:extLst>
          </p:cNvPr>
          <p:cNvGrpSpPr/>
          <p:nvPr/>
        </p:nvGrpSpPr>
        <p:grpSpPr>
          <a:xfrm>
            <a:off x="8927481" y="4205399"/>
            <a:ext cx="2926080" cy="1290153"/>
            <a:chOff x="8921977" y="407338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A3FFDDF-C20F-43D1-B8E6-360636DD509D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4"/>
                  </a:solidFill>
                </a:rPr>
                <a:t>03. 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34BE65F-31B0-4836-A91B-CC5D638206F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C4F48CE-88BA-427A-82E3-24DD7DA47417}"/>
              </a:ext>
            </a:extLst>
          </p:cNvPr>
          <p:cNvGrpSpPr/>
          <p:nvPr/>
        </p:nvGrpSpPr>
        <p:grpSpPr>
          <a:xfrm>
            <a:off x="338440" y="4205399"/>
            <a:ext cx="2926080" cy="1290153"/>
            <a:chOff x="332936" y="4652338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5D25136-A5DF-4949-AF7D-DD6C5176712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/>
                  </a:solidFill>
                </a:rPr>
                <a:t>04. 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15D1D48-DC99-4303-A192-34E65F4E802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3965D51-57E1-43D5-B094-20CC13CB9794}"/>
              </a:ext>
            </a:extLst>
          </p:cNvPr>
          <p:cNvGrpSpPr/>
          <p:nvPr/>
        </p:nvGrpSpPr>
        <p:grpSpPr>
          <a:xfrm>
            <a:off x="8927481" y="1354607"/>
            <a:ext cx="2926080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1661191-8A40-4081-A510-B0576FD2A62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02.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6BBC8C3-C993-4461-87AB-F95B851767B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4523935-B5B4-453C-A4B2-C5E6901529B9}"/>
              </a:ext>
            </a:extLst>
          </p:cNvPr>
          <p:cNvGrpSpPr/>
          <p:nvPr/>
        </p:nvGrpSpPr>
        <p:grpSpPr>
          <a:xfrm>
            <a:off x="338440" y="1354607"/>
            <a:ext cx="2926080" cy="1290153"/>
            <a:chOff x="332936" y="262776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CACB257-126D-4B86-9836-48FF3471FF9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/>
                  </a:solidFill>
                </a:rPr>
                <a:t>01.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87F85CE-8DAF-4826-BE47-DD38BED47ED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557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8586</TotalTime>
  <Words>395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Chain Link Cycle Matrix – Slide Template</vt:lpstr>
      <vt:lpstr>Chain Link Cycle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 Link Cycle Matrix</dc:title>
  <dc:creator>PresentationGO.com</dc:creator>
  <dc:description>© Copyright PresentationGO.com</dc:description>
  <dcterms:created xsi:type="dcterms:W3CDTF">2014-11-26T05:14:11Z</dcterms:created>
  <dcterms:modified xsi:type="dcterms:W3CDTF">2021-04-20T22:02:13Z</dcterms:modified>
  <cp:category>Charts &amp; Diagrams</cp:category>
</cp:coreProperties>
</file>