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45" r:id="rId4"/>
    <p:sldId id="346" r:id="rId5"/>
    <p:sldId id="34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7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1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/>
              <a:t>Chain Process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3FBEC6-DEDC-422A-AA47-B496E8F19330}"/>
              </a:ext>
            </a:extLst>
          </p:cNvPr>
          <p:cNvGrpSpPr/>
          <p:nvPr/>
        </p:nvGrpSpPr>
        <p:grpSpPr>
          <a:xfrm>
            <a:off x="1268770" y="3025377"/>
            <a:ext cx="6606461" cy="1332350"/>
            <a:chOff x="1691694" y="2540767"/>
            <a:chExt cx="8808614" cy="1776467"/>
          </a:xfrm>
          <a:solidFill>
            <a:schemeClr val="bg2">
              <a:lumMod val="90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E15D163-0EFA-4AA9-BD44-22D82B2D0CB6}"/>
                </a:ext>
              </a:extLst>
            </p:cNvPr>
            <p:cNvSpPr/>
            <p:nvPr/>
          </p:nvSpPr>
          <p:spPr>
            <a:xfrm>
              <a:off x="1691694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D52BA9A-04BB-49ED-BF1C-435D9B175B25}"/>
                </a:ext>
              </a:extLst>
            </p:cNvPr>
            <p:cNvSpPr/>
            <p:nvPr/>
          </p:nvSpPr>
          <p:spPr>
            <a:xfrm>
              <a:off x="3477132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75849F-B89F-4742-AAE4-CAA7EA882A80}"/>
                </a:ext>
              </a:extLst>
            </p:cNvPr>
            <p:cNvSpPr/>
            <p:nvPr/>
          </p:nvSpPr>
          <p:spPr>
            <a:xfrm>
              <a:off x="5262571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16FD80-56D6-450F-9A2A-3DECC34F9CE8}"/>
                </a:ext>
              </a:extLst>
            </p:cNvPr>
            <p:cNvSpPr/>
            <p:nvPr/>
          </p:nvSpPr>
          <p:spPr>
            <a:xfrm>
              <a:off x="7048009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EEE2DC4-D550-45A1-814C-6C1D8928C604}"/>
                </a:ext>
              </a:extLst>
            </p:cNvPr>
            <p:cNvSpPr/>
            <p:nvPr/>
          </p:nvSpPr>
          <p:spPr>
            <a:xfrm>
              <a:off x="8833447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128C65C2-93A3-48D7-91AF-CA6312857562}"/>
              </a:ext>
            </a:extLst>
          </p:cNvPr>
          <p:cNvSpPr/>
          <p:nvPr/>
        </p:nvSpPr>
        <p:spPr>
          <a:xfrm>
            <a:off x="692710" y="3826132"/>
            <a:ext cx="1063188" cy="10631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E17B614-0D88-45C0-8765-076DE4CCB0DC}"/>
              </a:ext>
            </a:extLst>
          </p:cNvPr>
          <p:cNvSpPr/>
          <p:nvPr/>
        </p:nvSpPr>
        <p:spPr>
          <a:xfrm>
            <a:off x="3370867" y="3826132"/>
            <a:ext cx="1063188" cy="10631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877FE16-EA6A-428C-B003-422AA3ABEAE1}"/>
              </a:ext>
            </a:extLst>
          </p:cNvPr>
          <p:cNvSpPr/>
          <p:nvPr/>
        </p:nvSpPr>
        <p:spPr>
          <a:xfrm>
            <a:off x="2031788" y="2493782"/>
            <a:ext cx="1063188" cy="1063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028D3B9-9B97-4782-A7B4-FF07CF79DC8E}"/>
              </a:ext>
            </a:extLst>
          </p:cNvPr>
          <p:cNvSpPr/>
          <p:nvPr/>
        </p:nvSpPr>
        <p:spPr>
          <a:xfrm>
            <a:off x="4709945" y="2493782"/>
            <a:ext cx="1063188" cy="1063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362F891-E92B-41D6-AF17-0BEEAEBBE758}"/>
              </a:ext>
            </a:extLst>
          </p:cNvPr>
          <p:cNvSpPr/>
          <p:nvPr/>
        </p:nvSpPr>
        <p:spPr>
          <a:xfrm>
            <a:off x="6049024" y="3826132"/>
            <a:ext cx="1063188" cy="10631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6698C58-A309-4420-B22A-6B3508D79601}"/>
              </a:ext>
            </a:extLst>
          </p:cNvPr>
          <p:cNvSpPr/>
          <p:nvPr/>
        </p:nvSpPr>
        <p:spPr>
          <a:xfrm>
            <a:off x="7388102" y="2493782"/>
            <a:ext cx="1063188" cy="10631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D693733-2AFA-4066-AA37-614EBAEA2222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1224304" y="3025376"/>
            <a:ext cx="0" cy="800756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E8D3E32-A483-4A7F-946C-22A490F8BE3C}"/>
              </a:ext>
            </a:extLst>
          </p:cNvPr>
          <p:cNvCxnSpPr>
            <a:cxnSpLocks/>
            <a:stCxn id="41" idx="4"/>
          </p:cNvCxnSpPr>
          <p:nvPr/>
        </p:nvCxnSpPr>
        <p:spPr>
          <a:xfrm>
            <a:off x="2563382" y="3556970"/>
            <a:ext cx="0" cy="800756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591A046-D0BB-47AF-8B1B-32BF65893F1E}"/>
              </a:ext>
            </a:extLst>
          </p:cNvPr>
          <p:cNvCxnSpPr>
            <a:cxnSpLocks/>
            <a:stCxn id="40" idx="0"/>
          </p:cNvCxnSpPr>
          <p:nvPr/>
        </p:nvCxnSpPr>
        <p:spPr>
          <a:xfrm flipV="1">
            <a:off x="3902461" y="3025376"/>
            <a:ext cx="0" cy="800756"/>
          </a:xfrm>
          <a:prstGeom prst="straightConnector1">
            <a:avLst/>
          </a:prstGeom>
          <a:ln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4994C2D-2157-4C74-B793-F0824F12EA2B}"/>
              </a:ext>
            </a:extLst>
          </p:cNvPr>
          <p:cNvCxnSpPr>
            <a:cxnSpLocks/>
            <a:stCxn id="42" idx="4"/>
          </p:cNvCxnSpPr>
          <p:nvPr/>
        </p:nvCxnSpPr>
        <p:spPr>
          <a:xfrm>
            <a:off x="5241539" y="3556970"/>
            <a:ext cx="0" cy="800756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E287093-FE42-413D-8FE5-121BCBDD2764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6580618" y="3025376"/>
            <a:ext cx="0" cy="800756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54A3EB3-5394-46B2-A0DF-8438D0C2C7C8}"/>
              </a:ext>
            </a:extLst>
          </p:cNvPr>
          <p:cNvCxnSpPr>
            <a:cxnSpLocks/>
            <a:stCxn id="74" idx="4"/>
          </p:cNvCxnSpPr>
          <p:nvPr/>
        </p:nvCxnSpPr>
        <p:spPr>
          <a:xfrm>
            <a:off x="7919696" y="3556970"/>
            <a:ext cx="0" cy="800756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AE57F828-3912-4EEA-AE8C-F13FE0E8C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7718" y="4085181"/>
            <a:ext cx="685800" cy="685800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8B1F9638-15B1-465E-B8C8-ED5253A8BD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98639" y="2681384"/>
            <a:ext cx="685800" cy="685800"/>
          </a:xfrm>
          <a:prstGeom prst="rect">
            <a:avLst/>
          </a:prstGeom>
        </p:spPr>
      </p:pic>
      <p:pic>
        <p:nvPicPr>
          <p:cNvPr id="10" name="Graphic 9" descr="Gauge">
            <a:extLst>
              <a:ext uri="{FF2B5EF4-FFF2-40B4-BE49-F238E27FC236}">
                <a16:creationId xmlns:a16="http://schemas.microsoft.com/office/drawing/2014/main" id="{A995E58D-63A4-4E95-9999-76C9778B04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23374" y="2641694"/>
            <a:ext cx="685800" cy="685800"/>
          </a:xfrm>
          <a:prstGeom prst="rect">
            <a:avLst/>
          </a:prstGeom>
        </p:spPr>
      </p:pic>
      <p:pic>
        <p:nvPicPr>
          <p:cNvPr id="12" name="Graphic 11" descr="Bar chart">
            <a:extLst>
              <a:ext uri="{FF2B5EF4-FFF2-40B4-BE49-F238E27FC236}">
                <a16:creationId xmlns:a16="http://schemas.microsoft.com/office/drawing/2014/main" id="{AD12B29F-1E3C-4C69-BF99-38E94730F8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67155" y="4014826"/>
            <a:ext cx="685800" cy="685800"/>
          </a:xfrm>
          <a:prstGeom prst="rect">
            <a:avLst/>
          </a:prstGeom>
        </p:spPr>
      </p:pic>
      <p:pic>
        <p:nvPicPr>
          <p:cNvPr id="16" name="Graphic 15" descr="Shopping cart">
            <a:extLst>
              <a:ext uri="{FF2B5EF4-FFF2-40B4-BE49-F238E27FC236}">
                <a16:creationId xmlns:a16="http://schemas.microsoft.com/office/drawing/2014/main" id="{ACFFEA85-29DF-45E7-935D-E243D0889C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76796" y="2677290"/>
            <a:ext cx="685800" cy="685800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AA600CDF-71EC-4D9D-B4C7-E00479E476A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1404" y="4014826"/>
            <a:ext cx="685800" cy="685800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0199B1E2-11BB-4C19-BF5F-57F2B25C7EB7}"/>
              </a:ext>
            </a:extLst>
          </p:cNvPr>
          <p:cNvGrpSpPr/>
          <p:nvPr/>
        </p:nvGrpSpPr>
        <p:grpSpPr>
          <a:xfrm>
            <a:off x="1848915" y="4474149"/>
            <a:ext cx="1428936" cy="1383115"/>
            <a:chOff x="332936" y="2596988"/>
            <a:chExt cx="2937088" cy="1844154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EC8CF05-A08C-44FC-8FDA-A6E69735B63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A33144E-FC77-4BE8-9552-D3E92FBBAC88}"/>
                </a:ext>
              </a:extLst>
            </p:cNvPr>
            <p:cNvSpPr txBox="1"/>
            <p:nvPr/>
          </p:nvSpPr>
          <p:spPr>
            <a:xfrm>
              <a:off x="340732" y="3086924"/>
              <a:ext cx="2929292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silen tu sodales mauris, cras.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A12B810-4DC3-4B60-92AB-2B59314A5041}"/>
              </a:ext>
            </a:extLst>
          </p:cNvPr>
          <p:cNvGrpSpPr/>
          <p:nvPr/>
        </p:nvGrpSpPr>
        <p:grpSpPr>
          <a:xfrm>
            <a:off x="4527071" y="4474149"/>
            <a:ext cx="1428936" cy="1383115"/>
            <a:chOff x="332936" y="2596988"/>
            <a:chExt cx="2937088" cy="1844154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F597BF5-F4C9-47DE-AFC4-A2D71561C5C2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AF2EBD2-9259-40DB-8FD6-A8C7FF9CDB1C}"/>
                </a:ext>
              </a:extLst>
            </p:cNvPr>
            <p:cNvSpPr txBox="1"/>
            <p:nvPr/>
          </p:nvSpPr>
          <p:spPr>
            <a:xfrm>
              <a:off x="340732" y="3086924"/>
              <a:ext cx="2929292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silen tu sodales mauris, cras.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1271760-FAE7-4C83-A743-760645DDC945}"/>
              </a:ext>
            </a:extLst>
          </p:cNvPr>
          <p:cNvGrpSpPr/>
          <p:nvPr/>
        </p:nvGrpSpPr>
        <p:grpSpPr>
          <a:xfrm>
            <a:off x="7205228" y="4474149"/>
            <a:ext cx="1428936" cy="1383115"/>
            <a:chOff x="332936" y="2596988"/>
            <a:chExt cx="2937088" cy="184415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E06B697-6325-4E54-B8A2-871ABE42967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CFCB9BF-AA1D-42D3-83FE-319DA524678B}"/>
                </a:ext>
              </a:extLst>
            </p:cNvPr>
            <p:cNvSpPr txBox="1"/>
            <p:nvPr/>
          </p:nvSpPr>
          <p:spPr>
            <a:xfrm>
              <a:off x="340732" y="3086924"/>
              <a:ext cx="2929292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silen tu sodales mauris, cras.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7B61F24-3595-47F9-8A88-080E1101CE34}"/>
              </a:ext>
            </a:extLst>
          </p:cNvPr>
          <p:cNvGrpSpPr/>
          <p:nvPr/>
        </p:nvGrpSpPr>
        <p:grpSpPr>
          <a:xfrm>
            <a:off x="509837" y="1549759"/>
            <a:ext cx="1428936" cy="1383114"/>
            <a:chOff x="332936" y="2596988"/>
            <a:chExt cx="2937088" cy="184415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6E76B43-968D-4A60-A520-38EF2007C67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62AD575-1BF1-4A8F-8AEF-5A35240B207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silen tu sodales mauris, cras.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23CD8E9-710E-4635-AFCD-E909746DAB4D}"/>
              </a:ext>
            </a:extLst>
          </p:cNvPr>
          <p:cNvGrpSpPr/>
          <p:nvPr/>
        </p:nvGrpSpPr>
        <p:grpSpPr>
          <a:xfrm>
            <a:off x="3187993" y="1549759"/>
            <a:ext cx="1428936" cy="1383115"/>
            <a:chOff x="332936" y="2596988"/>
            <a:chExt cx="2937088" cy="1844154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878C2129-9D48-48F6-829E-905EC4731C4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A3945E7-538A-4B23-A70A-60C2472B764D}"/>
                </a:ext>
              </a:extLst>
            </p:cNvPr>
            <p:cNvSpPr txBox="1"/>
            <p:nvPr/>
          </p:nvSpPr>
          <p:spPr>
            <a:xfrm>
              <a:off x="340732" y="3086924"/>
              <a:ext cx="2929292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silen tu sodales mauris, cras.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10419E6-BBC0-4243-A7DF-5DE7C68716F8}"/>
              </a:ext>
            </a:extLst>
          </p:cNvPr>
          <p:cNvGrpSpPr/>
          <p:nvPr/>
        </p:nvGrpSpPr>
        <p:grpSpPr>
          <a:xfrm>
            <a:off x="5866149" y="1549759"/>
            <a:ext cx="1428936" cy="1383115"/>
            <a:chOff x="332936" y="2596988"/>
            <a:chExt cx="2937088" cy="184415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8E4C29E-445C-4DAD-B9CA-3FE85A382F8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E26B6BD-4D67-484F-BD67-4FA4DEF829C8}"/>
                </a:ext>
              </a:extLst>
            </p:cNvPr>
            <p:cNvSpPr txBox="1"/>
            <p:nvPr/>
          </p:nvSpPr>
          <p:spPr>
            <a:xfrm>
              <a:off x="340732" y="3086924"/>
              <a:ext cx="2929292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silen tu sodales mauris, cras.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0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Chain Process Diagram for PowerPoint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7EAD0B-D4BB-44B3-ACEF-7517EF1DD4DD}"/>
              </a:ext>
            </a:extLst>
          </p:cNvPr>
          <p:cNvSpPr/>
          <p:nvPr/>
        </p:nvSpPr>
        <p:spPr>
          <a:xfrm>
            <a:off x="692710" y="1699637"/>
            <a:ext cx="1063188" cy="1063188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47C18F6-A084-4F2E-845F-9019C68D973E}"/>
              </a:ext>
            </a:extLst>
          </p:cNvPr>
          <p:cNvSpPr/>
          <p:nvPr/>
        </p:nvSpPr>
        <p:spPr>
          <a:xfrm>
            <a:off x="3370867" y="1699637"/>
            <a:ext cx="1063188" cy="1063188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FC9BCA8-7250-4CA4-809E-8C515D27A3CA}"/>
              </a:ext>
            </a:extLst>
          </p:cNvPr>
          <p:cNvSpPr/>
          <p:nvPr/>
        </p:nvSpPr>
        <p:spPr>
          <a:xfrm>
            <a:off x="6049024" y="1699637"/>
            <a:ext cx="1063188" cy="1063188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B1EA235-9F2F-4099-B107-5F6D66E0E705}"/>
              </a:ext>
            </a:extLst>
          </p:cNvPr>
          <p:cNvSpPr/>
          <p:nvPr/>
        </p:nvSpPr>
        <p:spPr>
          <a:xfrm>
            <a:off x="2031788" y="4587202"/>
            <a:ext cx="1063188" cy="1063188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90DB279-195F-436C-A7A3-D157681B90F6}"/>
              </a:ext>
            </a:extLst>
          </p:cNvPr>
          <p:cNvSpPr/>
          <p:nvPr/>
        </p:nvSpPr>
        <p:spPr>
          <a:xfrm>
            <a:off x="4709945" y="4587202"/>
            <a:ext cx="1063188" cy="1063188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5F878EA-5761-4BFF-99A3-BDA246010E46}"/>
              </a:ext>
            </a:extLst>
          </p:cNvPr>
          <p:cNvSpPr/>
          <p:nvPr/>
        </p:nvSpPr>
        <p:spPr>
          <a:xfrm>
            <a:off x="7388102" y="4587202"/>
            <a:ext cx="1063188" cy="1063188"/>
          </a:xfrm>
          <a:prstGeom prst="ellipse">
            <a:avLst/>
          </a:pr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Lorem Ipsum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49389C9-76A2-4967-BDA6-CAA7131D9DE2}"/>
              </a:ext>
            </a:extLst>
          </p:cNvPr>
          <p:cNvGrpSpPr/>
          <p:nvPr/>
        </p:nvGrpSpPr>
        <p:grpSpPr>
          <a:xfrm>
            <a:off x="1268770" y="3025377"/>
            <a:ext cx="6606461" cy="1332350"/>
            <a:chOff x="1691694" y="2540767"/>
            <a:chExt cx="8808614" cy="1776467"/>
          </a:xfrm>
          <a:solidFill>
            <a:schemeClr val="bg2">
              <a:lumMod val="90000"/>
            </a:schemeClr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17D0B7-AC67-499F-807A-388376AB2391}"/>
                </a:ext>
              </a:extLst>
            </p:cNvPr>
            <p:cNvSpPr/>
            <p:nvPr/>
          </p:nvSpPr>
          <p:spPr>
            <a:xfrm>
              <a:off x="1691694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E1315F4-5464-4CC5-ADEE-BB11F9D246B6}"/>
                </a:ext>
              </a:extLst>
            </p:cNvPr>
            <p:cNvSpPr/>
            <p:nvPr/>
          </p:nvSpPr>
          <p:spPr>
            <a:xfrm>
              <a:off x="3477132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4F15E9-1BA5-444F-8B3C-C62F00555516}"/>
                </a:ext>
              </a:extLst>
            </p:cNvPr>
            <p:cNvSpPr/>
            <p:nvPr/>
          </p:nvSpPr>
          <p:spPr>
            <a:xfrm>
              <a:off x="5262571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14DCA3E-E801-4214-9DA4-B172333F62D6}"/>
                </a:ext>
              </a:extLst>
            </p:cNvPr>
            <p:cNvSpPr/>
            <p:nvPr/>
          </p:nvSpPr>
          <p:spPr>
            <a:xfrm>
              <a:off x="7048009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C1FEBDE-2184-493B-A8F5-E145F02E52BA}"/>
                </a:ext>
              </a:extLst>
            </p:cNvPr>
            <p:cNvSpPr/>
            <p:nvPr/>
          </p:nvSpPr>
          <p:spPr>
            <a:xfrm>
              <a:off x="8833447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DCEF82C2-9894-4ABF-85AA-85A0E46B47FA}"/>
              </a:ext>
            </a:extLst>
          </p:cNvPr>
          <p:cNvSpPr/>
          <p:nvPr/>
        </p:nvSpPr>
        <p:spPr>
          <a:xfrm>
            <a:off x="692710" y="3826132"/>
            <a:ext cx="1063188" cy="10631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515D84F-10D3-4B94-BE3D-4A2E0B55BF71}"/>
              </a:ext>
            </a:extLst>
          </p:cNvPr>
          <p:cNvSpPr/>
          <p:nvPr/>
        </p:nvSpPr>
        <p:spPr>
          <a:xfrm>
            <a:off x="3370867" y="3826132"/>
            <a:ext cx="1063188" cy="10631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8ECA6C1-46F8-4E22-B292-9A316B94CD28}"/>
              </a:ext>
            </a:extLst>
          </p:cNvPr>
          <p:cNvSpPr/>
          <p:nvPr/>
        </p:nvSpPr>
        <p:spPr>
          <a:xfrm>
            <a:off x="2031788" y="2493782"/>
            <a:ext cx="1063188" cy="1063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8BF5097-4128-40D6-BC0E-4137B582AA3C}"/>
              </a:ext>
            </a:extLst>
          </p:cNvPr>
          <p:cNvSpPr/>
          <p:nvPr/>
        </p:nvSpPr>
        <p:spPr>
          <a:xfrm>
            <a:off x="4709945" y="2493782"/>
            <a:ext cx="1063188" cy="1063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9698B5B-287B-487C-92BD-CFB7D0828DCD}"/>
              </a:ext>
            </a:extLst>
          </p:cNvPr>
          <p:cNvSpPr/>
          <p:nvPr/>
        </p:nvSpPr>
        <p:spPr>
          <a:xfrm>
            <a:off x="6049024" y="3826132"/>
            <a:ext cx="1063188" cy="10631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F37206C-F306-4842-8CF6-445947D9F3E7}"/>
              </a:ext>
            </a:extLst>
          </p:cNvPr>
          <p:cNvSpPr/>
          <p:nvPr/>
        </p:nvSpPr>
        <p:spPr>
          <a:xfrm>
            <a:off x="7388102" y="2493782"/>
            <a:ext cx="1063188" cy="10631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105F451-1F22-42EC-96D1-41947A7153B0}"/>
              </a:ext>
            </a:extLst>
          </p:cNvPr>
          <p:cNvCxnSpPr>
            <a:cxnSpLocks/>
            <a:stCxn id="49" idx="0"/>
            <a:endCxn id="75" idx="4"/>
          </p:cNvCxnSpPr>
          <p:nvPr/>
        </p:nvCxnSpPr>
        <p:spPr>
          <a:xfrm flipV="1">
            <a:off x="1224304" y="2762825"/>
            <a:ext cx="0" cy="1063307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244C254-B825-4C8E-80DC-EC5ECFE73106}"/>
              </a:ext>
            </a:extLst>
          </p:cNvPr>
          <p:cNvCxnSpPr>
            <a:cxnSpLocks/>
            <a:stCxn id="51" idx="4"/>
            <a:endCxn id="78" idx="0"/>
          </p:cNvCxnSpPr>
          <p:nvPr/>
        </p:nvCxnSpPr>
        <p:spPr>
          <a:xfrm>
            <a:off x="2563382" y="3556970"/>
            <a:ext cx="0" cy="1030232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D5FE0D6-DB7F-4E72-A5AC-C4FF2AA396C9}"/>
              </a:ext>
            </a:extLst>
          </p:cNvPr>
          <p:cNvCxnSpPr>
            <a:cxnSpLocks/>
            <a:stCxn id="50" idx="0"/>
            <a:endCxn id="76" idx="4"/>
          </p:cNvCxnSpPr>
          <p:nvPr/>
        </p:nvCxnSpPr>
        <p:spPr>
          <a:xfrm flipV="1">
            <a:off x="3902461" y="2762825"/>
            <a:ext cx="0" cy="1063307"/>
          </a:xfrm>
          <a:prstGeom prst="straightConnector1">
            <a:avLst/>
          </a:prstGeom>
          <a:ln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2EB7B0C-0F85-486F-943D-B1600455111A}"/>
              </a:ext>
            </a:extLst>
          </p:cNvPr>
          <p:cNvCxnSpPr>
            <a:cxnSpLocks/>
            <a:stCxn id="52" idx="4"/>
            <a:endCxn id="79" idx="0"/>
          </p:cNvCxnSpPr>
          <p:nvPr/>
        </p:nvCxnSpPr>
        <p:spPr>
          <a:xfrm>
            <a:off x="5241539" y="3556970"/>
            <a:ext cx="0" cy="1030232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4B053B7-5DA9-427C-89F7-787C7C51E953}"/>
              </a:ext>
            </a:extLst>
          </p:cNvPr>
          <p:cNvCxnSpPr>
            <a:cxnSpLocks/>
            <a:stCxn id="53" idx="0"/>
            <a:endCxn id="77" idx="4"/>
          </p:cNvCxnSpPr>
          <p:nvPr/>
        </p:nvCxnSpPr>
        <p:spPr>
          <a:xfrm flipV="1">
            <a:off x="6580618" y="2762825"/>
            <a:ext cx="0" cy="1063307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910A288-C8E8-4E03-8EBC-FCAC190A9A89}"/>
              </a:ext>
            </a:extLst>
          </p:cNvPr>
          <p:cNvCxnSpPr>
            <a:cxnSpLocks/>
            <a:stCxn id="54" idx="4"/>
            <a:endCxn id="80" idx="0"/>
          </p:cNvCxnSpPr>
          <p:nvPr/>
        </p:nvCxnSpPr>
        <p:spPr>
          <a:xfrm>
            <a:off x="7919696" y="3556970"/>
            <a:ext cx="0" cy="1030232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Graphic 60" descr="Handshake">
            <a:extLst>
              <a:ext uri="{FF2B5EF4-FFF2-40B4-BE49-F238E27FC236}">
                <a16:creationId xmlns:a16="http://schemas.microsoft.com/office/drawing/2014/main" id="{281D9F82-9FCC-4E38-9A1F-833B62D99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7718" y="4085181"/>
            <a:ext cx="685800" cy="685800"/>
          </a:xfrm>
          <a:prstGeom prst="rect">
            <a:avLst/>
          </a:prstGeom>
        </p:spPr>
      </p:pic>
      <p:pic>
        <p:nvPicPr>
          <p:cNvPr id="62" name="Graphic 61" descr="Stopwatch">
            <a:extLst>
              <a:ext uri="{FF2B5EF4-FFF2-40B4-BE49-F238E27FC236}">
                <a16:creationId xmlns:a16="http://schemas.microsoft.com/office/drawing/2014/main" id="{63D0A9FF-2D58-441A-875B-B1306FB463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98639" y="2681384"/>
            <a:ext cx="685800" cy="685800"/>
          </a:xfrm>
          <a:prstGeom prst="rect">
            <a:avLst/>
          </a:prstGeom>
        </p:spPr>
      </p:pic>
      <p:pic>
        <p:nvPicPr>
          <p:cNvPr id="63" name="Graphic 62" descr="Gauge">
            <a:extLst>
              <a:ext uri="{FF2B5EF4-FFF2-40B4-BE49-F238E27FC236}">
                <a16:creationId xmlns:a16="http://schemas.microsoft.com/office/drawing/2014/main" id="{F06A9680-887A-4B2F-AEB8-F34006D688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23374" y="2641694"/>
            <a:ext cx="685800" cy="685800"/>
          </a:xfrm>
          <a:prstGeom prst="rect">
            <a:avLst/>
          </a:prstGeom>
        </p:spPr>
      </p:pic>
      <p:pic>
        <p:nvPicPr>
          <p:cNvPr id="64" name="Graphic 63" descr="Bar chart">
            <a:extLst>
              <a:ext uri="{FF2B5EF4-FFF2-40B4-BE49-F238E27FC236}">
                <a16:creationId xmlns:a16="http://schemas.microsoft.com/office/drawing/2014/main" id="{A190C9D7-E9FC-424D-B9ED-68DC13AC74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67155" y="4014826"/>
            <a:ext cx="685800" cy="685800"/>
          </a:xfrm>
          <a:prstGeom prst="rect">
            <a:avLst/>
          </a:prstGeom>
        </p:spPr>
      </p:pic>
      <p:pic>
        <p:nvPicPr>
          <p:cNvPr id="65" name="Graphic 64" descr="Shopping cart">
            <a:extLst>
              <a:ext uri="{FF2B5EF4-FFF2-40B4-BE49-F238E27FC236}">
                <a16:creationId xmlns:a16="http://schemas.microsoft.com/office/drawing/2014/main" id="{278518CB-D201-4D5E-81EE-73F7847CEC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76796" y="2677290"/>
            <a:ext cx="685800" cy="685800"/>
          </a:xfrm>
          <a:prstGeom prst="rect">
            <a:avLst/>
          </a:prstGeom>
        </p:spPr>
      </p:pic>
      <p:pic>
        <p:nvPicPr>
          <p:cNvPr id="66" name="Graphic 65" descr="Rocket">
            <a:extLst>
              <a:ext uri="{FF2B5EF4-FFF2-40B4-BE49-F238E27FC236}">
                <a16:creationId xmlns:a16="http://schemas.microsoft.com/office/drawing/2014/main" id="{A001BEC7-93A7-4C97-9CE3-4ED4B9C773C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1404" y="401482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2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Chain Process Diagram for PowerPoint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AC3180A-C385-4D6A-BC68-74A6A8672BC4}"/>
              </a:ext>
            </a:extLst>
          </p:cNvPr>
          <p:cNvSpPr/>
          <p:nvPr/>
        </p:nvSpPr>
        <p:spPr>
          <a:xfrm>
            <a:off x="692710" y="1699637"/>
            <a:ext cx="1063188" cy="1063188"/>
          </a:xfrm>
          <a:prstGeom prst="ellipse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E96284E-BB38-4D58-A805-C0CD27E33279}"/>
              </a:ext>
            </a:extLst>
          </p:cNvPr>
          <p:cNvSpPr/>
          <p:nvPr/>
        </p:nvSpPr>
        <p:spPr>
          <a:xfrm>
            <a:off x="3370867" y="1699637"/>
            <a:ext cx="1063188" cy="1063188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F74A07C-C44B-4389-927A-6CD44CEB7295}"/>
              </a:ext>
            </a:extLst>
          </p:cNvPr>
          <p:cNvSpPr/>
          <p:nvPr/>
        </p:nvSpPr>
        <p:spPr>
          <a:xfrm>
            <a:off x="6049024" y="1699637"/>
            <a:ext cx="1063188" cy="1063188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8713F57-B055-4F02-A902-7F7E70964993}"/>
              </a:ext>
            </a:extLst>
          </p:cNvPr>
          <p:cNvSpPr/>
          <p:nvPr/>
        </p:nvSpPr>
        <p:spPr>
          <a:xfrm>
            <a:off x="2031788" y="4587202"/>
            <a:ext cx="1063188" cy="1063188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C8FD4E0-F323-4639-A427-2F24C7304467}"/>
              </a:ext>
            </a:extLst>
          </p:cNvPr>
          <p:cNvSpPr/>
          <p:nvPr/>
        </p:nvSpPr>
        <p:spPr>
          <a:xfrm>
            <a:off x="4709945" y="4587202"/>
            <a:ext cx="1063188" cy="1063188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1D134B8-D867-4632-AA82-637FD67C126D}"/>
              </a:ext>
            </a:extLst>
          </p:cNvPr>
          <p:cNvSpPr/>
          <p:nvPr/>
        </p:nvSpPr>
        <p:spPr>
          <a:xfrm>
            <a:off x="7388102" y="4587202"/>
            <a:ext cx="1063188" cy="1063188"/>
          </a:xfrm>
          <a:prstGeom prst="ellipse">
            <a:avLst/>
          </a:pr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56D7ACA-9754-428B-B8F1-D6DCA0444F94}"/>
              </a:ext>
            </a:extLst>
          </p:cNvPr>
          <p:cNvGrpSpPr/>
          <p:nvPr/>
        </p:nvGrpSpPr>
        <p:grpSpPr>
          <a:xfrm>
            <a:off x="1268770" y="3025377"/>
            <a:ext cx="6606461" cy="1332350"/>
            <a:chOff x="1691694" y="2540767"/>
            <a:chExt cx="8808614" cy="1776467"/>
          </a:xfrm>
          <a:solidFill>
            <a:schemeClr val="bg2">
              <a:lumMod val="90000"/>
            </a:schemeClr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2B6CF99-D407-42F9-A89D-2A75CD94ECED}"/>
                </a:ext>
              </a:extLst>
            </p:cNvPr>
            <p:cNvSpPr/>
            <p:nvPr/>
          </p:nvSpPr>
          <p:spPr>
            <a:xfrm>
              <a:off x="1691694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1CE262C-3C17-4ED1-884A-9C30CCA9F463}"/>
                </a:ext>
              </a:extLst>
            </p:cNvPr>
            <p:cNvSpPr/>
            <p:nvPr/>
          </p:nvSpPr>
          <p:spPr>
            <a:xfrm>
              <a:off x="3477132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465451F-20EB-4D6E-B23D-13DB42A59AD7}"/>
                </a:ext>
              </a:extLst>
            </p:cNvPr>
            <p:cNvSpPr/>
            <p:nvPr/>
          </p:nvSpPr>
          <p:spPr>
            <a:xfrm>
              <a:off x="5262571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91C0A44-E742-4B3C-B256-62F1D240AC8A}"/>
                </a:ext>
              </a:extLst>
            </p:cNvPr>
            <p:cNvSpPr/>
            <p:nvPr/>
          </p:nvSpPr>
          <p:spPr>
            <a:xfrm>
              <a:off x="7048009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0C01990-FD4D-46C6-93C7-BBCB29AA3994}"/>
                </a:ext>
              </a:extLst>
            </p:cNvPr>
            <p:cNvSpPr/>
            <p:nvPr/>
          </p:nvSpPr>
          <p:spPr>
            <a:xfrm>
              <a:off x="8833447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93206556-E283-4F90-8F0F-88893AFDC33F}"/>
              </a:ext>
            </a:extLst>
          </p:cNvPr>
          <p:cNvSpPr/>
          <p:nvPr/>
        </p:nvSpPr>
        <p:spPr>
          <a:xfrm>
            <a:off x="692710" y="3826132"/>
            <a:ext cx="1063188" cy="10631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D201BCE-A716-43F3-9861-010410C33BEF}"/>
              </a:ext>
            </a:extLst>
          </p:cNvPr>
          <p:cNvSpPr/>
          <p:nvPr/>
        </p:nvSpPr>
        <p:spPr>
          <a:xfrm>
            <a:off x="3370867" y="3826132"/>
            <a:ext cx="1063188" cy="10631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051216D-459E-40A3-88B3-3B9497E8AA99}"/>
              </a:ext>
            </a:extLst>
          </p:cNvPr>
          <p:cNvSpPr/>
          <p:nvPr/>
        </p:nvSpPr>
        <p:spPr>
          <a:xfrm>
            <a:off x="2031788" y="2493782"/>
            <a:ext cx="1063188" cy="1063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EF25C5E-872E-4DA0-82CE-29B5F4C66AA3}"/>
              </a:ext>
            </a:extLst>
          </p:cNvPr>
          <p:cNvSpPr/>
          <p:nvPr/>
        </p:nvSpPr>
        <p:spPr>
          <a:xfrm>
            <a:off x="4709945" y="2493782"/>
            <a:ext cx="1063188" cy="1063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783F3E9-EA9A-4C22-B055-E6D2C7D0587D}"/>
              </a:ext>
            </a:extLst>
          </p:cNvPr>
          <p:cNvSpPr/>
          <p:nvPr/>
        </p:nvSpPr>
        <p:spPr>
          <a:xfrm>
            <a:off x="6049024" y="3826132"/>
            <a:ext cx="1063188" cy="10631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DB7506F-427F-47FA-94FE-7A559F78982D}"/>
              </a:ext>
            </a:extLst>
          </p:cNvPr>
          <p:cNvSpPr/>
          <p:nvPr/>
        </p:nvSpPr>
        <p:spPr>
          <a:xfrm>
            <a:off x="7388102" y="2493782"/>
            <a:ext cx="1063188" cy="10631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489F2D1-8641-472E-A1DC-CC57B36C2046}"/>
              </a:ext>
            </a:extLst>
          </p:cNvPr>
          <p:cNvCxnSpPr>
            <a:cxnSpLocks/>
            <a:stCxn id="55" idx="0"/>
            <a:endCxn id="43" idx="4"/>
          </p:cNvCxnSpPr>
          <p:nvPr/>
        </p:nvCxnSpPr>
        <p:spPr>
          <a:xfrm flipV="1">
            <a:off x="1224304" y="2762825"/>
            <a:ext cx="0" cy="1063307"/>
          </a:xfrm>
          <a:prstGeom prst="straightConnector1">
            <a:avLst/>
          </a:prstGeom>
          <a:ln>
            <a:solidFill>
              <a:schemeClr val="accent5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73C4C90-6C22-4014-9183-8DE3A3C48D0B}"/>
              </a:ext>
            </a:extLst>
          </p:cNvPr>
          <p:cNvCxnSpPr>
            <a:cxnSpLocks/>
            <a:stCxn id="57" idx="4"/>
            <a:endCxn id="46" idx="0"/>
          </p:cNvCxnSpPr>
          <p:nvPr/>
        </p:nvCxnSpPr>
        <p:spPr>
          <a:xfrm>
            <a:off x="2563382" y="3556970"/>
            <a:ext cx="0" cy="1030232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541CC74-5B3A-4868-B66F-0D91ED530049}"/>
              </a:ext>
            </a:extLst>
          </p:cNvPr>
          <p:cNvCxnSpPr>
            <a:cxnSpLocks/>
            <a:stCxn id="56" idx="0"/>
            <a:endCxn id="44" idx="4"/>
          </p:cNvCxnSpPr>
          <p:nvPr/>
        </p:nvCxnSpPr>
        <p:spPr>
          <a:xfrm flipV="1">
            <a:off x="3902461" y="2762825"/>
            <a:ext cx="0" cy="1063307"/>
          </a:xfrm>
          <a:prstGeom prst="straightConnector1">
            <a:avLst/>
          </a:prstGeom>
          <a:ln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58EC41A-747D-4A74-ABEF-63091943286B}"/>
              </a:ext>
            </a:extLst>
          </p:cNvPr>
          <p:cNvCxnSpPr>
            <a:cxnSpLocks/>
            <a:stCxn id="58" idx="4"/>
            <a:endCxn id="47" idx="0"/>
          </p:cNvCxnSpPr>
          <p:nvPr/>
        </p:nvCxnSpPr>
        <p:spPr>
          <a:xfrm>
            <a:off x="5241539" y="3556970"/>
            <a:ext cx="0" cy="1030232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87DF9AB-CE24-4B52-99CA-605C1E43B40B}"/>
              </a:ext>
            </a:extLst>
          </p:cNvPr>
          <p:cNvCxnSpPr>
            <a:cxnSpLocks/>
            <a:stCxn id="59" idx="0"/>
            <a:endCxn id="45" idx="4"/>
          </p:cNvCxnSpPr>
          <p:nvPr/>
        </p:nvCxnSpPr>
        <p:spPr>
          <a:xfrm flipV="1">
            <a:off x="6580618" y="2762825"/>
            <a:ext cx="0" cy="1063307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8BBA556-56FB-4C54-814D-127526E2671C}"/>
              </a:ext>
            </a:extLst>
          </p:cNvPr>
          <p:cNvCxnSpPr>
            <a:cxnSpLocks/>
            <a:stCxn id="60" idx="4"/>
            <a:endCxn id="48" idx="0"/>
          </p:cNvCxnSpPr>
          <p:nvPr/>
        </p:nvCxnSpPr>
        <p:spPr>
          <a:xfrm>
            <a:off x="7919696" y="3556970"/>
            <a:ext cx="0" cy="1030232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66" descr="Handshake">
            <a:extLst>
              <a:ext uri="{FF2B5EF4-FFF2-40B4-BE49-F238E27FC236}">
                <a16:creationId xmlns:a16="http://schemas.microsoft.com/office/drawing/2014/main" id="{BE29D12E-3589-4356-9169-549D21C0A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7718" y="4085181"/>
            <a:ext cx="685800" cy="685800"/>
          </a:xfrm>
          <a:prstGeom prst="rect">
            <a:avLst/>
          </a:prstGeom>
        </p:spPr>
      </p:pic>
      <p:pic>
        <p:nvPicPr>
          <p:cNvPr id="68" name="Graphic 67" descr="Stopwatch">
            <a:extLst>
              <a:ext uri="{FF2B5EF4-FFF2-40B4-BE49-F238E27FC236}">
                <a16:creationId xmlns:a16="http://schemas.microsoft.com/office/drawing/2014/main" id="{EFC33855-7595-48C0-B6FD-1B180CACD3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98639" y="2681384"/>
            <a:ext cx="685800" cy="685800"/>
          </a:xfrm>
          <a:prstGeom prst="rect">
            <a:avLst/>
          </a:prstGeom>
        </p:spPr>
      </p:pic>
      <p:pic>
        <p:nvPicPr>
          <p:cNvPr id="69" name="Graphic 68" descr="Gauge">
            <a:extLst>
              <a:ext uri="{FF2B5EF4-FFF2-40B4-BE49-F238E27FC236}">
                <a16:creationId xmlns:a16="http://schemas.microsoft.com/office/drawing/2014/main" id="{6D5DA48F-061A-4F25-84EA-09B159CC44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23374" y="2641694"/>
            <a:ext cx="685800" cy="685800"/>
          </a:xfrm>
          <a:prstGeom prst="rect">
            <a:avLst/>
          </a:prstGeom>
        </p:spPr>
      </p:pic>
      <p:pic>
        <p:nvPicPr>
          <p:cNvPr id="70" name="Graphic 69" descr="Bar chart">
            <a:extLst>
              <a:ext uri="{FF2B5EF4-FFF2-40B4-BE49-F238E27FC236}">
                <a16:creationId xmlns:a16="http://schemas.microsoft.com/office/drawing/2014/main" id="{8D0E14AF-AE82-4F94-94F9-BF2334F00E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67155" y="4014826"/>
            <a:ext cx="685800" cy="685800"/>
          </a:xfrm>
          <a:prstGeom prst="rect">
            <a:avLst/>
          </a:prstGeom>
        </p:spPr>
      </p:pic>
      <p:pic>
        <p:nvPicPr>
          <p:cNvPr id="71" name="Graphic 70" descr="Shopping cart">
            <a:extLst>
              <a:ext uri="{FF2B5EF4-FFF2-40B4-BE49-F238E27FC236}">
                <a16:creationId xmlns:a16="http://schemas.microsoft.com/office/drawing/2014/main" id="{DDDD36BA-99D7-4E0E-8E87-BFE1E0BAB0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76796" y="2677290"/>
            <a:ext cx="685800" cy="685800"/>
          </a:xfrm>
          <a:prstGeom prst="rect">
            <a:avLst/>
          </a:prstGeom>
        </p:spPr>
      </p:pic>
      <p:pic>
        <p:nvPicPr>
          <p:cNvPr id="72" name="Graphic 71" descr="Rocket">
            <a:extLst>
              <a:ext uri="{FF2B5EF4-FFF2-40B4-BE49-F238E27FC236}">
                <a16:creationId xmlns:a16="http://schemas.microsoft.com/office/drawing/2014/main" id="{3695E4A5-1DF2-4A43-9D26-5EAEE3CEA1C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1404" y="401482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5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9983</TotalTime>
  <Words>279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Process Diagram for PowerPoint</vt:lpstr>
      <vt:lpstr>Chain Process Diagram for PowerPoint</vt:lpstr>
      <vt:lpstr>Chain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2018-03-13T19:21:51Z</dcterms:modified>
  <cp:category>Charts &amp; Diagrams</cp:category>
</cp:coreProperties>
</file>