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3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C9639A0-7697-45A4-8637-151429D7CC3B}"/>
              </a:ext>
            </a:extLst>
          </p:cNvPr>
          <p:cNvSpPr/>
          <p:nvPr/>
        </p:nvSpPr>
        <p:spPr>
          <a:xfrm rot="14400000">
            <a:off x="1560270" y="3225142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2E45423-485B-4965-A48F-30B61CEEF140}"/>
              </a:ext>
            </a:extLst>
          </p:cNvPr>
          <p:cNvSpPr/>
          <p:nvPr/>
        </p:nvSpPr>
        <p:spPr>
          <a:xfrm rot="18000000">
            <a:off x="3305687" y="3232802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620851F-6B86-4B98-BC47-DAB6FD9D31A7}"/>
              </a:ext>
            </a:extLst>
          </p:cNvPr>
          <p:cNvSpPr/>
          <p:nvPr/>
        </p:nvSpPr>
        <p:spPr>
          <a:xfrm rot="14400000">
            <a:off x="5051105" y="3220887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1673A02-7656-49E3-B337-86D0FFD7E9EB}"/>
              </a:ext>
            </a:extLst>
          </p:cNvPr>
          <p:cNvSpPr/>
          <p:nvPr/>
        </p:nvSpPr>
        <p:spPr>
          <a:xfrm rot="18000000">
            <a:off x="6796522" y="3236204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714254-0589-4A82-8819-5F3AB9943E32}"/>
              </a:ext>
            </a:extLst>
          </p:cNvPr>
          <p:cNvGrpSpPr/>
          <p:nvPr/>
        </p:nvGrpSpPr>
        <p:grpSpPr>
          <a:xfrm>
            <a:off x="370604" y="3547287"/>
            <a:ext cx="1399032" cy="1399032"/>
            <a:chOff x="1198486" y="2455403"/>
            <a:chExt cx="1660124" cy="166012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B5D3244-C802-4E8A-9F05-562FCC8436C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526F869-5AAB-4171-BA9C-B343799DAA3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282C7C1-C71D-408D-B694-E308409B3F83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607DF9-6B90-432B-B4EC-4E89F5CBEB87}"/>
              </a:ext>
            </a:extLst>
          </p:cNvPr>
          <p:cNvGrpSpPr/>
          <p:nvPr/>
        </p:nvGrpSpPr>
        <p:grpSpPr>
          <a:xfrm>
            <a:off x="2121544" y="2536382"/>
            <a:ext cx="1399032" cy="1399032"/>
            <a:chOff x="1198486" y="2455403"/>
            <a:chExt cx="1660124" cy="16601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D43CDBE-D7DE-4A23-8BB4-714F414A6025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F152C3-53B1-47DD-8DE6-B9E10EBC59C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1D554C4-676D-468F-B335-F2FCC8B99AA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9E8A0F9-68A6-4B86-B069-869A7DFC8334}"/>
              </a:ext>
            </a:extLst>
          </p:cNvPr>
          <p:cNvGrpSpPr/>
          <p:nvPr/>
        </p:nvGrpSpPr>
        <p:grpSpPr>
          <a:xfrm>
            <a:off x="3872484" y="3547287"/>
            <a:ext cx="1399032" cy="1399032"/>
            <a:chOff x="1198486" y="2455403"/>
            <a:chExt cx="1660124" cy="1660124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DB0FEE3-922D-4337-96E8-8886C13E5FE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EA2D9E-2F57-49D2-ACB1-937169ADA01A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8945868-A4E1-42E1-9143-B72BC8E642D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26DE8E0-F401-4C58-AF5B-4000611EB414}"/>
              </a:ext>
            </a:extLst>
          </p:cNvPr>
          <p:cNvGrpSpPr/>
          <p:nvPr/>
        </p:nvGrpSpPr>
        <p:grpSpPr>
          <a:xfrm>
            <a:off x="5623424" y="2536382"/>
            <a:ext cx="1399032" cy="1399032"/>
            <a:chOff x="1198486" y="2455403"/>
            <a:chExt cx="1660124" cy="166012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152C4F5-24B2-43BB-9476-0BCFC8CD1184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DAAEAAD-099C-4567-9676-6AF36E9761BE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54D6F89-5F1D-4C0D-8131-D4B55339CC39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96756C1-1B12-4FD1-B396-7B857EFFDBB5}"/>
              </a:ext>
            </a:extLst>
          </p:cNvPr>
          <p:cNvGrpSpPr/>
          <p:nvPr/>
        </p:nvGrpSpPr>
        <p:grpSpPr>
          <a:xfrm>
            <a:off x="7374365" y="3547287"/>
            <a:ext cx="1399032" cy="1399032"/>
            <a:chOff x="1198486" y="2455403"/>
            <a:chExt cx="1660124" cy="166012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76306E7-1FF0-48F2-A658-9CFEFAA62EDF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C220FA0-0C64-4DD1-A096-8B1C5779043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6BDAEE7-589C-4255-B6C1-CE26C1A5F9D1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45963DF-E143-4172-B20B-F948BC3C66E4}"/>
              </a:ext>
            </a:extLst>
          </p:cNvPr>
          <p:cNvCxnSpPr>
            <a:cxnSpLocks/>
            <a:stCxn id="65" idx="0"/>
            <a:endCxn id="88" idx="2"/>
          </p:cNvCxnSpPr>
          <p:nvPr/>
        </p:nvCxnSpPr>
        <p:spPr>
          <a:xfrm flipH="1" flipV="1">
            <a:off x="4571999" y="3071919"/>
            <a:ext cx="1" cy="89854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B3EC2C-13BE-4271-A6D3-B49E244E5C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91299" y="4054606"/>
            <a:ext cx="361247" cy="361247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8DE3CA3D-0834-4BA4-8D6E-A908F6E5CC8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2870" y="3063297"/>
            <a:ext cx="361657" cy="361657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1E765E74-B17A-4F05-8A92-6F309EC021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2732" y="3059299"/>
            <a:ext cx="361657" cy="361657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8A3A350E-14C9-4091-A93E-2123D620BD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3042" y="4065974"/>
            <a:ext cx="361657" cy="361657"/>
          </a:xfrm>
          <a:prstGeom prst="rect">
            <a:avLst/>
          </a:prstGeom>
        </p:spPr>
      </p:pic>
      <p:pic>
        <p:nvPicPr>
          <p:cNvPr id="113" name="Graphic 112" descr="Tag">
            <a:extLst>
              <a:ext uri="{FF2B5EF4-FFF2-40B4-BE49-F238E27FC236}">
                <a16:creationId xmlns:a16="http://schemas.microsoft.com/office/drawing/2014/main" id="{4C218483-A837-443E-8A8E-67A6A777A4C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2170" y="4056400"/>
            <a:ext cx="361657" cy="361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8C1291-5268-40C6-B5AC-F55FED26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Process Diagram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CB80E1-A32C-41C6-8B63-8CFDA9C912D1}"/>
              </a:ext>
            </a:extLst>
          </p:cNvPr>
          <p:cNvGrpSpPr/>
          <p:nvPr/>
        </p:nvGrpSpPr>
        <p:grpSpPr>
          <a:xfrm>
            <a:off x="341817" y="1734974"/>
            <a:ext cx="1456607" cy="1336946"/>
            <a:chOff x="332936" y="4560006"/>
            <a:chExt cx="2937088" cy="178259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C88319D-E000-4DFC-8AFF-4F7FC36E15DA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9BB88D-3135-4A7F-9547-0180EEB5268F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755B7C8-5795-43E3-8C1D-AE3B942E2AD5}"/>
              </a:ext>
            </a:extLst>
          </p:cNvPr>
          <p:cNvCxnSpPr>
            <a:cxnSpLocks/>
            <a:stCxn id="57" idx="0"/>
            <a:endCxn id="76" idx="2"/>
          </p:cNvCxnSpPr>
          <p:nvPr/>
        </p:nvCxnSpPr>
        <p:spPr>
          <a:xfrm flipV="1">
            <a:off x="1070120" y="3071920"/>
            <a:ext cx="1933" cy="898545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76D1F7A-019C-4100-AAD0-4ED851DCDE3B}"/>
              </a:ext>
            </a:extLst>
          </p:cNvPr>
          <p:cNvGrpSpPr/>
          <p:nvPr/>
        </p:nvGrpSpPr>
        <p:grpSpPr>
          <a:xfrm>
            <a:off x="3841763" y="1734974"/>
            <a:ext cx="1456607" cy="1336946"/>
            <a:chOff x="332936" y="4560006"/>
            <a:chExt cx="2937088" cy="17825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05BED26-7D7C-4660-A531-45D9BE8706D5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2511E6F-FA9F-4C2A-B5F3-89D4AF128919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92856-7AC1-439C-B791-ADC1A97BE5C7}"/>
              </a:ext>
            </a:extLst>
          </p:cNvPr>
          <p:cNvGrpSpPr/>
          <p:nvPr/>
        </p:nvGrpSpPr>
        <p:grpSpPr>
          <a:xfrm>
            <a:off x="7345576" y="1734974"/>
            <a:ext cx="1456607" cy="1336946"/>
            <a:chOff x="332936" y="4560006"/>
            <a:chExt cx="2937088" cy="178259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402914-813F-40EF-9914-464F1BFABBDE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50B1C3D-CB26-403F-A001-FE147A588DF1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C85A81-715F-4943-AD53-901004ABC1EC}"/>
              </a:ext>
            </a:extLst>
          </p:cNvPr>
          <p:cNvCxnSpPr>
            <a:cxnSpLocks/>
            <a:stCxn id="73" idx="0"/>
            <a:endCxn id="97" idx="2"/>
          </p:cNvCxnSpPr>
          <p:nvPr/>
        </p:nvCxnSpPr>
        <p:spPr>
          <a:xfrm flipV="1">
            <a:off x="8073881" y="3071920"/>
            <a:ext cx="1931" cy="89854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55115EE-E065-4D02-9772-618E8B5003CC}"/>
              </a:ext>
            </a:extLst>
          </p:cNvPr>
          <p:cNvGrpSpPr/>
          <p:nvPr/>
        </p:nvGrpSpPr>
        <p:grpSpPr>
          <a:xfrm>
            <a:off x="2083516" y="4495533"/>
            <a:ext cx="1456607" cy="1336946"/>
            <a:chOff x="332936" y="4560006"/>
            <a:chExt cx="2937088" cy="178259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D550D28-D88B-43BD-8CFB-4062492158F1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B7F39E2-48E0-436B-9F36-A9A92358BBEB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6F2E257-18CA-44E1-9730-A2C02B772B9F}"/>
              </a:ext>
            </a:extLst>
          </p:cNvPr>
          <p:cNvCxnSpPr>
            <a:cxnSpLocks/>
            <a:stCxn id="61" idx="4"/>
            <a:endCxn id="99" idx="0"/>
          </p:cNvCxnSpPr>
          <p:nvPr/>
        </p:nvCxnSpPr>
        <p:spPr>
          <a:xfrm flipH="1">
            <a:off x="2811820" y="3512235"/>
            <a:ext cx="9240" cy="98329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5BFA5D-C7ED-4482-889A-48AE2F309143}"/>
              </a:ext>
            </a:extLst>
          </p:cNvPr>
          <p:cNvGrpSpPr/>
          <p:nvPr/>
        </p:nvGrpSpPr>
        <p:grpSpPr>
          <a:xfrm>
            <a:off x="5598524" y="4495533"/>
            <a:ext cx="1456607" cy="1336946"/>
            <a:chOff x="332936" y="4560006"/>
            <a:chExt cx="2937088" cy="1782595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904F7E3-8418-4868-93E3-C95EE793913F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8FA92AC-E945-470F-B4D6-26A31CC7AE7E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03A845-84D2-4C27-8960-A739549C7706}"/>
              </a:ext>
            </a:extLst>
          </p:cNvPr>
          <p:cNvCxnSpPr>
            <a:cxnSpLocks/>
            <a:stCxn id="69" idx="4"/>
            <a:endCxn id="106" idx="0"/>
          </p:cNvCxnSpPr>
          <p:nvPr/>
        </p:nvCxnSpPr>
        <p:spPr>
          <a:xfrm>
            <a:off x="6322940" y="3512235"/>
            <a:ext cx="3888" cy="98329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4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1291-5268-40C6-B5AC-F55FED26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Chain Process Diagram for PowerPoint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2CD8969-D7E9-4A1F-9A15-3FCC3B9811D3}"/>
              </a:ext>
            </a:extLst>
          </p:cNvPr>
          <p:cNvSpPr/>
          <p:nvPr/>
        </p:nvSpPr>
        <p:spPr>
          <a:xfrm rot="14400000">
            <a:off x="1560270" y="3225142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3A62610-6C49-4AFD-8E59-8D516D8B3CA1}"/>
              </a:ext>
            </a:extLst>
          </p:cNvPr>
          <p:cNvSpPr/>
          <p:nvPr/>
        </p:nvSpPr>
        <p:spPr>
          <a:xfrm rot="18000000">
            <a:off x="3305687" y="3232802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826F1B-EC54-419B-9883-9CD67BDD17C0}"/>
              </a:ext>
            </a:extLst>
          </p:cNvPr>
          <p:cNvSpPr/>
          <p:nvPr/>
        </p:nvSpPr>
        <p:spPr>
          <a:xfrm rot="14400000">
            <a:off x="5051105" y="3220887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977CA82-92A6-4E6B-9178-65494438B541}"/>
              </a:ext>
            </a:extLst>
          </p:cNvPr>
          <p:cNvSpPr/>
          <p:nvPr/>
        </p:nvSpPr>
        <p:spPr>
          <a:xfrm rot="18000000">
            <a:off x="6796522" y="3236204"/>
            <a:ext cx="800814" cy="1021556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79BE4AF-30E1-4520-A622-B757FFC70ADF}"/>
              </a:ext>
            </a:extLst>
          </p:cNvPr>
          <p:cNvGrpSpPr/>
          <p:nvPr/>
        </p:nvGrpSpPr>
        <p:grpSpPr>
          <a:xfrm>
            <a:off x="370604" y="3547287"/>
            <a:ext cx="1399032" cy="1399032"/>
            <a:chOff x="1198486" y="2455403"/>
            <a:chExt cx="1660124" cy="1660124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24A150E-A116-4211-8C0A-E12DAE493ED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6010B04D-F54B-4CAA-A223-C6F3037B563B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F79A79D0-81AA-4E45-88C3-B0AA34FE8C7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65852382-F850-48D6-82FC-53AE549FD733}"/>
              </a:ext>
            </a:extLst>
          </p:cNvPr>
          <p:cNvGrpSpPr/>
          <p:nvPr/>
        </p:nvGrpSpPr>
        <p:grpSpPr>
          <a:xfrm>
            <a:off x="2121544" y="2536382"/>
            <a:ext cx="1399032" cy="1399032"/>
            <a:chOff x="1198486" y="2455403"/>
            <a:chExt cx="1660124" cy="1660124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67224C5D-4000-4462-A803-2F25566A0BA1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10C007B-8D4E-4078-AF7A-E0CF7F68B06F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DC05BA5-D5E7-446B-BCC3-39D080163A83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5E2A32C-0D75-42EC-9409-0B995083BD2F}"/>
              </a:ext>
            </a:extLst>
          </p:cNvPr>
          <p:cNvGrpSpPr/>
          <p:nvPr/>
        </p:nvGrpSpPr>
        <p:grpSpPr>
          <a:xfrm>
            <a:off x="3872484" y="3547287"/>
            <a:ext cx="1399032" cy="1399032"/>
            <a:chOff x="1198486" y="2455403"/>
            <a:chExt cx="1660124" cy="1660124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8C1EDCC-06C8-49F8-95C9-3AD4DAF4A4D8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678C7C5-2F1C-4E02-86D6-E935BD351E39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71EA432-D5D1-4260-AC5A-EF8223D9A6F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613A171-B331-4144-AF05-EED50D5D06E7}"/>
              </a:ext>
            </a:extLst>
          </p:cNvPr>
          <p:cNvGrpSpPr/>
          <p:nvPr/>
        </p:nvGrpSpPr>
        <p:grpSpPr>
          <a:xfrm>
            <a:off x="5623424" y="2536382"/>
            <a:ext cx="1399032" cy="1399032"/>
            <a:chOff x="1198486" y="2455403"/>
            <a:chExt cx="1660124" cy="1660124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88A25DE-CC69-4769-A4A9-1BF1B00941FD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F30EB4B-D96A-479D-B733-C61234DC501F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2C781BE-93A0-4A78-A0EC-9A173434F66E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82B8BD2-A733-4F30-AF6F-873DE9BA036F}"/>
              </a:ext>
            </a:extLst>
          </p:cNvPr>
          <p:cNvGrpSpPr/>
          <p:nvPr/>
        </p:nvGrpSpPr>
        <p:grpSpPr>
          <a:xfrm>
            <a:off x="7374365" y="3547287"/>
            <a:ext cx="1399032" cy="1399032"/>
            <a:chOff x="1198486" y="2455403"/>
            <a:chExt cx="1660124" cy="1660124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DFF47618-8627-4A68-AA6A-E49ADD598D09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8FD4362D-71F7-447D-A216-97363394AD63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69ACD19-6F6B-4F92-9023-EA6B372ED32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430EF20A-0F12-4DE9-8A34-EB78999578D2}"/>
              </a:ext>
            </a:extLst>
          </p:cNvPr>
          <p:cNvCxnSpPr>
            <a:cxnSpLocks/>
            <a:stCxn id="120" idx="0"/>
            <a:endCxn id="142" idx="2"/>
          </p:cNvCxnSpPr>
          <p:nvPr/>
        </p:nvCxnSpPr>
        <p:spPr>
          <a:xfrm flipH="1" flipV="1">
            <a:off x="4571999" y="3071919"/>
            <a:ext cx="1" cy="89854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Graphic 129" descr="Users">
            <a:extLst>
              <a:ext uri="{FF2B5EF4-FFF2-40B4-BE49-F238E27FC236}">
                <a16:creationId xmlns:a16="http://schemas.microsoft.com/office/drawing/2014/main" id="{F251023B-70A2-47AD-BAE3-A9DD831FBC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91299" y="4054606"/>
            <a:ext cx="361247" cy="361247"/>
          </a:xfrm>
          <a:prstGeom prst="rect">
            <a:avLst/>
          </a:prstGeom>
        </p:spPr>
      </p:pic>
      <p:pic>
        <p:nvPicPr>
          <p:cNvPr id="131" name="Graphic 130" descr="Puzzle">
            <a:extLst>
              <a:ext uri="{FF2B5EF4-FFF2-40B4-BE49-F238E27FC236}">
                <a16:creationId xmlns:a16="http://schemas.microsoft.com/office/drawing/2014/main" id="{635FB2D9-DC2C-4F78-9CB8-D479E1A106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2870" y="3063297"/>
            <a:ext cx="361657" cy="361657"/>
          </a:xfrm>
          <a:prstGeom prst="rect">
            <a:avLst/>
          </a:prstGeom>
        </p:spPr>
      </p:pic>
      <p:pic>
        <p:nvPicPr>
          <p:cNvPr id="132" name="Graphic 131" descr="Lightbulb">
            <a:extLst>
              <a:ext uri="{FF2B5EF4-FFF2-40B4-BE49-F238E27FC236}">
                <a16:creationId xmlns:a16="http://schemas.microsoft.com/office/drawing/2014/main" id="{DF9110DC-3E40-4140-8BC3-66F1AE2947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42732" y="3059299"/>
            <a:ext cx="361657" cy="361657"/>
          </a:xfrm>
          <a:prstGeom prst="rect">
            <a:avLst/>
          </a:prstGeom>
        </p:spPr>
      </p:pic>
      <p:pic>
        <p:nvPicPr>
          <p:cNvPr id="133" name="Graphic 132" descr="Rocket">
            <a:extLst>
              <a:ext uri="{FF2B5EF4-FFF2-40B4-BE49-F238E27FC236}">
                <a16:creationId xmlns:a16="http://schemas.microsoft.com/office/drawing/2014/main" id="{9252574D-590B-4FC2-A4E8-07980E23A6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3042" y="4065974"/>
            <a:ext cx="361657" cy="361657"/>
          </a:xfrm>
          <a:prstGeom prst="rect">
            <a:avLst/>
          </a:prstGeom>
        </p:spPr>
      </p:pic>
      <p:pic>
        <p:nvPicPr>
          <p:cNvPr id="134" name="Graphic 133" descr="Tag">
            <a:extLst>
              <a:ext uri="{FF2B5EF4-FFF2-40B4-BE49-F238E27FC236}">
                <a16:creationId xmlns:a16="http://schemas.microsoft.com/office/drawing/2014/main" id="{F2481A15-86FA-44A0-A5EF-D85F8EFE2EE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92170" y="4056400"/>
            <a:ext cx="361657" cy="361657"/>
          </a:xfrm>
          <a:prstGeom prst="rect">
            <a:avLst/>
          </a:prstGeom>
        </p:spPr>
      </p:pic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248A3FB-E04C-4ABC-8584-4E1A21DF0B20}"/>
              </a:ext>
            </a:extLst>
          </p:cNvPr>
          <p:cNvGrpSpPr/>
          <p:nvPr/>
        </p:nvGrpSpPr>
        <p:grpSpPr>
          <a:xfrm>
            <a:off x="341817" y="1734974"/>
            <a:ext cx="1456607" cy="1336946"/>
            <a:chOff x="332936" y="4560006"/>
            <a:chExt cx="2937088" cy="1782595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EC6BAFA7-D9DE-4391-96A2-7B46E1A3B37F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A9725C6E-439C-43A9-8D3D-C12103AEA1EF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8F4E9EA0-A61B-4344-AFBF-CE953D4E754F}"/>
              </a:ext>
            </a:extLst>
          </p:cNvPr>
          <p:cNvCxnSpPr>
            <a:cxnSpLocks/>
            <a:stCxn id="103" idx="0"/>
            <a:endCxn id="137" idx="2"/>
          </p:cNvCxnSpPr>
          <p:nvPr/>
        </p:nvCxnSpPr>
        <p:spPr>
          <a:xfrm flipV="1">
            <a:off x="1070120" y="3071920"/>
            <a:ext cx="1933" cy="898545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05AFF56-760C-46C7-B2CF-C20F84E38B0A}"/>
              </a:ext>
            </a:extLst>
          </p:cNvPr>
          <p:cNvGrpSpPr/>
          <p:nvPr/>
        </p:nvGrpSpPr>
        <p:grpSpPr>
          <a:xfrm>
            <a:off x="3841763" y="1734974"/>
            <a:ext cx="1456607" cy="1336946"/>
            <a:chOff x="332936" y="4560006"/>
            <a:chExt cx="2937088" cy="1782595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C2BB99D-235D-489C-B578-6B5715457BF7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5ED74F0-3E3D-4538-947F-153C35ECD9ED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EF7592D-27D8-4219-975D-058D803AD8FB}"/>
              </a:ext>
            </a:extLst>
          </p:cNvPr>
          <p:cNvGrpSpPr/>
          <p:nvPr/>
        </p:nvGrpSpPr>
        <p:grpSpPr>
          <a:xfrm>
            <a:off x="7345576" y="1734974"/>
            <a:ext cx="1456607" cy="1336946"/>
            <a:chOff x="332936" y="4560006"/>
            <a:chExt cx="2937088" cy="1782595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C6B656C0-664A-41A1-97F9-2AA00FA7E79C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09FC2AB-A76A-4836-B671-E85B96FB1A64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3B4E6EB-27B0-42D3-904E-0F0DABF22C01}"/>
              </a:ext>
            </a:extLst>
          </p:cNvPr>
          <p:cNvCxnSpPr>
            <a:cxnSpLocks/>
            <a:stCxn id="128" idx="0"/>
            <a:endCxn id="145" idx="2"/>
          </p:cNvCxnSpPr>
          <p:nvPr/>
        </p:nvCxnSpPr>
        <p:spPr>
          <a:xfrm flipV="1">
            <a:off x="8073881" y="3071920"/>
            <a:ext cx="1931" cy="89854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D1CF126-07FA-4AEF-B23A-BC5D82EA795F}"/>
              </a:ext>
            </a:extLst>
          </p:cNvPr>
          <p:cNvGrpSpPr/>
          <p:nvPr/>
        </p:nvGrpSpPr>
        <p:grpSpPr>
          <a:xfrm>
            <a:off x="2083516" y="4495533"/>
            <a:ext cx="1456607" cy="1336946"/>
            <a:chOff x="332936" y="4560006"/>
            <a:chExt cx="2937088" cy="1782595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E31FDAA-BFC4-45B6-9D1F-759C39C2CB43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806AE363-B476-4744-9114-2BD4A3CC743C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280B9E9-8636-472C-9BBE-4EF76DACD614}"/>
              </a:ext>
            </a:extLst>
          </p:cNvPr>
          <p:cNvCxnSpPr>
            <a:cxnSpLocks/>
            <a:stCxn id="116" idx="4"/>
            <a:endCxn id="148" idx="0"/>
          </p:cNvCxnSpPr>
          <p:nvPr/>
        </p:nvCxnSpPr>
        <p:spPr>
          <a:xfrm flipH="1">
            <a:off x="2811820" y="3512235"/>
            <a:ext cx="9240" cy="98329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E4148552-FAFB-4AF7-803F-97827C2D5C6F}"/>
              </a:ext>
            </a:extLst>
          </p:cNvPr>
          <p:cNvGrpSpPr/>
          <p:nvPr/>
        </p:nvGrpSpPr>
        <p:grpSpPr>
          <a:xfrm>
            <a:off x="5598524" y="4495533"/>
            <a:ext cx="1456607" cy="1336946"/>
            <a:chOff x="332936" y="4560006"/>
            <a:chExt cx="2937088" cy="178259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0D6CC3A-68A3-4887-897B-9E17938BEA82}"/>
                </a:ext>
              </a:extLst>
            </p:cNvPr>
            <p:cNvSpPr txBox="1"/>
            <p:nvPr/>
          </p:nvSpPr>
          <p:spPr>
            <a:xfrm>
              <a:off x="332936" y="4560006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8E609966-1DF0-4835-B9C8-133F3F0B7B5E}"/>
                </a:ext>
              </a:extLst>
            </p:cNvPr>
            <p:cNvSpPr txBox="1"/>
            <p:nvPr/>
          </p:nvSpPr>
          <p:spPr>
            <a:xfrm>
              <a:off x="340729" y="5111494"/>
              <a:ext cx="2929295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dolor.</a:t>
              </a:r>
            </a:p>
          </p:txBody>
        </p:sp>
      </p:grp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6BC2252-76E7-4D93-9EEC-D086F40CA519}"/>
              </a:ext>
            </a:extLst>
          </p:cNvPr>
          <p:cNvCxnSpPr>
            <a:cxnSpLocks/>
            <a:stCxn id="124" idx="4"/>
            <a:endCxn id="152" idx="0"/>
          </p:cNvCxnSpPr>
          <p:nvPr/>
        </p:nvCxnSpPr>
        <p:spPr>
          <a:xfrm>
            <a:off x="6322940" y="3512235"/>
            <a:ext cx="3888" cy="98329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29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406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Process Diagram for PowerPoint</vt:lpstr>
      <vt:lpstr>Chain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2018-08-23T19:07:19Z</dcterms:modified>
  <cp:category>Charts &amp; Diagrams</cp:category>
</cp:coreProperties>
</file>