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8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5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C9639A0-7697-45A4-8637-151429D7CC3B}"/>
              </a:ext>
            </a:extLst>
          </p:cNvPr>
          <p:cNvSpPr/>
          <p:nvPr/>
        </p:nvSpPr>
        <p:spPr>
          <a:xfrm rot="14400000">
            <a:off x="2080360" y="295979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2E45423-485B-4965-A48F-30B61CEEF140}"/>
              </a:ext>
            </a:extLst>
          </p:cNvPr>
          <p:cNvSpPr/>
          <p:nvPr/>
        </p:nvSpPr>
        <p:spPr>
          <a:xfrm rot="18000000">
            <a:off x="4407583" y="2970008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620851F-6B86-4B98-BC47-DAB6FD9D31A7}"/>
              </a:ext>
            </a:extLst>
          </p:cNvPr>
          <p:cNvSpPr/>
          <p:nvPr/>
        </p:nvSpPr>
        <p:spPr>
          <a:xfrm rot="14400000">
            <a:off x="6734806" y="2954122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1673A02-7656-49E3-B337-86D0FFD7E9EB}"/>
              </a:ext>
            </a:extLst>
          </p:cNvPr>
          <p:cNvSpPr/>
          <p:nvPr/>
        </p:nvSpPr>
        <p:spPr>
          <a:xfrm rot="18000000">
            <a:off x="9062029" y="297454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1291-5268-40C6-B5AC-F55FED26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Diagram for PowerPoint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714254-0589-4A82-8819-5F3AB9943E32}"/>
              </a:ext>
            </a:extLst>
          </p:cNvPr>
          <p:cNvGrpSpPr/>
          <p:nvPr/>
        </p:nvGrpSpPr>
        <p:grpSpPr>
          <a:xfrm>
            <a:off x="494138" y="3389323"/>
            <a:ext cx="1865376" cy="1865376"/>
            <a:chOff x="1198486" y="2455403"/>
            <a:chExt cx="1660124" cy="166012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B5D3244-C802-4E8A-9F05-562FCC8436C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526F869-5AAB-4171-BA9C-B343799DAA3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282C7C1-C71D-408D-B694-E308409B3F83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607DF9-6B90-432B-B4EC-4E89F5CBEB87}"/>
              </a:ext>
            </a:extLst>
          </p:cNvPr>
          <p:cNvGrpSpPr/>
          <p:nvPr/>
        </p:nvGrpSpPr>
        <p:grpSpPr>
          <a:xfrm>
            <a:off x="2828725" y="2041449"/>
            <a:ext cx="1865376" cy="1865376"/>
            <a:chOff x="1198486" y="2455403"/>
            <a:chExt cx="1660124" cy="16601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D43CDBE-D7DE-4A23-8BB4-714F414A6025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F152C3-53B1-47DD-8DE6-B9E10EBC59C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1D554C4-676D-468F-B335-F2FCC8B99AA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9E8A0F9-68A6-4B86-B069-869A7DFC8334}"/>
              </a:ext>
            </a:extLst>
          </p:cNvPr>
          <p:cNvGrpSpPr/>
          <p:nvPr/>
        </p:nvGrpSpPr>
        <p:grpSpPr>
          <a:xfrm>
            <a:off x="5163312" y="3389323"/>
            <a:ext cx="1865376" cy="1865376"/>
            <a:chOff x="1198486" y="2455403"/>
            <a:chExt cx="1660124" cy="1660124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DB0FEE3-922D-4337-96E8-8886C13E5FE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EA2D9E-2F57-49D2-ACB1-937169ADA01A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8945868-A4E1-42E1-9143-B72BC8E642D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26DE8E0-F401-4C58-AF5B-4000611EB414}"/>
              </a:ext>
            </a:extLst>
          </p:cNvPr>
          <p:cNvGrpSpPr/>
          <p:nvPr/>
        </p:nvGrpSpPr>
        <p:grpSpPr>
          <a:xfrm>
            <a:off x="7497899" y="2041449"/>
            <a:ext cx="1865376" cy="1865376"/>
            <a:chOff x="1198486" y="2455403"/>
            <a:chExt cx="1660124" cy="166012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152C4F5-24B2-43BB-9476-0BCFC8CD1184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DAAEAAD-099C-4567-9676-6AF36E9761BE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54D6F89-5F1D-4C0D-8131-D4B55339CC39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96756C1-1B12-4FD1-B396-7B857EFFDBB5}"/>
              </a:ext>
            </a:extLst>
          </p:cNvPr>
          <p:cNvGrpSpPr/>
          <p:nvPr/>
        </p:nvGrpSpPr>
        <p:grpSpPr>
          <a:xfrm>
            <a:off x="9832486" y="3389323"/>
            <a:ext cx="1865376" cy="1865376"/>
            <a:chOff x="1198486" y="2455403"/>
            <a:chExt cx="1660124" cy="166012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76306E7-1FF0-48F2-A658-9CFEFAA62EDF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C220FA0-0C64-4DD1-A096-8B1C5779043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6BDAEE7-589C-4255-B6C1-CE26C1A5F9D1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CB80E1-A32C-41C6-8B63-8CFDA9C912D1}"/>
              </a:ext>
            </a:extLst>
          </p:cNvPr>
          <p:cNvGrpSpPr/>
          <p:nvPr/>
        </p:nvGrpSpPr>
        <p:grpSpPr>
          <a:xfrm>
            <a:off x="455755" y="1540710"/>
            <a:ext cx="1942143" cy="1351708"/>
            <a:chOff x="332936" y="4590783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C88319D-E000-4DFC-8AFF-4F7FC36E15DA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9BB88D-3135-4A7F-9547-0180EEB5268F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755B7C8-5795-43E3-8C1D-AE3B942E2AD5}"/>
              </a:ext>
            </a:extLst>
          </p:cNvPr>
          <p:cNvCxnSpPr>
            <a:cxnSpLocks/>
            <a:stCxn id="57" idx="0"/>
            <a:endCxn id="76" idx="2"/>
          </p:cNvCxnSpPr>
          <p:nvPr/>
        </p:nvCxnSpPr>
        <p:spPr>
          <a:xfrm flipV="1">
            <a:off x="1426825" y="2892418"/>
            <a:ext cx="2579" cy="1061142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76D1F7A-019C-4100-AAD0-4ED851DCDE3B}"/>
              </a:ext>
            </a:extLst>
          </p:cNvPr>
          <p:cNvGrpSpPr/>
          <p:nvPr/>
        </p:nvGrpSpPr>
        <p:grpSpPr>
          <a:xfrm>
            <a:off x="5122350" y="1540710"/>
            <a:ext cx="1942143" cy="1351708"/>
            <a:chOff x="332936" y="4590783"/>
            <a:chExt cx="2937088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05BED26-7D7C-4660-A531-45D9BE8706D5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2511E6F-FA9F-4C2A-B5F3-89D4AF128919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45963DF-E143-4172-B20B-F948BC3C66E4}"/>
              </a:ext>
            </a:extLst>
          </p:cNvPr>
          <p:cNvCxnSpPr>
            <a:cxnSpLocks/>
            <a:endCxn id="88" idx="2"/>
          </p:cNvCxnSpPr>
          <p:nvPr/>
        </p:nvCxnSpPr>
        <p:spPr>
          <a:xfrm flipV="1">
            <a:off x="6093420" y="2892418"/>
            <a:ext cx="2579" cy="106114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92856-7AC1-439C-B791-ADC1A97BE5C7}"/>
              </a:ext>
            </a:extLst>
          </p:cNvPr>
          <p:cNvGrpSpPr/>
          <p:nvPr/>
        </p:nvGrpSpPr>
        <p:grpSpPr>
          <a:xfrm>
            <a:off x="9794101" y="1540710"/>
            <a:ext cx="1942143" cy="1351708"/>
            <a:chOff x="332936" y="4590783"/>
            <a:chExt cx="2937088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402914-813F-40EF-9914-464F1BFABBDE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50B1C3D-CB26-403F-A001-FE147A588DF1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C85A81-715F-4943-AD53-901004ABC1EC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10765171" y="2892418"/>
            <a:ext cx="2579" cy="106114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55115EE-E065-4D02-9772-618E8B5003CC}"/>
              </a:ext>
            </a:extLst>
          </p:cNvPr>
          <p:cNvGrpSpPr/>
          <p:nvPr/>
        </p:nvGrpSpPr>
        <p:grpSpPr>
          <a:xfrm>
            <a:off x="2778020" y="4373525"/>
            <a:ext cx="1942143" cy="1351708"/>
            <a:chOff x="332936" y="4590783"/>
            <a:chExt cx="2937088" cy="13517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D550D28-D88B-43BD-8CFB-4062492158F1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B7F39E2-48E0-436B-9F36-A9A92358BBEB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6F2E257-18CA-44E1-9730-A2C02B772B9F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3745494" y="3342586"/>
            <a:ext cx="3598" cy="103093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5BFA5D-C7ED-4482-889A-48AE2F309143}"/>
              </a:ext>
            </a:extLst>
          </p:cNvPr>
          <p:cNvGrpSpPr/>
          <p:nvPr/>
        </p:nvGrpSpPr>
        <p:grpSpPr>
          <a:xfrm>
            <a:off x="7464698" y="4373525"/>
            <a:ext cx="1942143" cy="1351708"/>
            <a:chOff x="332936" y="4590783"/>
            <a:chExt cx="2937088" cy="135170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904F7E3-8418-4868-93E3-C95EE793913F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8FA92AC-E945-470F-B4D6-26A31CC7AE7E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03A845-84D2-4C27-8960-A739549C7706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8432172" y="3342586"/>
            <a:ext cx="3598" cy="103093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B3EC2C-13BE-4271-A6D3-B49E244E5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1732" y="4065748"/>
            <a:ext cx="481662" cy="481662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8DE3CA3D-0834-4BA4-8D6E-A908F6E5CC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7160" y="2744002"/>
            <a:ext cx="482209" cy="482209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1E765E74-B17A-4F05-8A92-6F309EC021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3642" y="2738672"/>
            <a:ext cx="482209" cy="482209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8A3A350E-14C9-4091-A93E-2123D620BD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0722" y="4080905"/>
            <a:ext cx="482209" cy="482209"/>
          </a:xfrm>
          <a:prstGeom prst="rect">
            <a:avLst/>
          </a:prstGeom>
        </p:spPr>
      </p:pic>
      <p:pic>
        <p:nvPicPr>
          <p:cNvPr id="113" name="Graphic 112" descr="Tag">
            <a:extLst>
              <a:ext uri="{FF2B5EF4-FFF2-40B4-BE49-F238E27FC236}">
                <a16:creationId xmlns:a16="http://schemas.microsoft.com/office/drawing/2014/main" id="{4C218483-A837-443E-8A8E-67A6A777A4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6226" y="4068140"/>
            <a:ext cx="482209" cy="4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C9639A0-7697-45A4-8637-151429D7CC3B}"/>
              </a:ext>
            </a:extLst>
          </p:cNvPr>
          <p:cNvSpPr/>
          <p:nvPr/>
        </p:nvSpPr>
        <p:spPr>
          <a:xfrm rot="14400000">
            <a:off x="2080360" y="295979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2E45423-485B-4965-A48F-30B61CEEF140}"/>
              </a:ext>
            </a:extLst>
          </p:cNvPr>
          <p:cNvSpPr/>
          <p:nvPr/>
        </p:nvSpPr>
        <p:spPr>
          <a:xfrm rot="18000000">
            <a:off x="4407583" y="2970008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620851F-6B86-4B98-BC47-DAB6FD9D31A7}"/>
              </a:ext>
            </a:extLst>
          </p:cNvPr>
          <p:cNvSpPr/>
          <p:nvPr/>
        </p:nvSpPr>
        <p:spPr>
          <a:xfrm rot="14400000">
            <a:off x="6734806" y="2954122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1673A02-7656-49E3-B337-86D0FFD7E9EB}"/>
              </a:ext>
            </a:extLst>
          </p:cNvPr>
          <p:cNvSpPr/>
          <p:nvPr/>
        </p:nvSpPr>
        <p:spPr>
          <a:xfrm rot="18000000">
            <a:off x="9062029" y="297454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1291-5268-40C6-B5AC-F55FED26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Diagram for PowerPoint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714254-0589-4A82-8819-5F3AB9943E32}"/>
              </a:ext>
            </a:extLst>
          </p:cNvPr>
          <p:cNvGrpSpPr/>
          <p:nvPr/>
        </p:nvGrpSpPr>
        <p:grpSpPr>
          <a:xfrm>
            <a:off x="494138" y="3389323"/>
            <a:ext cx="1865376" cy="1865376"/>
            <a:chOff x="1198486" y="2455403"/>
            <a:chExt cx="1660124" cy="166012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B5D3244-C802-4E8A-9F05-562FCC8436C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526F869-5AAB-4171-BA9C-B343799DAA3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282C7C1-C71D-408D-B694-E308409B3F83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607DF9-6B90-432B-B4EC-4E89F5CBEB87}"/>
              </a:ext>
            </a:extLst>
          </p:cNvPr>
          <p:cNvGrpSpPr/>
          <p:nvPr/>
        </p:nvGrpSpPr>
        <p:grpSpPr>
          <a:xfrm>
            <a:off x="2828725" y="2041449"/>
            <a:ext cx="1865376" cy="1865376"/>
            <a:chOff x="1198486" y="2455403"/>
            <a:chExt cx="1660124" cy="16601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D43CDBE-D7DE-4A23-8BB4-714F414A6025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F152C3-53B1-47DD-8DE6-B9E10EBC59C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1D554C4-676D-468F-B335-F2FCC8B99AA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9E8A0F9-68A6-4B86-B069-869A7DFC8334}"/>
              </a:ext>
            </a:extLst>
          </p:cNvPr>
          <p:cNvGrpSpPr/>
          <p:nvPr/>
        </p:nvGrpSpPr>
        <p:grpSpPr>
          <a:xfrm>
            <a:off x="5163312" y="3389323"/>
            <a:ext cx="1865376" cy="1865376"/>
            <a:chOff x="1198486" y="2455403"/>
            <a:chExt cx="1660124" cy="1660124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DB0FEE3-922D-4337-96E8-8886C13E5FE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EA2D9E-2F57-49D2-ACB1-937169ADA01A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8945868-A4E1-42E1-9143-B72BC8E642D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26DE8E0-F401-4C58-AF5B-4000611EB414}"/>
              </a:ext>
            </a:extLst>
          </p:cNvPr>
          <p:cNvGrpSpPr/>
          <p:nvPr/>
        </p:nvGrpSpPr>
        <p:grpSpPr>
          <a:xfrm>
            <a:off x="7497899" y="2041449"/>
            <a:ext cx="1865376" cy="1865376"/>
            <a:chOff x="1198486" y="2455403"/>
            <a:chExt cx="1660124" cy="166012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152C4F5-24B2-43BB-9476-0BCFC8CD1184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DAAEAAD-099C-4567-9676-6AF36E9761BE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54D6F89-5F1D-4C0D-8131-D4B55339CC39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96756C1-1B12-4FD1-B396-7B857EFFDBB5}"/>
              </a:ext>
            </a:extLst>
          </p:cNvPr>
          <p:cNvGrpSpPr/>
          <p:nvPr/>
        </p:nvGrpSpPr>
        <p:grpSpPr>
          <a:xfrm>
            <a:off x="9832486" y="3389323"/>
            <a:ext cx="1865376" cy="1865376"/>
            <a:chOff x="1198486" y="2455403"/>
            <a:chExt cx="1660124" cy="166012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76306E7-1FF0-48F2-A658-9CFEFAA62EDF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C220FA0-0C64-4DD1-A096-8B1C5779043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6BDAEE7-589C-4255-B6C1-CE26C1A5F9D1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CB80E1-A32C-41C6-8B63-8CFDA9C912D1}"/>
              </a:ext>
            </a:extLst>
          </p:cNvPr>
          <p:cNvGrpSpPr/>
          <p:nvPr/>
        </p:nvGrpSpPr>
        <p:grpSpPr>
          <a:xfrm>
            <a:off x="455755" y="1540710"/>
            <a:ext cx="1942143" cy="1351708"/>
            <a:chOff x="332936" y="4590783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C88319D-E000-4DFC-8AFF-4F7FC36E15DA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9BB88D-3135-4A7F-9547-0180EEB5268F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755B7C8-5795-43E3-8C1D-AE3B942E2AD5}"/>
              </a:ext>
            </a:extLst>
          </p:cNvPr>
          <p:cNvCxnSpPr>
            <a:cxnSpLocks/>
            <a:stCxn id="57" idx="0"/>
            <a:endCxn id="76" idx="2"/>
          </p:cNvCxnSpPr>
          <p:nvPr/>
        </p:nvCxnSpPr>
        <p:spPr>
          <a:xfrm flipV="1">
            <a:off x="1426825" y="2892418"/>
            <a:ext cx="2579" cy="1061142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76D1F7A-019C-4100-AAD0-4ED851DCDE3B}"/>
              </a:ext>
            </a:extLst>
          </p:cNvPr>
          <p:cNvGrpSpPr/>
          <p:nvPr/>
        </p:nvGrpSpPr>
        <p:grpSpPr>
          <a:xfrm>
            <a:off x="5122350" y="1540710"/>
            <a:ext cx="1942143" cy="1351708"/>
            <a:chOff x="332936" y="4590783"/>
            <a:chExt cx="2937088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05BED26-7D7C-4660-A531-45D9BE8706D5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2511E6F-FA9F-4C2A-B5F3-89D4AF128919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45963DF-E143-4172-B20B-F948BC3C66E4}"/>
              </a:ext>
            </a:extLst>
          </p:cNvPr>
          <p:cNvCxnSpPr>
            <a:cxnSpLocks/>
            <a:endCxn id="88" idx="2"/>
          </p:cNvCxnSpPr>
          <p:nvPr/>
        </p:nvCxnSpPr>
        <p:spPr>
          <a:xfrm flipV="1">
            <a:off x="6093420" y="2892418"/>
            <a:ext cx="2579" cy="1061142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92856-7AC1-439C-B791-ADC1A97BE5C7}"/>
              </a:ext>
            </a:extLst>
          </p:cNvPr>
          <p:cNvGrpSpPr/>
          <p:nvPr/>
        </p:nvGrpSpPr>
        <p:grpSpPr>
          <a:xfrm>
            <a:off x="9794101" y="1540710"/>
            <a:ext cx="1942143" cy="1351708"/>
            <a:chOff x="332936" y="4590783"/>
            <a:chExt cx="2937088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402914-813F-40EF-9914-464F1BFABBDE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50B1C3D-CB26-403F-A001-FE147A588DF1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C85A81-715F-4943-AD53-901004ABC1EC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10765171" y="2892418"/>
            <a:ext cx="2579" cy="106114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55115EE-E065-4D02-9772-618E8B5003CC}"/>
              </a:ext>
            </a:extLst>
          </p:cNvPr>
          <p:cNvGrpSpPr/>
          <p:nvPr/>
        </p:nvGrpSpPr>
        <p:grpSpPr>
          <a:xfrm>
            <a:off x="2778020" y="4373525"/>
            <a:ext cx="1942143" cy="1351708"/>
            <a:chOff x="332936" y="4590783"/>
            <a:chExt cx="2937088" cy="13517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D550D28-D88B-43BD-8CFB-4062492158F1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B7F39E2-48E0-436B-9F36-A9A92358BBEB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6F2E257-18CA-44E1-9730-A2C02B772B9F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3745494" y="3342586"/>
            <a:ext cx="3598" cy="103093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5BFA5D-C7ED-4482-889A-48AE2F309143}"/>
              </a:ext>
            </a:extLst>
          </p:cNvPr>
          <p:cNvGrpSpPr/>
          <p:nvPr/>
        </p:nvGrpSpPr>
        <p:grpSpPr>
          <a:xfrm>
            <a:off x="7464698" y="4373525"/>
            <a:ext cx="1942143" cy="1351708"/>
            <a:chOff x="332936" y="4590783"/>
            <a:chExt cx="2937088" cy="135170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904F7E3-8418-4868-93E3-C95EE793913F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8FA92AC-E945-470F-B4D6-26A31CC7AE7E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03A845-84D2-4C27-8960-A739549C7706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8432172" y="3342586"/>
            <a:ext cx="3598" cy="1030939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B3EC2C-13BE-4271-A6D3-B49E244E5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1732" y="4065748"/>
            <a:ext cx="481662" cy="481662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8DE3CA3D-0834-4BA4-8D6E-A908F6E5CC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7160" y="2744002"/>
            <a:ext cx="482209" cy="482209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1E765E74-B17A-4F05-8A92-6F309EC021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3642" y="2738672"/>
            <a:ext cx="482209" cy="482209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8A3A350E-14C9-4091-A93E-2123D620BD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0722" y="4080905"/>
            <a:ext cx="482209" cy="482209"/>
          </a:xfrm>
          <a:prstGeom prst="rect">
            <a:avLst/>
          </a:prstGeom>
        </p:spPr>
      </p:pic>
      <p:pic>
        <p:nvPicPr>
          <p:cNvPr id="113" name="Graphic 112" descr="Tag">
            <a:extLst>
              <a:ext uri="{FF2B5EF4-FFF2-40B4-BE49-F238E27FC236}">
                <a16:creationId xmlns:a16="http://schemas.microsoft.com/office/drawing/2014/main" id="{4C218483-A837-443E-8A8E-67A6A777A4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6226" y="4068140"/>
            <a:ext cx="482209" cy="4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3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306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Diagram for PowerPoint</vt:lpstr>
      <vt:lpstr>Chain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2018-08-23T19:07:00Z</dcterms:modified>
  <cp:category>Charts &amp; Diagrams</cp:category>
</cp:coreProperties>
</file>