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7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7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Process – Slide Template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AD4CE36-A5D6-46B7-A1E5-2C51190845AE}"/>
              </a:ext>
            </a:extLst>
          </p:cNvPr>
          <p:cNvGrpSpPr/>
          <p:nvPr/>
        </p:nvGrpSpPr>
        <p:grpSpPr>
          <a:xfrm>
            <a:off x="2015080" y="3159783"/>
            <a:ext cx="8161840" cy="846201"/>
            <a:chOff x="2015080" y="2947917"/>
            <a:chExt cx="8161840" cy="8462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6CFC199-6177-45FE-AC79-F9532C8E3074}"/>
                </a:ext>
              </a:extLst>
            </p:cNvPr>
            <p:cNvSpPr/>
            <p:nvPr/>
          </p:nvSpPr>
          <p:spPr>
            <a:xfrm>
              <a:off x="2015080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tx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35DCEB-8FF2-481C-9A34-D1B52AFC9E89}"/>
                </a:ext>
              </a:extLst>
            </p:cNvPr>
            <p:cNvSpPr/>
            <p:nvPr/>
          </p:nvSpPr>
          <p:spPr>
            <a:xfrm>
              <a:off x="4603309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A7D8F1C-95AE-44DD-87AF-293005AFA478}"/>
                </a:ext>
              </a:extLst>
            </p:cNvPr>
            <p:cNvSpPr/>
            <p:nvPr/>
          </p:nvSpPr>
          <p:spPr>
            <a:xfrm>
              <a:off x="7191538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C823255-9B37-4081-8C40-424C2AFA9389}"/>
                </a:ext>
              </a:extLst>
            </p:cNvPr>
            <p:cNvSpPr/>
            <p:nvPr/>
          </p:nvSpPr>
          <p:spPr>
            <a:xfrm>
              <a:off x="3309194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4E1426-7923-4A9A-A74F-733488B57004}"/>
                </a:ext>
              </a:extLst>
            </p:cNvPr>
            <p:cNvSpPr/>
            <p:nvPr/>
          </p:nvSpPr>
          <p:spPr>
            <a:xfrm>
              <a:off x="2015097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tx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A1F1BC-EA50-4EBE-B99D-967D4AC3A93F}"/>
                </a:ext>
              </a:extLst>
            </p:cNvPr>
            <p:cNvSpPr/>
            <p:nvPr/>
          </p:nvSpPr>
          <p:spPr>
            <a:xfrm>
              <a:off x="5897423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4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D911B1-2379-4D2A-9037-D6EDA020D557}"/>
                </a:ext>
              </a:extLst>
            </p:cNvPr>
            <p:cNvSpPr/>
            <p:nvPr/>
          </p:nvSpPr>
          <p:spPr>
            <a:xfrm>
              <a:off x="4603326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917DC0-DC8D-42A1-9689-2D3EFCFD3C66}"/>
                </a:ext>
              </a:extLst>
            </p:cNvPr>
            <p:cNvSpPr/>
            <p:nvPr/>
          </p:nvSpPr>
          <p:spPr>
            <a:xfrm>
              <a:off x="8485655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6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715372-774C-4641-9F06-3F1BBEAFEA19}"/>
                </a:ext>
              </a:extLst>
            </p:cNvPr>
            <p:cNvSpPr/>
            <p:nvPr/>
          </p:nvSpPr>
          <p:spPr>
            <a:xfrm>
              <a:off x="7191555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A6741AC-05C2-4EA7-AC16-30BA7B0D9D1B}"/>
              </a:ext>
            </a:extLst>
          </p:cNvPr>
          <p:cNvGrpSpPr/>
          <p:nvPr/>
        </p:nvGrpSpPr>
        <p:grpSpPr>
          <a:xfrm>
            <a:off x="3228194" y="1185776"/>
            <a:ext cx="1848756" cy="1428652"/>
            <a:chOff x="332936" y="2720099"/>
            <a:chExt cx="2937088" cy="142865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58FCA1C-7795-446E-BDE7-D6ED05702277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09DA5EB-B9F7-486D-9B39-9C24F167CD0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063DAFE-2E20-4386-B75B-8AE8DFDC93BF}"/>
              </a:ext>
            </a:extLst>
          </p:cNvPr>
          <p:cNvGrpSpPr/>
          <p:nvPr/>
        </p:nvGrpSpPr>
        <p:grpSpPr>
          <a:xfrm>
            <a:off x="5817060" y="1185776"/>
            <a:ext cx="1848756" cy="1428652"/>
            <a:chOff x="332936" y="2720099"/>
            <a:chExt cx="2937088" cy="142865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84138B5-D10D-4D23-84A1-84DAA012E0D9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C271202-A225-422A-B5F7-98D5F243145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28EBC7B-D7D3-4E88-9A47-9F6BEF523F65}"/>
              </a:ext>
            </a:extLst>
          </p:cNvPr>
          <p:cNvGrpSpPr/>
          <p:nvPr/>
        </p:nvGrpSpPr>
        <p:grpSpPr>
          <a:xfrm>
            <a:off x="8405924" y="1185776"/>
            <a:ext cx="1848756" cy="1428652"/>
            <a:chOff x="332936" y="2720099"/>
            <a:chExt cx="2937088" cy="142865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A219B06-F0D1-4B62-995B-4EA836D40E65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00AF9E7-E78D-4040-AF0B-AA7C081408C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9F46699-1406-4056-BFAF-9B43439D0973}"/>
              </a:ext>
            </a:extLst>
          </p:cNvPr>
          <p:cNvGrpSpPr/>
          <p:nvPr/>
        </p:nvGrpSpPr>
        <p:grpSpPr>
          <a:xfrm>
            <a:off x="1933761" y="4551340"/>
            <a:ext cx="1848756" cy="1428652"/>
            <a:chOff x="332936" y="2720099"/>
            <a:chExt cx="2937088" cy="142865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D96097-537D-4B6E-8F07-9C7CB09F8E0C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8637683-FBFC-4131-BC97-CD05C9569A6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E82B41-A14A-411D-9F87-6D1B4899BA43}"/>
              </a:ext>
            </a:extLst>
          </p:cNvPr>
          <p:cNvGrpSpPr/>
          <p:nvPr/>
        </p:nvGrpSpPr>
        <p:grpSpPr>
          <a:xfrm>
            <a:off x="4522627" y="4551340"/>
            <a:ext cx="1848756" cy="1428652"/>
            <a:chOff x="332936" y="2720099"/>
            <a:chExt cx="2937088" cy="142865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C423A2-177B-4CA2-B42F-23B259A6306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5C74458-90D9-4CC4-8BA2-497B980D762D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2A5262E-DB40-4F48-BF23-0472CDA6A258}"/>
              </a:ext>
            </a:extLst>
          </p:cNvPr>
          <p:cNvGrpSpPr/>
          <p:nvPr/>
        </p:nvGrpSpPr>
        <p:grpSpPr>
          <a:xfrm>
            <a:off x="7111493" y="4551340"/>
            <a:ext cx="1848756" cy="1428652"/>
            <a:chOff x="332936" y="2720099"/>
            <a:chExt cx="2937088" cy="142865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284ED54-B5EA-445C-B068-5ABFB1E5CE8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A75258-E3E9-4A77-8144-2C0ADF39316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5" name="Graphic 3" descr="Single gear">
            <a:extLst>
              <a:ext uri="{FF2B5EF4-FFF2-40B4-BE49-F238E27FC236}">
                <a16:creationId xmlns:a16="http://schemas.microsoft.com/office/drawing/2014/main" id="{9C132BD4-12DC-43AE-980C-219CDB1904ED}"/>
              </a:ext>
            </a:extLst>
          </p:cNvPr>
          <p:cNvSpPr/>
          <p:nvPr/>
        </p:nvSpPr>
        <p:spPr>
          <a:xfrm>
            <a:off x="1632697" y="4526449"/>
            <a:ext cx="416131" cy="415520"/>
          </a:xfrm>
          <a:custGeom>
            <a:avLst/>
            <a:gdLst>
              <a:gd name="connsiteX0" fmla="*/ 280270 w 561363"/>
              <a:gd name="connsiteY0" fmla="*/ 379189 h 560539"/>
              <a:gd name="connsiteX1" fmla="*/ 181351 w 561363"/>
              <a:gd name="connsiteY1" fmla="*/ 280270 h 560539"/>
              <a:gd name="connsiteX2" fmla="*/ 280270 w 561363"/>
              <a:gd name="connsiteY2" fmla="*/ 181351 h 560539"/>
              <a:gd name="connsiteX3" fmla="*/ 379189 w 561363"/>
              <a:gd name="connsiteY3" fmla="*/ 280270 h 560539"/>
              <a:gd name="connsiteX4" fmla="*/ 280270 w 561363"/>
              <a:gd name="connsiteY4" fmla="*/ 379189 h 560539"/>
              <a:gd name="connsiteX5" fmla="*/ 502837 w 561363"/>
              <a:gd name="connsiteY5" fmla="*/ 218446 h 560539"/>
              <a:gd name="connsiteX6" fmla="*/ 481405 w 561363"/>
              <a:gd name="connsiteY6" fmla="*/ 167338 h 560539"/>
              <a:gd name="connsiteX7" fmla="*/ 502013 w 561363"/>
              <a:gd name="connsiteY7" fmla="*/ 105513 h 560539"/>
              <a:gd name="connsiteX8" fmla="*/ 455026 w 561363"/>
              <a:gd name="connsiteY8" fmla="*/ 58527 h 560539"/>
              <a:gd name="connsiteX9" fmla="*/ 393202 w 561363"/>
              <a:gd name="connsiteY9" fmla="*/ 79135 h 560539"/>
              <a:gd name="connsiteX10" fmla="*/ 341270 w 561363"/>
              <a:gd name="connsiteY10" fmla="*/ 57703 h 560539"/>
              <a:gd name="connsiteX11" fmla="*/ 313243 w 561363"/>
              <a:gd name="connsiteY11" fmla="*/ 0 h 560539"/>
              <a:gd name="connsiteX12" fmla="*/ 247297 w 561363"/>
              <a:gd name="connsiteY12" fmla="*/ 0 h 560539"/>
              <a:gd name="connsiteX13" fmla="*/ 218446 w 561363"/>
              <a:gd name="connsiteY13" fmla="*/ 57703 h 560539"/>
              <a:gd name="connsiteX14" fmla="*/ 167338 w 561363"/>
              <a:gd name="connsiteY14" fmla="*/ 79135 h 560539"/>
              <a:gd name="connsiteX15" fmla="*/ 105513 w 561363"/>
              <a:gd name="connsiteY15" fmla="*/ 58527 h 560539"/>
              <a:gd name="connsiteX16" fmla="*/ 58527 w 561363"/>
              <a:gd name="connsiteY16" fmla="*/ 105513 h 560539"/>
              <a:gd name="connsiteX17" fmla="*/ 79135 w 561363"/>
              <a:gd name="connsiteY17" fmla="*/ 167338 h 560539"/>
              <a:gd name="connsiteX18" fmla="*/ 57703 w 561363"/>
              <a:gd name="connsiteY18" fmla="*/ 219270 h 560539"/>
              <a:gd name="connsiteX19" fmla="*/ 0 w 561363"/>
              <a:gd name="connsiteY19" fmla="*/ 247297 h 560539"/>
              <a:gd name="connsiteX20" fmla="*/ 0 w 561363"/>
              <a:gd name="connsiteY20" fmla="*/ 313243 h 560539"/>
              <a:gd name="connsiteX21" fmla="*/ 57703 w 561363"/>
              <a:gd name="connsiteY21" fmla="*/ 342094 h 560539"/>
              <a:gd name="connsiteX22" fmla="*/ 79135 w 561363"/>
              <a:gd name="connsiteY22" fmla="*/ 393202 h 560539"/>
              <a:gd name="connsiteX23" fmla="*/ 58527 w 561363"/>
              <a:gd name="connsiteY23" fmla="*/ 455026 h 560539"/>
              <a:gd name="connsiteX24" fmla="*/ 105513 w 561363"/>
              <a:gd name="connsiteY24" fmla="*/ 502013 h 560539"/>
              <a:gd name="connsiteX25" fmla="*/ 167338 w 561363"/>
              <a:gd name="connsiteY25" fmla="*/ 481405 h 560539"/>
              <a:gd name="connsiteX26" fmla="*/ 219270 w 561363"/>
              <a:gd name="connsiteY26" fmla="*/ 502837 h 560539"/>
              <a:gd name="connsiteX27" fmla="*/ 248121 w 561363"/>
              <a:gd name="connsiteY27" fmla="*/ 560540 h 560539"/>
              <a:gd name="connsiteX28" fmla="*/ 314067 w 561363"/>
              <a:gd name="connsiteY28" fmla="*/ 560540 h 560539"/>
              <a:gd name="connsiteX29" fmla="*/ 342918 w 561363"/>
              <a:gd name="connsiteY29" fmla="*/ 502837 h 560539"/>
              <a:gd name="connsiteX30" fmla="*/ 394026 w 561363"/>
              <a:gd name="connsiteY30" fmla="*/ 481405 h 560539"/>
              <a:gd name="connsiteX31" fmla="*/ 455851 w 561363"/>
              <a:gd name="connsiteY31" fmla="*/ 502013 h 560539"/>
              <a:gd name="connsiteX32" fmla="*/ 502837 w 561363"/>
              <a:gd name="connsiteY32" fmla="*/ 455026 h 560539"/>
              <a:gd name="connsiteX33" fmla="*/ 482229 w 561363"/>
              <a:gd name="connsiteY33" fmla="*/ 393202 h 560539"/>
              <a:gd name="connsiteX34" fmla="*/ 503661 w 561363"/>
              <a:gd name="connsiteY34" fmla="*/ 341270 h 560539"/>
              <a:gd name="connsiteX35" fmla="*/ 561364 w 561363"/>
              <a:gd name="connsiteY35" fmla="*/ 312418 h 560539"/>
              <a:gd name="connsiteX36" fmla="*/ 561364 w 561363"/>
              <a:gd name="connsiteY36" fmla="*/ 246473 h 560539"/>
              <a:gd name="connsiteX37" fmla="*/ 502837 w 561363"/>
              <a:gd name="connsiteY37" fmla="*/ 218446 h 5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1363" h="560539">
                <a:moveTo>
                  <a:pt x="280270" y="379189"/>
                </a:moveTo>
                <a:cubicBezTo>
                  <a:pt x="225864" y="379189"/>
                  <a:pt x="181351" y="334675"/>
                  <a:pt x="181351" y="280270"/>
                </a:cubicBezTo>
                <a:cubicBezTo>
                  <a:pt x="181351" y="225864"/>
                  <a:pt x="225864" y="181351"/>
                  <a:pt x="280270" y="181351"/>
                </a:cubicBezTo>
                <a:cubicBezTo>
                  <a:pt x="334675" y="181351"/>
                  <a:pt x="379189" y="225864"/>
                  <a:pt x="379189" y="280270"/>
                </a:cubicBezTo>
                <a:cubicBezTo>
                  <a:pt x="379189" y="334675"/>
                  <a:pt x="334675" y="379189"/>
                  <a:pt x="280270" y="379189"/>
                </a:cubicBezTo>
                <a:close/>
                <a:moveTo>
                  <a:pt x="502837" y="218446"/>
                </a:moveTo>
                <a:cubicBezTo>
                  <a:pt x="497891" y="200310"/>
                  <a:pt x="490472" y="183000"/>
                  <a:pt x="481405" y="167338"/>
                </a:cubicBezTo>
                <a:lnTo>
                  <a:pt x="502013" y="105513"/>
                </a:lnTo>
                <a:lnTo>
                  <a:pt x="455026" y="58527"/>
                </a:lnTo>
                <a:lnTo>
                  <a:pt x="393202" y="79135"/>
                </a:lnTo>
                <a:cubicBezTo>
                  <a:pt x="376716" y="70067"/>
                  <a:pt x="359405" y="62649"/>
                  <a:pt x="341270" y="57703"/>
                </a:cubicBezTo>
                <a:lnTo>
                  <a:pt x="313243" y="0"/>
                </a:lnTo>
                <a:lnTo>
                  <a:pt x="247297" y="0"/>
                </a:lnTo>
                <a:lnTo>
                  <a:pt x="218446" y="57703"/>
                </a:lnTo>
                <a:cubicBezTo>
                  <a:pt x="200310" y="62649"/>
                  <a:pt x="183000" y="70067"/>
                  <a:pt x="167338" y="79135"/>
                </a:cubicBezTo>
                <a:lnTo>
                  <a:pt x="105513" y="58527"/>
                </a:lnTo>
                <a:lnTo>
                  <a:pt x="58527" y="105513"/>
                </a:lnTo>
                <a:lnTo>
                  <a:pt x="79135" y="167338"/>
                </a:lnTo>
                <a:cubicBezTo>
                  <a:pt x="70067" y="183824"/>
                  <a:pt x="62649" y="201135"/>
                  <a:pt x="57703" y="219270"/>
                </a:cubicBezTo>
                <a:lnTo>
                  <a:pt x="0" y="247297"/>
                </a:lnTo>
                <a:lnTo>
                  <a:pt x="0" y="313243"/>
                </a:lnTo>
                <a:lnTo>
                  <a:pt x="57703" y="342094"/>
                </a:lnTo>
                <a:cubicBezTo>
                  <a:pt x="62649" y="360229"/>
                  <a:pt x="70067" y="377540"/>
                  <a:pt x="79135" y="393202"/>
                </a:cubicBezTo>
                <a:lnTo>
                  <a:pt x="58527" y="455026"/>
                </a:lnTo>
                <a:lnTo>
                  <a:pt x="105513" y="502013"/>
                </a:lnTo>
                <a:lnTo>
                  <a:pt x="167338" y="481405"/>
                </a:lnTo>
                <a:cubicBezTo>
                  <a:pt x="183824" y="490472"/>
                  <a:pt x="201135" y="497891"/>
                  <a:pt x="219270" y="502837"/>
                </a:cubicBezTo>
                <a:lnTo>
                  <a:pt x="248121" y="560540"/>
                </a:lnTo>
                <a:lnTo>
                  <a:pt x="314067" y="560540"/>
                </a:lnTo>
                <a:lnTo>
                  <a:pt x="342918" y="502837"/>
                </a:lnTo>
                <a:cubicBezTo>
                  <a:pt x="361053" y="497891"/>
                  <a:pt x="378364" y="490472"/>
                  <a:pt x="394026" y="481405"/>
                </a:cubicBezTo>
                <a:lnTo>
                  <a:pt x="455851" y="502013"/>
                </a:lnTo>
                <a:lnTo>
                  <a:pt x="502837" y="455026"/>
                </a:lnTo>
                <a:lnTo>
                  <a:pt x="482229" y="393202"/>
                </a:lnTo>
                <a:cubicBezTo>
                  <a:pt x="491296" y="376716"/>
                  <a:pt x="498715" y="359405"/>
                  <a:pt x="503661" y="341270"/>
                </a:cubicBezTo>
                <a:lnTo>
                  <a:pt x="561364" y="312418"/>
                </a:lnTo>
                <a:lnTo>
                  <a:pt x="561364" y="246473"/>
                </a:lnTo>
                <a:lnTo>
                  <a:pt x="502837" y="218446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" name="Graphic 5" descr="Lightbulb">
            <a:extLst>
              <a:ext uri="{FF2B5EF4-FFF2-40B4-BE49-F238E27FC236}">
                <a16:creationId xmlns:a16="http://schemas.microsoft.com/office/drawing/2014/main" id="{E27F4DEE-C64B-44ED-8F78-CF9DD991B4BA}"/>
              </a:ext>
            </a:extLst>
          </p:cNvPr>
          <p:cNvGrpSpPr/>
          <p:nvPr/>
        </p:nvGrpSpPr>
        <p:grpSpPr>
          <a:xfrm>
            <a:off x="4226479" y="4372807"/>
            <a:ext cx="586617" cy="586617"/>
            <a:chOff x="3759152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EDADADD-2402-4B46-8B67-691A197DC4E5}"/>
                </a:ext>
              </a:extLst>
            </p:cNvPr>
            <p:cNvSpPr/>
            <p:nvPr/>
          </p:nvSpPr>
          <p:spPr>
            <a:xfrm>
              <a:off x="4047665" y="2330971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9A55AAA-FE50-456E-A48B-D98C12DBFB2E}"/>
                </a:ext>
              </a:extLst>
            </p:cNvPr>
            <p:cNvSpPr/>
            <p:nvPr/>
          </p:nvSpPr>
          <p:spPr>
            <a:xfrm>
              <a:off x="4047665" y="2413403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FCCBF54-23AC-4227-B07A-AB6D8FCC50AF}"/>
                </a:ext>
              </a:extLst>
            </p:cNvPr>
            <p:cNvSpPr/>
            <p:nvPr/>
          </p:nvSpPr>
          <p:spPr>
            <a:xfrm>
              <a:off x="4101246" y="2495836"/>
              <a:ext cx="107161" cy="49459"/>
            </a:xfrm>
            <a:custGeom>
              <a:avLst/>
              <a:gdLst>
                <a:gd name="connsiteX0" fmla="*/ 0 w 107161"/>
                <a:gd name="connsiteY0" fmla="*/ 0 h 49459"/>
                <a:gd name="connsiteX1" fmla="*/ 53581 w 107161"/>
                <a:gd name="connsiteY1" fmla="*/ 49459 h 49459"/>
                <a:gd name="connsiteX2" fmla="*/ 107162 w 107161"/>
                <a:gd name="connsiteY2" fmla="*/ 0 h 49459"/>
                <a:gd name="connsiteX3" fmla="*/ 0 w 107161"/>
                <a:gd name="connsiteY3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61" h="49459">
                  <a:moveTo>
                    <a:pt x="0" y="0"/>
                  </a:moveTo>
                  <a:cubicBezTo>
                    <a:pt x="2473" y="28027"/>
                    <a:pt x="25554" y="49459"/>
                    <a:pt x="53581" y="49459"/>
                  </a:cubicBezTo>
                  <a:cubicBezTo>
                    <a:pt x="81608" y="49459"/>
                    <a:pt x="104689" y="28027"/>
                    <a:pt x="1071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90E995-E83B-4A58-B0A0-748F129383EC}"/>
                </a:ext>
              </a:extLst>
            </p:cNvPr>
            <p:cNvSpPr/>
            <p:nvPr/>
          </p:nvSpPr>
          <p:spPr>
            <a:xfrm>
              <a:off x="3940503" y="1852864"/>
              <a:ext cx="428647" cy="445134"/>
            </a:xfrm>
            <a:custGeom>
              <a:avLst/>
              <a:gdLst>
                <a:gd name="connsiteX0" fmla="*/ 214324 w 428647"/>
                <a:gd name="connsiteY0" fmla="*/ 0 h 445134"/>
                <a:gd name="connsiteX1" fmla="*/ 214324 w 428647"/>
                <a:gd name="connsiteY1" fmla="*/ 0 h 445134"/>
                <a:gd name="connsiteX2" fmla="*/ 214324 w 428647"/>
                <a:gd name="connsiteY2" fmla="*/ 0 h 445134"/>
                <a:gd name="connsiteX3" fmla="*/ 0 w 428647"/>
                <a:gd name="connsiteY3" fmla="*/ 211851 h 445134"/>
                <a:gd name="connsiteX4" fmla="*/ 0 w 428647"/>
                <a:gd name="connsiteY4" fmla="*/ 219270 h 445134"/>
                <a:gd name="connsiteX5" fmla="*/ 14838 w 428647"/>
                <a:gd name="connsiteY5" fmla="*/ 293459 h 445134"/>
                <a:gd name="connsiteX6" fmla="*/ 51932 w 428647"/>
                <a:gd name="connsiteY6" fmla="*/ 354459 h 445134"/>
                <a:gd name="connsiteX7" fmla="*/ 102216 w 428647"/>
                <a:gd name="connsiteY7" fmla="*/ 436067 h 445134"/>
                <a:gd name="connsiteX8" fmla="*/ 117054 w 428647"/>
                <a:gd name="connsiteY8" fmla="*/ 445134 h 445134"/>
                <a:gd name="connsiteX9" fmla="*/ 311594 w 428647"/>
                <a:gd name="connsiteY9" fmla="*/ 445134 h 445134"/>
                <a:gd name="connsiteX10" fmla="*/ 326432 w 428647"/>
                <a:gd name="connsiteY10" fmla="*/ 436067 h 445134"/>
                <a:gd name="connsiteX11" fmla="*/ 376716 w 428647"/>
                <a:gd name="connsiteY11" fmla="*/ 354459 h 445134"/>
                <a:gd name="connsiteX12" fmla="*/ 413810 w 428647"/>
                <a:gd name="connsiteY12" fmla="*/ 293459 h 445134"/>
                <a:gd name="connsiteX13" fmla="*/ 428648 w 428647"/>
                <a:gd name="connsiteY13" fmla="*/ 219270 h 445134"/>
                <a:gd name="connsiteX14" fmla="*/ 428648 w 428647"/>
                <a:gd name="connsiteY14" fmla="*/ 211851 h 445134"/>
                <a:gd name="connsiteX15" fmla="*/ 214324 w 428647"/>
                <a:gd name="connsiteY15" fmla="*/ 0 h 445134"/>
                <a:gd name="connsiteX16" fmla="*/ 379189 w 428647"/>
                <a:gd name="connsiteY16" fmla="*/ 218446 h 445134"/>
                <a:gd name="connsiteX17" fmla="*/ 367648 w 428647"/>
                <a:gd name="connsiteY17" fmla="*/ 276148 h 445134"/>
                <a:gd name="connsiteX18" fmla="*/ 339621 w 428647"/>
                <a:gd name="connsiteY18" fmla="*/ 321486 h 445134"/>
                <a:gd name="connsiteX19" fmla="*/ 291810 w 428647"/>
                <a:gd name="connsiteY19" fmla="*/ 395675 h 445134"/>
                <a:gd name="connsiteX20" fmla="*/ 214324 w 428647"/>
                <a:gd name="connsiteY20" fmla="*/ 395675 h 445134"/>
                <a:gd name="connsiteX21" fmla="*/ 137662 w 428647"/>
                <a:gd name="connsiteY21" fmla="*/ 395675 h 445134"/>
                <a:gd name="connsiteX22" fmla="*/ 89851 w 428647"/>
                <a:gd name="connsiteY22" fmla="*/ 321486 h 445134"/>
                <a:gd name="connsiteX23" fmla="*/ 61824 w 428647"/>
                <a:gd name="connsiteY23" fmla="*/ 276148 h 445134"/>
                <a:gd name="connsiteX24" fmla="*/ 50284 w 428647"/>
                <a:gd name="connsiteY24" fmla="*/ 218446 h 445134"/>
                <a:gd name="connsiteX25" fmla="*/ 50284 w 428647"/>
                <a:gd name="connsiteY25" fmla="*/ 211851 h 445134"/>
                <a:gd name="connsiteX26" fmla="*/ 215148 w 428647"/>
                <a:gd name="connsiteY26" fmla="*/ 48635 h 445134"/>
                <a:gd name="connsiteX27" fmla="*/ 215148 w 428647"/>
                <a:gd name="connsiteY27" fmla="*/ 48635 h 445134"/>
                <a:gd name="connsiteX28" fmla="*/ 215148 w 428647"/>
                <a:gd name="connsiteY28" fmla="*/ 48635 h 445134"/>
                <a:gd name="connsiteX29" fmla="*/ 215148 w 428647"/>
                <a:gd name="connsiteY29" fmla="*/ 48635 h 445134"/>
                <a:gd name="connsiteX30" fmla="*/ 215148 w 428647"/>
                <a:gd name="connsiteY30" fmla="*/ 48635 h 445134"/>
                <a:gd name="connsiteX31" fmla="*/ 215148 w 428647"/>
                <a:gd name="connsiteY31" fmla="*/ 48635 h 445134"/>
                <a:gd name="connsiteX32" fmla="*/ 215148 w 428647"/>
                <a:gd name="connsiteY32" fmla="*/ 48635 h 445134"/>
                <a:gd name="connsiteX33" fmla="*/ 380013 w 428647"/>
                <a:gd name="connsiteY33" fmla="*/ 211851 h 445134"/>
                <a:gd name="connsiteX34" fmla="*/ 380013 w 428647"/>
                <a:gd name="connsiteY34" fmla="*/ 218446 h 44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8647" h="445134">
                  <a:moveTo>
                    <a:pt x="214324" y="0"/>
                  </a:moveTo>
                  <a:cubicBezTo>
                    <a:pt x="214324" y="0"/>
                    <a:pt x="214324" y="0"/>
                    <a:pt x="214324" y="0"/>
                  </a:cubicBezTo>
                  <a:cubicBezTo>
                    <a:pt x="214324" y="0"/>
                    <a:pt x="214324" y="0"/>
                    <a:pt x="214324" y="0"/>
                  </a:cubicBezTo>
                  <a:cubicBezTo>
                    <a:pt x="97270" y="824"/>
                    <a:pt x="2473" y="94797"/>
                    <a:pt x="0" y="211851"/>
                  </a:cubicBezTo>
                  <a:lnTo>
                    <a:pt x="0" y="219270"/>
                  </a:lnTo>
                  <a:cubicBezTo>
                    <a:pt x="824" y="244824"/>
                    <a:pt x="5770" y="269554"/>
                    <a:pt x="14838" y="293459"/>
                  </a:cubicBezTo>
                  <a:cubicBezTo>
                    <a:pt x="23905" y="315716"/>
                    <a:pt x="36270" y="336324"/>
                    <a:pt x="51932" y="354459"/>
                  </a:cubicBezTo>
                  <a:cubicBezTo>
                    <a:pt x="71716" y="375891"/>
                    <a:pt x="93148" y="417932"/>
                    <a:pt x="102216" y="436067"/>
                  </a:cubicBezTo>
                  <a:cubicBezTo>
                    <a:pt x="104689" y="441837"/>
                    <a:pt x="110459" y="445134"/>
                    <a:pt x="117054" y="445134"/>
                  </a:cubicBezTo>
                  <a:lnTo>
                    <a:pt x="311594" y="445134"/>
                  </a:lnTo>
                  <a:cubicBezTo>
                    <a:pt x="318189" y="445134"/>
                    <a:pt x="323959" y="441837"/>
                    <a:pt x="326432" y="436067"/>
                  </a:cubicBezTo>
                  <a:cubicBezTo>
                    <a:pt x="335499" y="417932"/>
                    <a:pt x="356932" y="375891"/>
                    <a:pt x="376716" y="354459"/>
                  </a:cubicBezTo>
                  <a:cubicBezTo>
                    <a:pt x="392378" y="336324"/>
                    <a:pt x="405567" y="315716"/>
                    <a:pt x="413810" y="293459"/>
                  </a:cubicBezTo>
                  <a:cubicBezTo>
                    <a:pt x="422878" y="269554"/>
                    <a:pt x="427824" y="244824"/>
                    <a:pt x="428648" y="219270"/>
                  </a:cubicBezTo>
                  <a:lnTo>
                    <a:pt x="428648" y="211851"/>
                  </a:lnTo>
                  <a:cubicBezTo>
                    <a:pt x="426175" y="94797"/>
                    <a:pt x="331378" y="824"/>
                    <a:pt x="214324" y="0"/>
                  </a:cubicBezTo>
                  <a:close/>
                  <a:moveTo>
                    <a:pt x="379189" y="218446"/>
                  </a:moveTo>
                  <a:cubicBezTo>
                    <a:pt x="378364" y="238229"/>
                    <a:pt x="374243" y="258013"/>
                    <a:pt x="367648" y="276148"/>
                  </a:cubicBezTo>
                  <a:cubicBezTo>
                    <a:pt x="361053" y="292635"/>
                    <a:pt x="351986" y="308297"/>
                    <a:pt x="339621" y="321486"/>
                  </a:cubicBezTo>
                  <a:cubicBezTo>
                    <a:pt x="320662" y="344567"/>
                    <a:pt x="304175" y="369297"/>
                    <a:pt x="291810" y="395675"/>
                  </a:cubicBezTo>
                  <a:lnTo>
                    <a:pt x="214324" y="395675"/>
                  </a:lnTo>
                  <a:lnTo>
                    <a:pt x="137662" y="395675"/>
                  </a:lnTo>
                  <a:cubicBezTo>
                    <a:pt x="124473" y="369297"/>
                    <a:pt x="107986" y="344567"/>
                    <a:pt x="89851" y="321486"/>
                  </a:cubicBezTo>
                  <a:cubicBezTo>
                    <a:pt x="78311" y="308297"/>
                    <a:pt x="68419" y="292635"/>
                    <a:pt x="61824" y="276148"/>
                  </a:cubicBezTo>
                  <a:cubicBezTo>
                    <a:pt x="54405" y="258013"/>
                    <a:pt x="51108" y="238229"/>
                    <a:pt x="50284" y="218446"/>
                  </a:cubicBezTo>
                  <a:lnTo>
                    <a:pt x="50284" y="211851"/>
                  </a:lnTo>
                  <a:cubicBezTo>
                    <a:pt x="51932" y="122000"/>
                    <a:pt x="125297" y="49459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215148" y="48635"/>
                    <a:pt x="215148" y="48635"/>
                    <a:pt x="215148" y="48635"/>
                  </a:cubicBezTo>
                  <a:cubicBezTo>
                    <a:pt x="215148" y="48635"/>
                    <a:pt x="215148" y="48635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304999" y="49459"/>
                    <a:pt x="378364" y="121175"/>
                    <a:pt x="380013" y="211851"/>
                  </a:cubicBezTo>
                  <a:lnTo>
                    <a:pt x="380013" y="218446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7" descr="Research">
            <a:extLst>
              <a:ext uri="{FF2B5EF4-FFF2-40B4-BE49-F238E27FC236}">
                <a16:creationId xmlns:a16="http://schemas.microsoft.com/office/drawing/2014/main" id="{F8F00C32-4852-4970-99DB-1C059025314E}"/>
              </a:ext>
            </a:extLst>
          </p:cNvPr>
          <p:cNvGrpSpPr/>
          <p:nvPr/>
        </p:nvGrpSpPr>
        <p:grpSpPr>
          <a:xfrm>
            <a:off x="2866929" y="1032326"/>
            <a:ext cx="586617" cy="586617"/>
            <a:chOff x="5053267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3B89AF2-E8B7-4BD1-9278-4C440CFB7F03}"/>
                </a:ext>
              </a:extLst>
            </p:cNvPr>
            <p:cNvSpPr/>
            <p:nvPr/>
          </p:nvSpPr>
          <p:spPr>
            <a:xfrm>
              <a:off x="5117559" y="1871819"/>
              <a:ext cx="652250" cy="653074"/>
            </a:xfrm>
            <a:custGeom>
              <a:avLst/>
              <a:gdLst>
                <a:gd name="connsiteX0" fmla="*/ 533342 w 652250"/>
                <a:gd name="connsiteY0" fmla="*/ 451734 h 653074"/>
                <a:gd name="connsiteX1" fmla="*/ 482233 w 652250"/>
                <a:gd name="connsiteY1" fmla="*/ 436071 h 653074"/>
                <a:gd name="connsiteX2" fmla="*/ 445139 w 652250"/>
                <a:gd name="connsiteY2" fmla="*/ 399801 h 653074"/>
                <a:gd name="connsiteX3" fmla="*/ 496247 w 652250"/>
                <a:gd name="connsiteY3" fmla="*/ 249774 h 653074"/>
                <a:gd name="connsiteX4" fmla="*/ 248950 w 652250"/>
                <a:gd name="connsiteY4" fmla="*/ 5 h 653074"/>
                <a:gd name="connsiteX5" fmla="*/ 5 w 652250"/>
                <a:gd name="connsiteY5" fmla="*/ 247301 h 653074"/>
                <a:gd name="connsiteX6" fmla="*/ 247301 w 652250"/>
                <a:gd name="connsiteY6" fmla="*/ 496247 h 653074"/>
                <a:gd name="connsiteX7" fmla="*/ 398977 w 652250"/>
                <a:gd name="connsiteY7" fmla="*/ 445139 h 653074"/>
                <a:gd name="connsiteX8" fmla="*/ 435247 w 652250"/>
                <a:gd name="connsiteY8" fmla="*/ 481409 h 653074"/>
                <a:gd name="connsiteX9" fmla="*/ 450909 w 652250"/>
                <a:gd name="connsiteY9" fmla="*/ 533342 h 653074"/>
                <a:gd name="connsiteX10" fmla="*/ 553950 w 652250"/>
                <a:gd name="connsiteY10" fmla="*/ 636382 h 653074"/>
                <a:gd name="connsiteX11" fmla="*/ 635558 w 652250"/>
                <a:gd name="connsiteY11" fmla="*/ 636382 h 653074"/>
                <a:gd name="connsiteX12" fmla="*/ 635558 w 652250"/>
                <a:gd name="connsiteY12" fmla="*/ 554774 h 653074"/>
                <a:gd name="connsiteX13" fmla="*/ 533342 w 652250"/>
                <a:gd name="connsiteY13" fmla="*/ 451734 h 653074"/>
                <a:gd name="connsiteX14" fmla="*/ 248950 w 652250"/>
                <a:gd name="connsiteY14" fmla="*/ 446788 h 653074"/>
                <a:gd name="connsiteX15" fmla="*/ 51113 w 652250"/>
                <a:gd name="connsiteY15" fmla="*/ 248950 h 653074"/>
                <a:gd name="connsiteX16" fmla="*/ 248950 w 652250"/>
                <a:gd name="connsiteY16" fmla="*/ 51113 h 653074"/>
                <a:gd name="connsiteX17" fmla="*/ 446788 w 652250"/>
                <a:gd name="connsiteY17" fmla="*/ 248950 h 653074"/>
                <a:gd name="connsiteX18" fmla="*/ 248950 w 652250"/>
                <a:gd name="connsiteY18" fmla="*/ 446788 h 65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2250" h="653074">
                  <a:moveTo>
                    <a:pt x="533342" y="451734"/>
                  </a:moveTo>
                  <a:cubicBezTo>
                    <a:pt x="520152" y="438544"/>
                    <a:pt x="500369" y="431950"/>
                    <a:pt x="482233" y="436071"/>
                  </a:cubicBezTo>
                  <a:lnTo>
                    <a:pt x="445139" y="399801"/>
                  </a:lnTo>
                  <a:cubicBezTo>
                    <a:pt x="478112" y="356936"/>
                    <a:pt x="496247" y="304180"/>
                    <a:pt x="496247" y="249774"/>
                  </a:cubicBezTo>
                  <a:cubicBezTo>
                    <a:pt x="497071" y="112112"/>
                    <a:pt x="385788" y="829"/>
                    <a:pt x="248950" y="5"/>
                  </a:cubicBezTo>
                  <a:cubicBezTo>
                    <a:pt x="112112" y="-820"/>
                    <a:pt x="829" y="110464"/>
                    <a:pt x="5" y="247301"/>
                  </a:cubicBezTo>
                  <a:cubicBezTo>
                    <a:pt x="-820" y="384139"/>
                    <a:pt x="110464" y="495423"/>
                    <a:pt x="247301" y="496247"/>
                  </a:cubicBezTo>
                  <a:cubicBezTo>
                    <a:pt x="301707" y="496247"/>
                    <a:pt x="355288" y="478112"/>
                    <a:pt x="398977" y="445139"/>
                  </a:cubicBezTo>
                  <a:lnTo>
                    <a:pt x="435247" y="481409"/>
                  </a:lnTo>
                  <a:cubicBezTo>
                    <a:pt x="431950" y="500369"/>
                    <a:pt x="437720" y="519328"/>
                    <a:pt x="450909" y="533342"/>
                  </a:cubicBezTo>
                  <a:lnTo>
                    <a:pt x="553950" y="636382"/>
                  </a:lnTo>
                  <a:cubicBezTo>
                    <a:pt x="576206" y="658639"/>
                    <a:pt x="613301" y="658639"/>
                    <a:pt x="635558" y="636382"/>
                  </a:cubicBezTo>
                  <a:cubicBezTo>
                    <a:pt x="657814" y="614125"/>
                    <a:pt x="657814" y="577031"/>
                    <a:pt x="635558" y="554774"/>
                  </a:cubicBezTo>
                  <a:lnTo>
                    <a:pt x="533342" y="451734"/>
                  </a:lnTo>
                  <a:close/>
                  <a:moveTo>
                    <a:pt x="248950" y="446788"/>
                  </a:moveTo>
                  <a:cubicBezTo>
                    <a:pt x="139315" y="446788"/>
                    <a:pt x="51113" y="358585"/>
                    <a:pt x="51113" y="248950"/>
                  </a:cubicBezTo>
                  <a:cubicBezTo>
                    <a:pt x="51113" y="139315"/>
                    <a:pt x="139315" y="51113"/>
                    <a:pt x="248950" y="51113"/>
                  </a:cubicBezTo>
                  <a:cubicBezTo>
                    <a:pt x="358585" y="51113"/>
                    <a:pt x="446788" y="139315"/>
                    <a:pt x="446788" y="248950"/>
                  </a:cubicBezTo>
                  <a:cubicBezTo>
                    <a:pt x="446788" y="357761"/>
                    <a:pt x="357761" y="446788"/>
                    <a:pt x="248950" y="446788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6221E1-EA59-4868-BDD4-E247C93F6426}"/>
                </a:ext>
              </a:extLst>
            </p:cNvPr>
            <p:cNvSpPr/>
            <p:nvPr/>
          </p:nvSpPr>
          <p:spPr>
            <a:xfrm>
              <a:off x="5189280" y="1994332"/>
              <a:ext cx="355283" cy="260801"/>
            </a:xfrm>
            <a:custGeom>
              <a:avLst/>
              <a:gdLst>
                <a:gd name="connsiteX0" fmla="*/ 354459 w 355283"/>
                <a:gd name="connsiteY0" fmla="*/ 114072 h 260801"/>
                <a:gd name="connsiteX1" fmla="*/ 307472 w 355283"/>
                <a:gd name="connsiteY1" fmla="*/ 114072 h 260801"/>
                <a:gd name="connsiteX2" fmla="*/ 296756 w 355283"/>
                <a:gd name="connsiteY2" fmla="*/ 120667 h 260801"/>
                <a:gd name="connsiteX3" fmla="*/ 265432 w 355283"/>
                <a:gd name="connsiteY3" fmla="*/ 154464 h 260801"/>
                <a:gd name="connsiteX4" fmla="*/ 239054 w 355283"/>
                <a:gd name="connsiteY4" fmla="*/ 62964 h 260801"/>
                <a:gd name="connsiteX5" fmla="*/ 220919 w 355283"/>
                <a:gd name="connsiteY5" fmla="*/ 53073 h 260801"/>
                <a:gd name="connsiteX6" fmla="*/ 211027 w 355283"/>
                <a:gd name="connsiteY6" fmla="*/ 62140 h 260801"/>
                <a:gd name="connsiteX7" fmla="*/ 161567 w 355283"/>
                <a:gd name="connsiteY7" fmla="*/ 193207 h 260801"/>
                <a:gd name="connsiteX8" fmla="*/ 127770 w 355283"/>
                <a:gd name="connsiteY8" fmla="*/ 11856 h 260801"/>
                <a:gd name="connsiteX9" fmla="*/ 111284 w 355283"/>
                <a:gd name="connsiteY9" fmla="*/ 316 h 260801"/>
                <a:gd name="connsiteX10" fmla="*/ 99743 w 355283"/>
                <a:gd name="connsiteY10" fmla="*/ 10208 h 260801"/>
                <a:gd name="connsiteX11" fmla="*/ 64297 w 355283"/>
                <a:gd name="connsiteY11" fmla="*/ 114072 h 260801"/>
                <a:gd name="connsiteX12" fmla="*/ 0 w 355283"/>
                <a:gd name="connsiteY12" fmla="*/ 114072 h 260801"/>
                <a:gd name="connsiteX13" fmla="*/ 0 w 355283"/>
                <a:gd name="connsiteY13" fmla="*/ 147045 h 260801"/>
                <a:gd name="connsiteX14" fmla="*/ 75013 w 355283"/>
                <a:gd name="connsiteY14" fmla="*/ 147045 h 260801"/>
                <a:gd name="connsiteX15" fmla="*/ 89027 w 355283"/>
                <a:gd name="connsiteY15" fmla="*/ 134681 h 260801"/>
                <a:gd name="connsiteX16" fmla="*/ 109635 w 355283"/>
                <a:gd name="connsiteY16" fmla="*/ 72032 h 260801"/>
                <a:gd name="connsiteX17" fmla="*/ 142608 w 355283"/>
                <a:gd name="connsiteY17" fmla="*/ 249261 h 260801"/>
                <a:gd name="connsiteX18" fmla="*/ 155797 w 355283"/>
                <a:gd name="connsiteY18" fmla="*/ 260802 h 260801"/>
                <a:gd name="connsiteX19" fmla="*/ 157446 w 355283"/>
                <a:gd name="connsiteY19" fmla="*/ 260802 h 260801"/>
                <a:gd name="connsiteX20" fmla="*/ 171459 w 355283"/>
                <a:gd name="connsiteY20" fmla="*/ 251734 h 260801"/>
                <a:gd name="connsiteX21" fmla="*/ 224216 w 355283"/>
                <a:gd name="connsiteY21" fmla="*/ 113248 h 260801"/>
                <a:gd name="connsiteX22" fmla="*/ 245648 w 355283"/>
                <a:gd name="connsiteY22" fmla="*/ 187437 h 260801"/>
                <a:gd name="connsiteX23" fmla="*/ 263783 w 355283"/>
                <a:gd name="connsiteY23" fmla="*/ 197329 h 260801"/>
                <a:gd name="connsiteX24" fmla="*/ 270378 w 355283"/>
                <a:gd name="connsiteY24" fmla="*/ 193207 h 260801"/>
                <a:gd name="connsiteX25" fmla="*/ 314891 w 355283"/>
                <a:gd name="connsiteY25" fmla="*/ 147045 h 260801"/>
                <a:gd name="connsiteX26" fmla="*/ 355283 w 355283"/>
                <a:gd name="connsiteY26" fmla="*/ 147045 h 260801"/>
                <a:gd name="connsiteX27" fmla="*/ 355283 w 355283"/>
                <a:gd name="connsiteY27" fmla="*/ 114072 h 26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283" h="260801">
                  <a:moveTo>
                    <a:pt x="354459" y="114072"/>
                  </a:moveTo>
                  <a:lnTo>
                    <a:pt x="307472" y="114072"/>
                  </a:lnTo>
                  <a:cubicBezTo>
                    <a:pt x="303351" y="114897"/>
                    <a:pt x="299229" y="117370"/>
                    <a:pt x="296756" y="120667"/>
                  </a:cubicBezTo>
                  <a:lnTo>
                    <a:pt x="265432" y="154464"/>
                  </a:lnTo>
                  <a:lnTo>
                    <a:pt x="239054" y="62964"/>
                  </a:lnTo>
                  <a:cubicBezTo>
                    <a:pt x="236581" y="55546"/>
                    <a:pt x="228337" y="50600"/>
                    <a:pt x="220919" y="53073"/>
                  </a:cubicBezTo>
                  <a:cubicBezTo>
                    <a:pt x="216797" y="54721"/>
                    <a:pt x="212675" y="57194"/>
                    <a:pt x="211027" y="62140"/>
                  </a:cubicBezTo>
                  <a:lnTo>
                    <a:pt x="161567" y="193207"/>
                  </a:lnTo>
                  <a:lnTo>
                    <a:pt x="127770" y="11856"/>
                  </a:lnTo>
                  <a:cubicBezTo>
                    <a:pt x="126121" y="3613"/>
                    <a:pt x="118703" y="-1333"/>
                    <a:pt x="111284" y="316"/>
                  </a:cubicBezTo>
                  <a:cubicBezTo>
                    <a:pt x="106338" y="1140"/>
                    <a:pt x="102216" y="5262"/>
                    <a:pt x="99743" y="10208"/>
                  </a:cubicBezTo>
                  <a:lnTo>
                    <a:pt x="64297" y="114072"/>
                  </a:lnTo>
                  <a:lnTo>
                    <a:pt x="0" y="114072"/>
                  </a:lnTo>
                  <a:lnTo>
                    <a:pt x="0" y="147045"/>
                  </a:lnTo>
                  <a:lnTo>
                    <a:pt x="75013" y="147045"/>
                  </a:lnTo>
                  <a:cubicBezTo>
                    <a:pt x="81608" y="146221"/>
                    <a:pt x="87378" y="141275"/>
                    <a:pt x="89027" y="134681"/>
                  </a:cubicBezTo>
                  <a:lnTo>
                    <a:pt x="109635" y="72032"/>
                  </a:lnTo>
                  <a:lnTo>
                    <a:pt x="142608" y="249261"/>
                  </a:lnTo>
                  <a:cubicBezTo>
                    <a:pt x="143432" y="255856"/>
                    <a:pt x="149202" y="260802"/>
                    <a:pt x="155797" y="260802"/>
                  </a:cubicBezTo>
                  <a:lnTo>
                    <a:pt x="157446" y="260802"/>
                  </a:lnTo>
                  <a:cubicBezTo>
                    <a:pt x="163216" y="260802"/>
                    <a:pt x="168986" y="257505"/>
                    <a:pt x="171459" y="251734"/>
                  </a:cubicBezTo>
                  <a:lnTo>
                    <a:pt x="224216" y="113248"/>
                  </a:lnTo>
                  <a:lnTo>
                    <a:pt x="245648" y="187437"/>
                  </a:lnTo>
                  <a:cubicBezTo>
                    <a:pt x="248121" y="194856"/>
                    <a:pt x="255540" y="199802"/>
                    <a:pt x="263783" y="197329"/>
                  </a:cubicBezTo>
                  <a:cubicBezTo>
                    <a:pt x="266256" y="196505"/>
                    <a:pt x="268729" y="194856"/>
                    <a:pt x="270378" y="193207"/>
                  </a:cubicBezTo>
                  <a:lnTo>
                    <a:pt x="314891" y="147045"/>
                  </a:lnTo>
                  <a:lnTo>
                    <a:pt x="355283" y="147045"/>
                  </a:lnTo>
                  <a:lnTo>
                    <a:pt x="355283" y="114072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9" descr="Database">
            <a:extLst>
              <a:ext uri="{FF2B5EF4-FFF2-40B4-BE49-F238E27FC236}">
                <a16:creationId xmlns:a16="http://schemas.microsoft.com/office/drawing/2014/main" id="{9FC1D129-34BA-4ACA-B9AC-FC5F2FA85919}"/>
              </a:ext>
            </a:extLst>
          </p:cNvPr>
          <p:cNvGrpSpPr/>
          <p:nvPr/>
        </p:nvGrpSpPr>
        <p:grpSpPr>
          <a:xfrm>
            <a:off x="6937943" y="4477564"/>
            <a:ext cx="342193" cy="464405"/>
            <a:chOff x="6512246" y="1885837"/>
            <a:chExt cx="461620" cy="626485"/>
          </a:xfrm>
          <a:solidFill>
            <a:schemeClr val="bg2">
              <a:lumMod val="25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E401DF3-75E9-46EA-9A55-F96B7C359786}"/>
                </a:ext>
              </a:extLst>
            </p:cNvPr>
            <p:cNvSpPr/>
            <p:nvPr/>
          </p:nvSpPr>
          <p:spPr>
            <a:xfrm>
              <a:off x="6512246" y="1885837"/>
              <a:ext cx="461620" cy="131891"/>
            </a:xfrm>
            <a:custGeom>
              <a:avLst/>
              <a:gdLst>
                <a:gd name="connsiteX0" fmla="*/ 461621 w 461620"/>
                <a:gd name="connsiteY0" fmla="*/ 65946 h 131891"/>
                <a:gd name="connsiteX1" fmla="*/ 230810 w 461620"/>
                <a:gd name="connsiteY1" fmla="*/ 131892 h 131891"/>
                <a:gd name="connsiteX2" fmla="*/ 0 w 461620"/>
                <a:gd name="connsiteY2" fmla="*/ 65946 h 131891"/>
                <a:gd name="connsiteX3" fmla="*/ 230810 w 461620"/>
                <a:gd name="connsiteY3" fmla="*/ 0 h 131891"/>
                <a:gd name="connsiteX4" fmla="*/ 461621 w 461620"/>
                <a:gd name="connsiteY4" fmla="*/ 65946 h 13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620" h="131891">
                  <a:moveTo>
                    <a:pt x="461621" y="65946"/>
                  </a:moveTo>
                  <a:cubicBezTo>
                    <a:pt x="461621" y="102367"/>
                    <a:pt x="358284" y="131892"/>
                    <a:pt x="230810" y="131892"/>
                  </a:cubicBezTo>
                  <a:cubicBezTo>
                    <a:pt x="103337" y="131892"/>
                    <a:pt x="0" y="102367"/>
                    <a:pt x="0" y="65946"/>
                  </a:cubicBezTo>
                  <a:cubicBezTo>
                    <a:pt x="0" y="29525"/>
                    <a:pt x="103337" y="0"/>
                    <a:pt x="230810" y="0"/>
                  </a:cubicBezTo>
                  <a:cubicBezTo>
                    <a:pt x="358284" y="0"/>
                    <a:pt x="461621" y="29525"/>
                    <a:pt x="461621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258306F-CCD9-48AB-A1A8-A56B67084EAE}"/>
                </a:ext>
              </a:extLst>
            </p:cNvPr>
            <p:cNvSpPr/>
            <p:nvPr/>
          </p:nvSpPr>
          <p:spPr>
            <a:xfrm>
              <a:off x="6512246" y="1984756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8B2ED17-E5FB-4441-BB22-61DB361FC5AB}"/>
                </a:ext>
              </a:extLst>
            </p:cNvPr>
            <p:cNvSpPr/>
            <p:nvPr/>
          </p:nvSpPr>
          <p:spPr>
            <a:xfrm>
              <a:off x="6512246" y="2149620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AC8E1F8-250C-41EF-9F61-4936674FBE55}"/>
                </a:ext>
              </a:extLst>
            </p:cNvPr>
            <p:cNvSpPr/>
            <p:nvPr/>
          </p:nvSpPr>
          <p:spPr>
            <a:xfrm>
              <a:off x="6512246" y="2314485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11" descr="Chat">
            <a:extLst>
              <a:ext uri="{FF2B5EF4-FFF2-40B4-BE49-F238E27FC236}">
                <a16:creationId xmlns:a16="http://schemas.microsoft.com/office/drawing/2014/main" id="{6EE556D7-48B8-4344-8473-7821518DDE7F}"/>
              </a:ext>
            </a:extLst>
          </p:cNvPr>
          <p:cNvGrpSpPr/>
          <p:nvPr/>
        </p:nvGrpSpPr>
        <p:grpSpPr>
          <a:xfrm>
            <a:off x="5447005" y="1057226"/>
            <a:ext cx="586617" cy="586617"/>
            <a:chOff x="7641497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85C78C-6198-4C18-8D2E-7816CD723914}"/>
                </a:ext>
              </a:extLst>
            </p:cNvPr>
            <p:cNvSpPr/>
            <p:nvPr/>
          </p:nvSpPr>
          <p:spPr>
            <a:xfrm>
              <a:off x="7707442" y="1968269"/>
              <a:ext cx="412161" cy="370945"/>
            </a:xfrm>
            <a:custGeom>
              <a:avLst/>
              <a:gdLst>
                <a:gd name="connsiteX0" fmla="*/ 280270 w 412161"/>
                <a:gd name="connsiteY0" fmla="*/ 57703 h 370945"/>
                <a:gd name="connsiteX1" fmla="*/ 412161 w 412161"/>
                <a:gd name="connsiteY1" fmla="*/ 57703 h 370945"/>
                <a:gd name="connsiteX2" fmla="*/ 412161 w 412161"/>
                <a:gd name="connsiteY2" fmla="*/ 32973 h 370945"/>
                <a:gd name="connsiteX3" fmla="*/ 379189 w 412161"/>
                <a:gd name="connsiteY3" fmla="*/ 0 h 370945"/>
                <a:gd name="connsiteX4" fmla="*/ 32973 w 412161"/>
                <a:gd name="connsiteY4" fmla="*/ 0 h 370945"/>
                <a:gd name="connsiteX5" fmla="*/ 0 w 412161"/>
                <a:gd name="connsiteY5" fmla="*/ 32973 h 370945"/>
                <a:gd name="connsiteX6" fmla="*/ 0 w 412161"/>
                <a:gd name="connsiteY6" fmla="*/ 255540 h 370945"/>
                <a:gd name="connsiteX7" fmla="*/ 32973 w 412161"/>
                <a:gd name="connsiteY7" fmla="*/ 288513 h 370945"/>
                <a:gd name="connsiteX8" fmla="*/ 82432 w 412161"/>
                <a:gd name="connsiteY8" fmla="*/ 288513 h 370945"/>
                <a:gd name="connsiteX9" fmla="*/ 82432 w 412161"/>
                <a:gd name="connsiteY9" fmla="*/ 370945 h 370945"/>
                <a:gd name="connsiteX10" fmla="*/ 164865 w 412161"/>
                <a:gd name="connsiteY10" fmla="*/ 288513 h 370945"/>
                <a:gd name="connsiteX11" fmla="*/ 214324 w 412161"/>
                <a:gd name="connsiteY11" fmla="*/ 288513 h 370945"/>
                <a:gd name="connsiteX12" fmla="*/ 214324 w 412161"/>
                <a:gd name="connsiteY12" fmla="*/ 123648 h 370945"/>
                <a:gd name="connsiteX13" fmla="*/ 280270 w 412161"/>
                <a:gd name="connsiteY13" fmla="*/ 57703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2161" h="370945">
                  <a:moveTo>
                    <a:pt x="280270" y="57703"/>
                  </a:moveTo>
                  <a:lnTo>
                    <a:pt x="412161" y="57703"/>
                  </a:ln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82432" y="288513"/>
                  </a:lnTo>
                  <a:lnTo>
                    <a:pt x="82432" y="370945"/>
                  </a:lnTo>
                  <a:lnTo>
                    <a:pt x="164865" y="288513"/>
                  </a:lnTo>
                  <a:lnTo>
                    <a:pt x="214324" y="288513"/>
                  </a:lnTo>
                  <a:lnTo>
                    <a:pt x="214324" y="123648"/>
                  </a:lnTo>
                  <a:cubicBezTo>
                    <a:pt x="214324" y="87378"/>
                    <a:pt x="244000" y="57703"/>
                    <a:pt x="280270" y="57703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CCFC62A-0DF1-4900-8539-8EE965A4CD3F}"/>
                </a:ext>
              </a:extLst>
            </p:cNvPr>
            <p:cNvSpPr/>
            <p:nvPr/>
          </p:nvSpPr>
          <p:spPr>
            <a:xfrm>
              <a:off x="7954739" y="2058945"/>
              <a:ext cx="412161" cy="370945"/>
            </a:xfrm>
            <a:custGeom>
              <a:avLst/>
              <a:gdLst>
                <a:gd name="connsiteX0" fmla="*/ 379189 w 412161"/>
                <a:gd name="connsiteY0" fmla="*/ 0 h 370945"/>
                <a:gd name="connsiteX1" fmla="*/ 32973 w 412161"/>
                <a:gd name="connsiteY1" fmla="*/ 0 h 370945"/>
                <a:gd name="connsiteX2" fmla="*/ 0 w 412161"/>
                <a:gd name="connsiteY2" fmla="*/ 32973 h 370945"/>
                <a:gd name="connsiteX3" fmla="*/ 0 w 412161"/>
                <a:gd name="connsiteY3" fmla="*/ 255540 h 370945"/>
                <a:gd name="connsiteX4" fmla="*/ 32973 w 412161"/>
                <a:gd name="connsiteY4" fmla="*/ 288513 h 370945"/>
                <a:gd name="connsiteX5" fmla="*/ 247297 w 412161"/>
                <a:gd name="connsiteY5" fmla="*/ 288513 h 370945"/>
                <a:gd name="connsiteX6" fmla="*/ 329729 w 412161"/>
                <a:gd name="connsiteY6" fmla="*/ 370945 h 370945"/>
                <a:gd name="connsiteX7" fmla="*/ 329729 w 412161"/>
                <a:gd name="connsiteY7" fmla="*/ 288513 h 370945"/>
                <a:gd name="connsiteX8" fmla="*/ 379189 w 412161"/>
                <a:gd name="connsiteY8" fmla="*/ 288513 h 370945"/>
                <a:gd name="connsiteX9" fmla="*/ 412161 w 412161"/>
                <a:gd name="connsiteY9" fmla="*/ 255540 h 370945"/>
                <a:gd name="connsiteX10" fmla="*/ 412161 w 412161"/>
                <a:gd name="connsiteY10" fmla="*/ 32973 h 370945"/>
                <a:gd name="connsiteX11" fmla="*/ 379189 w 412161"/>
                <a:gd name="connsiteY11" fmla="*/ 0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1" h="370945">
                  <a:moveTo>
                    <a:pt x="379189" y="0"/>
                  </a:move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247297" y="288513"/>
                  </a:lnTo>
                  <a:lnTo>
                    <a:pt x="329729" y="370945"/>
                  </a:lnTo>
                  <a:lnTo>
                    <a:pt x="329729" y="288513"/>
                  </a:lnTo>
                  <a:lnTo>
                    <a:pt x="379189" y="288513"/>
                  </a:lnTo>
                  <a:cubicBezTo>
                    <a:pt x="397324" y="288513"/>
                    <a:pt x="412161" y="273675"/>
                    <a:pt x="412161" y="255540"/>
                  </a:cubicBez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3" descr="Bonfire">
            <a:extLst>
              <a:ext uri="{FF2B5EF4-FFF2-40B4-BE49-F238E27FC236}">
                <a16:creationId xmlns:a16="http://schemas.microsoft.com/office/drawing/2014/main" id="{0ADEF4BA-8B44-404B-B21D-31FC030CDECD}"/>
              </a:ext>
            </a:extLst>
          </p:cNvPr>
          <p:cNvGrpSpPr/>
          <p:nvPr/>
        </p:nvGrpSpPr>
        <p:grpSpPr>
          <a:xfrm>
            <a:off x="8109839" y="992649"/>
            <a:ext cx="586617" cy="586617"/>
            <a:chOff x="8935613" y="1803405"/>
            <a:chExt cx="791350" cy="791350"/>
          </a:xfrm>
          <a:solidFill>
            <a:schemeClr val="bg2">
              <a:lumMod val="25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A17BB2-8662-48F0-A333-BF24A10B1461}"/>
                </a:ext>
              </a:extLst>
            </p:cNvPr>
            <p:cNvSpPr/>
            <p:nvPr/>
          </p:nvSpPr>
          <p:spPr>
            <a:xfrm>
              <a:off x="9179961" y="1853688"/>
              <a:ext cx="304587" cy="445958"/>
            </a:xfrm>
            <a:custGeom>
              <a:avLst/>
              <a:gdLst>
                <a:gd name="connsiteX0" fmla="*/ 286516 w 304587"/>
                <a:gd name="connsiteY0" fmla="*/ 229162 h 445958"/>
                <a:gd name="connsiteX1" fmla="*/ 218921 w 304587"/>
                <a:gd name="connsiteY1" fmla="*/ 288513 h 445958"/>
                <a:gd name="connsiteX2" fmla="*/ 196665 w 304587"/>
                <a:gd name="connsiteY2" fmla="*/ 207729 h 445958"/>
                <a:gd name="connsiteX3" fmla="*/ 126597 w 304587"/>
                <a:gd name="connsiteY3" fmla="*/ 0 h 445958"/>
                <a:gd name="connsiteX4" fmla="*/ 73016 w 304587"/>
                <a:gd name="connsiteY4" fmla="*/ 164865 h 445958"/>
                <a:gd name="connsiteX5" fmla="*/ 11192 w 304587"/>
                <a:gd name="connsiteY5" fmla="*/ 237405 h 445958"/>
                <a:gd name="connsiteX6" fmla="*/ 62300 w 304587"/>
                <a:gd name="connsiteY6" fmla="*/ 416283 h 445958"/>
                <a:gd name="connsiteX7" fmla="*/ 93624 w 304587"/>
                <a:gd name="connsiteY7" fmla="*/ 250594 h 445958"/>
                <a:gd name="connsiteX8" fmla="*/ 114232 w 304587"/>
                <a:gd name="connsiteY8" fmla="*/ 364351 h 445958"/>
                <a:gd name="connsiteX9" fmla="*/ 152151 w 304587"/>
                <a:gd name="connsiteY9" fmla="*/ 445959 h 445958"/>
                <a:gd name="connsiteX10" fmla="*/ 292286 w 304587"/>
                <a:gd name="connsiteY10" fmla="*/ 351986 h 445958"/>
                <a:gd name="connsiteX11" fmla="*/ 286516 w 304587"/>
                <a:gd name="connsiteY11" fmla="*/ 229162 h 44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587" h="445958">
                  <a:moveTo>
                    <a:pt x="286516" y="229162"/>
                  </a:moveTo>
                  <a:cubicBezTo>
                    <a:pt x="295583" y="267081"/>
                    <a:pt x="256840" y="304175"/>
                    <a:pt x="218921" y="288513"/>
                  </a:cubicBezTo>
                  <a:cubicBezTo>
                    <a:pt x="186773" y="276973"/>
                    <a:pt x="174408" y="239878"/>
                    <a:pt x="196665" y="207729"/>
                  </a:cubicBezTo>
                  <a:cubicBezTo>
                    <a:pt x="246948" y="140959"/>
                    <a:pt x="209854" y="36270"/>
                    <a:pt x="126597" y="0"/>
                  </a:cubicBezTo>
                  <a:cubicBezTo>
                    <a:pt x="164516" y="71716"/>
                    <a:pt x="106813" y="136838"/>
                    <a:pt x="73016" y="164865"/>
                  </a:cubicBezTo>
                  <a:cubicBezTo>
                    <a:pt x="40043" y="192067"/>
                    <a:pt x="17787" y="220919"/>
                    <a:pt x="11192" y="237405"/>
                  </a:cubicBezTo>
                  <a:cubicBezTo>
                    <a:pt x="-22605" y="319013"/>
                    <a:pt x="27678" y="397324"/>
                    <a:pt x="62300" y="416283"/>
                  </a:cubicBezTo>
                  <a:cubicBezTo>
                    <a:pt x="46638" y="380837"/>
                    <a:pt x="32624" y="314067"/>
                    <a:pt x="93624" y="250594"/>
                  </a:cubicBezTo>
                  <a:cubicBezTo>
                    <a:pt x="93624" y="250594"/>
                    <a:pt x="76313" y="318189"/>
                    <a:pt x="114232" y="364351"/>
                  </a:cubicBezTo>
                  <a:cubicBezTo>
                    <a:pt x="152151" y="411337"/>
                    <a:pt x="152151" y="445959"/>
                    <a:pt x="152151" y="445959"/>
                  </a:cubicBezTo>
                  <a:cubicBezTo>
                    <a:pt x="211502" y="445959"/>
                    <a:pt x="268381" y="410513"/>
                    <a:pt x="292286" y="351986"/>
                  </a:cubicBezTo>
                  <a:cubicBezTo>
                    <a:pt x="308773" y="316540"/>
                    <a:pt x="310421" y="261310"/>
                    <a:pt x="286516" y="229162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0FBECE2-FD0E-4038-9ECA-3D3E24343C16}"/>
                </a:ext>
              </a:extLst>
            </p:cNvPr>
            <p:cNvSpPr/>
            <p:nvPr/>
          </p:nvSpPr>
          <p:spPr>
            <a:xfrm>
              <a:off x="9059828" y="2265938"/>
              <a:ext cx="540949" cy="278443"/>
            </a:xfrm>
            <a:custGeom>
              <a:avLst/>
              <a:gdLst>
                <a:gd name="connsiteX0" fmla="*/ 522054 w 540949"/>
                <a:gd name="connsiteY0" fmla="*/ 191978 h 278443"/>
                <a:gd name="connsiteX1" fmla="*/ 57960 w 540949"/>
                <a:gd name="connsiteY1" fmla="*/ 2384 h 278443"/>
                <a:gd name="connsiteX2" fmla="*/ 12622 w 540949"/>
                <a:gd name="connsiteY2" fmla="*/ 20519 h 278443"/>
                <a:gd name="connsiteX3" fmla="*/ 2731 w 540949"/>
                <a:gd name="connsiteY3" fmla="*/ 43600 h 278443"/>
                <a:gd name="connsiteX4" fmla="*/ 20866 w 540949"/>
                <a:gd name="connsiteY4" fmla="*/ 86465 h 278443"/>
                <a:gd name="connsiteX5" fmla="*/ 151109 w 540949"/>
                <a:gd name="connsiteY5" fmla="*/ 139222 h 278443"/>
                <a:gd name="connsiteX6" fmla="*/ 22514 w 540949"/>
                <a:gd name="connsiteY6" fmla="*/ 191978 h 278443"/>
                <a:gd name="connsiteX7" fmla="*/ 4379 w 540949"/>
                <a:gd name="connsiteY7" fmla="*/ 234843 h 278443"/>
                <a:gd name="connsiteX8" fmla="*/ 14271 w 540949"/>
                <a:gd name="connsiteY8" fmla="*/ 257924 h 278443"/>
                <a:gd name="connsiteX9" fmla="*/ 57960 w 540949"/>
                <a:gd name="connsiteY9" fmla="*/ 276059 h 278443"/>
                <a:gd name="connsiteX10" fmla="*/ 271460 w 540949"/>
                <a:gd name="connsiteY10" fmla="*/ 188681 h 278443"/>
                <a:gd name="connsiteX11" fmla="*/ 484960 w 540949"/>
                <a:gd name="connsiteY11" fmla="*/ 276059 h 278443"/>
                <a:gd name="connsiteX12" fmla="*/ 528649 w 540949"/>
                <a:gd name="connsiteY12" fmla="*/ 257924 h 278443"/>
                <a:gd name="connsiteX13" fmla="*/ 538541 w 540949"/>
                <a:gd name="connsiteY13" fmla="*/ 234843 h 278443"/>
                <a:gd name="connsiteX14" fmla="*/ 522054 w 540949"/>
                <a:gd name="connsiteY14" fmla="*/ 191978 h 27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0949" h="278443">
                  <a:moveTo>
                    <a:pt x="522054" y="191978"/>
                  </a:moveTo>
                  <a:lnTo>
                    <a:pt x="57960" y="2384"/>
                  </a:lnTo>
                  <a:cubicBezTo>
                    <a:pt x="39001" y="-4210"/>
                    <a:pt x="20041" y="3209"/>
                    <a:pt x="12622" y="20519"/>
                  </a:cubicBezTo>
                  <a:lnTo>
                    <a:pt x="2731" y="43600"/>
                  </a:lnTo>
                  <a:cubicBezTo>
                    <a:pt x="-4688" y="60087"/>
                    <a:pt x="3555" y="79871"/>
                    <a:pt x="20866" y="86465"/>
                  </a:cubicBezTo>
                  <a:lnTo>
                    <a:pt x="151109" y="139222"/>
                  </a:lnTo>
                  <a:lnTo>
                    <a:pt x="22514" y="191978"/>
                  </a:lnTo>
                  <a:cubicBezTo>
                    <a:pt x="5204" y="198573"/>
                    <a:pt x="-3040" y="218357"/>
                    <a:pt x="4379" y="234843"/>
                  </a:cubicBezTo>
                  <a:lnTo>
                    <a:pt x="14271" y="257924"/>
                  </a:lnTo>
                  <a:cubicBezTo>
                    <a:pt x="21690" y="274411"/>
                    <a:pt x="40649" y="282654"/>
                    <a:pt x="57960" y="276059"/>
                  </a:cubicBezTo>
                  <a:lnTo>
                    <a:pt x="271460" y="188681"/>
                  </a:lnTo>
                  <a:lnTo>
                    <a:pt x="484960" y="276059"/>
                  </a:lnTo>
                  <a:cubicBezTo>
                    <a:pt x="502270" y="282654"/>
                    <a:pt x="521230" y="275235"/>
                    <a:pt x="528649" y="257924"/>
                  </a:cubicBezTo>
                  <a:lnTo>
                    <a:pt x="538541" y="234843"/>
                  </a:lnTo>
                  <a:cubicBezTo>
                    <a:pt x="545135" y="218357"/>
                    <a:pt x="537716" y="198573"/>
                    <a:pt x="522054" y="191978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0A1F6CA-78DA-476F-B5C7-0525FFEA4D2A}"/>
                </a:ext>
              </a:extLst>
            </p:cNvPr>
            <p:cNvSpPr/>
            <p:nvPr/>
          </p:nvSpPr>
          <p:spPr>
            <a:xfrm>
              <a:off x="9375801" y="2266046"/>
              <a:ext cx="226946" cy="121803"/>
            </a:xfrm>
            <a:custGeom>
              <a:avLst/>
              <a:gdLst>
                <a:gd name="connsiteX0" fmla="*/ 206081 w 226946"/>
                <a:gd name="connsiteY0" fmla="*/ 86357 h 121803"/>
                <a:gd name="connsiteX1" fmla="*/ 224216 w 226946"/>
                <a:gd name="connsiteY1" fmla="*/ 43493 h 121803"/>
                <a:gd name="connsiteX2" fmla="*/ 214324 w 226946"/>
                <a:gd name="connsiteY2" fmla="*/ 20412 h 121803"/>
                <a:gd name="connsiteX3" fmla="*/ 170635 w 226946"/>
                <a:gd name="connsiteY3" fmla="*/ 2277 h 121803"/>
                <a:gd name="connsiteX4" fmla="*/ 0 w 226946"/>
                <a:gd name="connsiteY4" fmla="*/ 72344 h 121803"/>
                <a:gd name="connsiteX5" fmla="*/ 120351 w 226946"/>
                <a:gd name="connsiteY5" fmla="*/ 121803 h 121803"/>
                <a:gd name="connsiteX6" fmla="*/ 206081 w 226946"/>
                <a:gd name="connsiteY6" fmla="*/ 86357 h 12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946" h="121803">
                  <a:moveTo>
                    <a:pt x="206081" y="86357"/>
                  </a:moveTo>
                  <a:cubicBezTo>
                    <a:pt x="223392" y="79763"/>
                    <a:pt x="231635" y="59979"/>
                    <a:pt x="224216" y="43493"/>
                  </a:cubicBezTo>
                  <a:lnTo>
                    <a:pt x="214324" y="20412"/>
                  </a:lnTo>
                  <a:cubicBezTo>
                    <a:pt x="206905" y="3925"/>
                    <a:pt x="187946" y="-4318"/>
                    <a:pt x="170635" y="2277"/>
                  </a:cubicBezTo>
                  <a:lnTo>
                    <a:pt x="0" y="72344"/>
                  </a:lnTo>
                  <a:lnTo>
                    <a:pt x="120351" y="121803"/>
                  </a:lnTo>
                  <a:lnTo>
                    <a:pt x="206081" y="8635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1CECA2C-E740-4AAE-8EAA-63821289ED7C}"/>
              </a:ext>
            </a:extLst>
          </p:cNvPr>
          <p:cNvCxnSpPr>
            <a:cxnSpLocks/>
          </p:cNvCxnSpPr>
          <p:nvPr/>
        </p:nvCxnSpPr>
        <p:spPr>
          <a:xfrm>
            <a:off x="4152572" y="2772882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550C0DF-5B06-4CF6-94C5-FF4F6E5A5B29}"/>
              </a:ext>
            </a:extLst>
          </p:cNvPr>
          <p:cNvCxnSpPr>
            <a:cxnSpLocks/>
          </p:cNvCxnSpPr>
          <p:nvPr/>
        </p:nvCxnSpPr>
        <p:spPr>
          <a:xfrm>
            <a:off x="6741436" y="2772882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8C8FB62-E82E-4DEC-9C07-5F3B32137DE1}"/>
              </a:ext>
            </a:extLst>
          </p:cNvPr>
          <p:cNvCxnSpPr>
            <a:cxnSpLocks/>
          </p:cNvCxnSpPr>
          <p:nvPr/>
        </p:nvCxnSpPr>
        <p:spPr>
          <a:xfrm>
            <a:off x="9330302" y="2772882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4F2521C7-1695-4B94-9090-0826A1C9510A}"/>
              </a:ext>
            </a:extLst>
          </p:cNvPr>
          <p:cNvCxnSpPr>
            <a:cxnSpLocks/>
          </p:cNvCxnSpPr>
          <p:nvPr/>
        </p:nvCxnSpPr>
        <p:spPr>
          <a:xfrm rot="10800000">
            <a:off x="8035868" y="4044323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1C227B2A-9DCA-4C4F-B665-91D4918D152B}"/>
              </a:ext>
            </a:extLst>
          </p:cNvPr>
          <p:cNvCxnSpPr>
            <a:cxnSpLocks/>
          </p:cNvCxnSpPr>
          <p:nvPr/>
        </p:nvCxnSpPr>
        <p:spPr>
          <a:xfrm rot="10800000">
            <a:off x="5447004" y="4044323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D7CC993-182E-42BF-8A11-F5DC2B755E10}"/>
              </a:ext>
            </a:extLst>
          </p:cNvPr>
          <p:cNvCxnSpPr>
            <a:cxnSpLocks/>
          </p:cNvCxnSpPr>
          <p:nvPr/>
        </p:nvCxnSpPr>
        <p:spPr>
          <a:xfrm rot="10800000">
            <a:off x="2858140" y="4044323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76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Process – Slide Template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AD4CE36-A5D6-46B7-A1E5-2C51190845AE}"/>
              </a:ext>
            </a:extLst>
          </p:cNvPr>
          <p:cNvGrpSpPr/>
          <p:nvPr/>
        </p:nvGrpSpPr>
        <p:grpSpPr>
          <a:xfrm>
            <a:off x="2015080" y="3159783"/>
            <a:ext cx="8161840" cy="846201"/>
            <a:chOff x="2015080" y="2947917"/>
            <a:chExt cx="8161840" cy="84620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6CFC199-6177-45FE-AC79-F9532C8E3074}"/>
                </a:ext>
              </a:extLst>
            </p:cNvPr>
            <p:cNvSpPr/>
            <p:nvPr/>
          </p:nvSpPr>
          <p:spPr>
            <a:xfrm>
              <a:off x="2015080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bg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35DCEB-8FF2-481C-9A34-D1B52AFC9E89}"/>
                </a:ext>
              </a:extLst>
            </p:cNvPr>
            <p:cNvSpPr/>
            <p:nvPr/>
          </p:nvSpPr>
          <p:spPr>
            <a:xfrm>
              <a:off x="4603309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A7D8F1C-95AE-44DD-87AF-293005AFA478}"/>
                </a:ext>
              </a:extLst>
            </p:cNvPr>
            <p:cNvSpPr/>
            <p:nvPr/>
          </p:nvSpPr>
          <p:spPr>
            <a:xfrm>
              <a:off x="7191538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0 h 599213"/>
                <a:gd name="connsiteX2" fmla="*/ 0 w 1197621"/>
                <a:gd name="connsiteY2" fmla="*/ 299607 h 599213"/>
                <a:gd name="connsiteX3" fmla="*/ 598811 w 1197621"/>
                <a:gd name="connsiteY3" fmla="*/ 599214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134138"/>
                    <a:pt x="929526" y="0"/>
                    <a:pt x="598811" y="0"/>
                  </a:cubicBezTo>
                  <a:cubicBezTo>
                    <a:pt x="268096" y="0"/>
                    <a:pt x="0" y="134138"/>
                    <a:pt x="0" y="299607"/>
                  </a:cubicBezTo>
                  <a:cubicBezTo>
                    <a:pt x="0" y="465076"/>
                    <a:pt x="268096" y="599214"/>
                    <a:pt x="598811" y="599214"/>
                  </a:cubicBezTo>
                  <a:cubicBezTo>
                    <a:pt x="929526" y="599214"/>
                    <a:pt x="1197622" y="465076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C823255-9B37-4081-8C40-424C2AFA9389}"/>
                </a:ext>
              </a:extLst>
            </p:cNvPr>
            <p:cNvSpPr/>
            <p:nvPr/>
          </p:nvSpPr>
          <p:spPr>
            <a:xfrm>
              <a:off x="3309194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4E1426-7923-4A9A-A74F-733488B57004}"/>
                </a:ext>
              </a:extLst>
            </p:cNvPr>
            <p:cNvSpPr/>
            <p:nvPr/>
          </p:nvSpPr>
          <p:spPr>
            <a:xfrm>
              <a:off x="2015097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bg2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A1F1BC-EA50-4EBE-B99D-967D4AC3A93F}"/>
                </a:ext>
              </a:extLst>
            </p:cNvPr>
            <p:cNvSpPr/>
            <p:nvPr/>
          </p:nvSpPr>
          <p:spPr>
            <a:xfrm>
              <a:off x="5897423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4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D911B1-2379-4D2A-9037-D6EDA020D557}"/>
                </a:ext>
              </a:extLst>
            </p:cNvPr>
            <p:cNvSpPr/>
            <p:nvPr/>
          </p:nvSpPr>
          <p:spPr>
            <a:xfrm>
              <a:off x="4603326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3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917DC0-DC8D-42A1-9689-2D3EFCFD3C66}"/>
                </a:ext>
              </a:extLst>
            </p:cNvPr>
            <p:cNvSpPr/>
            <p:nvPr/>
          </p:nvSpPr>
          <p:spPr>
            <a:xfrm>
              <a:off x="8485655" y="2947917"/>
              <a:ext cx="1691265" cy="846201"/>
            </a:xfrm>
            <a:custGeom>
              <a:avLst/>
              <a:gdLst>
                <a:gd name="connsiteX0" fmla="*/ 1197622 w 1197621"/>
                <a:gd name="connsiteY0" fmla="*/ 299607 h 599213"/>
                <a:gd name="connsiteX1" fmla="*/ 598811 w 1197621"/>
                <a:gd name="connsiteY1" fmla="*/ 599214 h 599213"/>
                <a:gd name="connsiteX2" fmla="*/ 0 w 1197621"/>
                <a:gd name="connsiteY2" fmla="*/ 299607 h 599213"/>
                <a:gd name="connsiteX3" fmla="*/ 598811 w 1197621"/>
                <a:gd name="connsiteY3" fmla="*/ 0 h 599213"/>
                <a:gd name="connsiteX4" fmla="*/ 1197622 w 1197621"/>
                <a:gd name="connsiteY4" fmla="*/ 299607 h 59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7621" h="599213">
                  <a:moveTo>
                    <a:pt x="1197622" y="299607"/>
                  </a:moveTo>
                  <a:cubicBezTo>
                    <a:pt x="1197622" y="465076"/>
                    <a:pt x="929526" y="599214"/>
                    <a:pt x="598811" y="599214"/>
                  </a:cubicBezTo>
                  <a:cubicBezTo>
                    <a:pt x="268096" y="599214"/>
                    <a:pt x="0" y="465076"/>
                    <a:pt x="0" y="299607"/>
                  </a:cubicBezTo>
                  <a:cubicBezTo>
                    <a:pt x="0" y="134138"/>
                    <a:pt x="268096" y="0"/>
                    <a:pt x="598811" y="0"/>
                  </a:cubicBezTo>
                  <a:cubicBezTo>
                    <a:pt x="929526" y="0"/>
                    <a:pt x="1197622" y="134138"/>
                    <a:pt x="1197622" y="299607"/>
                  </a:cubicBezTo>
                  <a:close/>
                </a:path>
              </a:pathLst>
            </a:custGeom>
            <a:noFill/>
            <a:ln w="301625" cap="flat">
              <a:solidFill>
                <a:schemeClr val="accent6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715372-774C-4641-9F06-3F1BBEAFEA19}"/>
                </a:ext>
              </a:extLst>
            </p:cNvPr>
            <p:cNvSpPr/>
            <p:nvPr/>
          </p:nvSpPr>
          <p:spPr>
            <a:xfrm>
              <a:off x="7191555" y="3371015"/>
              <a:ext cx="1691231" cy="423103"/>
            </a:xfrm>
            <a:custGeom>
              <a:avLst/>
              <a:gdLst>
                <a:gd name="connsiteX0" fmla="*/ 0 w 1197597"/>
                <a:gd name="connsiteY0" fmla="*/ 0 h 299608"/>
                <a:gd name="connsiteX1" fmla="*/ 598799 w 1197597"/>
                <a:gd name="connsiteY1" fmla="*/ 299609 h 299608"/>
                <a:gd name="connsiteX2" fmla="*/ 1197597 w 1197597"/>
                <a:gd name="connsiteY2" fmla="*/ 0 h 29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7597" h="299608">
                  <a:moveTo>
                    <a:pt x="0" y="0"/>
                  </a:moveTo>
                  <a:cubicBezTo>
                    <a:pt x="0" y="165383"/>
                    <a:pt x="268262" y="299609"/>
                    <a:pt x="598799" y="299609"/>
                  </a:cubicBezTo>
                  <a:cubicBezTo>
                    <a:pt x="929335" y="299609"/>
                    <a:pt x="1197597" y="165383"/>
                    <a:pt x="1197597" y="0"/>
                  </a:cubicBezTo>
                </a:path>
              </a:pathLst>
            </a:custGeom>
            <a:noFill/>
            <a:ln w="301625" cap="flat">
              <a:solidFill>
                <a:schemeClr val="accent5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A6741AC-05C2-4EA7-AC16-30BA7B0D9D1B}"/>
              </a:ext>
            </a:extLst>
          </p:cNvPr>
          <p:cNvGrpSpPr/>
          <p:nvPr/>
        </p:nvGrpSpPr>
        <p:grpSpPr>
          <a:xfrm>
            <a:off x="3228194" y="1185776"/>
            <a:ext cx="1848756" cy="1428652"/>
            <a:chOff x="332936" y="2720099"/>
            <a:chExt cx="2937088" cy="142865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58FCA1C-7795-446E-BDE7-D6ED05702277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09DA5EB-B9F7-486D-9B39-9C24F167CD0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063DAFE-2E20-4386-B75B-8AE8DFDC93BF}"/>
              </a:ext>
            </a:extLst>
          </p:cNvPr>
          <p:cNvGrpSpPr/>
          <p:nvPr/>
        </p:nvGrpSpPr>
        <p:grpSpPr>
          <a:xfrm>
            <a:off x="5817060" y="1185776"/>
            <a:ext cx="1848756" cy="1428652"/>
            <a:chOff x="332936" y="2720099"/>
            <a:chExt cx="2937088" cy="142865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84138B5-D10D-4D23-84A1-84DAA012E0D9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C271202-A225-422A-B5F7-98D5F243145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28EBC7B-D7D3-4E88-9A47-9F6BEF523F65}"/>
              </a:ext>
            </a:extLst>
          </p:cNvPr>
          <p:cNvGrpSpPr/>
          <p:nvPr/>
        </p:nvGrpSpPr>
        <p:grpSpPr>
          <a:xfrm>
            <a:off x="8405924" y="1185776"/>
            <a:ext cx="1848756" cy="1428652"/>
            <a:chOff x="332936" y="2720099"/>
            <a:chExt cx="2937088" cy="142865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A219B06-F0D1-4B62-995B-4EA836D40E65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00AF9E7-E78D-4040-AF0B-AA7C081408C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9F46699-1406-4056-BFAF-9B43439D0973}"/>
              </a:ext>
            </a:extLst>
          </p:cNvPr>
          <p:cNvGrpSpPr/>
          <p:nvPr/>
        </p:nvGrpSpPr>
        <p:grpSpPr>
          <a:xfrm>
            <a:off x="1933761" y="4551340"/>
            <a:ext cx="1848756" cy="1428652"/>
            <a:chOff x="332936" y="2720099"/>
            <a:chExt cx="2937088" cy="142865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D96097-537D-4B6E-8F07-9C7CB09F8E0C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8637683-FBFC-4131-BC97-CD05C9569A6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E82B41-A14A-411D-9F87-6D1B4899BA43}"/>
              </a:ext>
            </a:extLst>
          </p:cNvPr>
          <p:cNvGrpSpPr/>
          <p:nvPr/>
        </p:nvGrpSpPr>
        <p:grpSpPr>
          <a:xfrm>
            <a:off x="4522627" y="4551340"/>
            <a:ext cx="1848756" cy="1428652"/>
            <a:chOff x="332936" y="2720099"/>
            <a:chExt cx="2937088" cy="142865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C423A2-177B-4CA2-B42F-23B259A6306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5C74458-90D9-4CC4-8BA2-497B980D762D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2A5262E-DB40-4F48-BF23-0472CDA6A258}"/>
              </a:ext>
            </a:extLst>
          </p:cNvPr>
          <p:cNvGrpSpPr/>
          <p:nvPr/>
        </p:nvGrpSpPr>
        <p:grpSpPr>
          <a:xfrm>
            <a:off x="7111493" y="4551340"/>
            <a:ext cx="1848756" cy="1428652"/>
            <a:chOff x="332936" y="2720099"/>
            <a:chExt cx="2937088" cy="142865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284ED54-B5EA-445C-B068-5ABFB1E5CE8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A75258-E3E9-4A77-8144-2C0ADF39316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5" name="Graphic 3" descr="Single gear">
            <a:extLst>
              <a:ext uri="{FF2B5EF4-FFF2-40B4-BE49-F238E27FC236}">
                <a16:creationId xmlns:a16="http://schemas.microsoft.com/office/drawing/2014/main" id="{9C132BD4-12DC-43AE-980C-219CDB1904ED}"/>
              </a:ext>
            </a:extLst>
          </p:cNvPr>
          <p:cNvSpPr/>
          <p:nvPr/>
        </p:nvSpPr>
        <p:spPr>
          <a:xfrm>
            <a:off x="1632697" y="4526449"/>
            <a:ext cx="416131" cy="415520"/>
          </a:xfrm>
          <a:custGeom>
            <a:avLst/>
            <a:gdLst>
              <a:gd name="connsiteX0" fmla="*/ 280270 w 561363"/>
              <a:gd name="connsiteY0" fmla="*/ 379189 h 560539"/>
              <a:gd name="connsiteX1" fmla="*/ 181351 w 561363"/>
              <a:gd name="connsiteY1" fmla="*/ 280270 h 560539"/>
              <a:gd name="connsiteX2" fmla="*/ 280270 w 561363"/>
              <a:gd name="connsiteY2" fmla="*/ 181351 h 560539"/>
              <a:gd name="connsiteX3" fmla="*/ 379189 w 561363"/>
              <a:gd name="connsiteY3" fmla="*/ 280270 h 560539"/>
              <a:gd name="connsiteX4" fmla="*/ 280270 w 561363"/>
              <a:gd name="connsiteY4" fmla="*/ 379189 h 560539"/>
              <a:gd name="connsiteX5" fmla="*/ 502837 w 561363"/>
              <a:gd name="connsiteY5" fmla="*/ 218446 h 560539"/>
              <a:gd name="connsiteX6" fmla="*/ 481405 w 561363"/>
              <a:gd name="connsiteY6" fmla="*/ 167338 h 560539"/>
              <a:gd name="connsiteX7" fmla="*/ 502013 w 561363"/>
              <a:gd name="connsiteY7" fmla="*/ 105513 h 560539"/>
              <a:gd name="connsiteX8" fmla="*/ 455026 w 561363"/>
              <a:gd name="connsiteY8" fmla="*/ 58527 h 560539"/>
              <a:gd name="connsiteX9" fmla="*/ 393202 w 561363"/>
              <a:gd name="connsiteY9" fmla="*/ 79135 h 560539"/>
              <a:gd name="connsiteX10" fmla="*/ 341270 w 561363"/>
              <a:gd name="connsiteY10" fmla="*/ 57703 h 560539"/>
              <a:gd name="connsiteX11" fmla="*/ 313243 w 561363"/>
              <a:gd name="connsiteY11" fmla="*/ 0 h 560539"/>
              <a:gd name="connsiteX12" fmla="*/ 247297 w 561363"/>
              <a:gd name="connsiteY12" fmla="*/ 0 h 560539"/>
              <a:gd name="connsiteX13" fmla="*/ 218446 w 561363"/>
              <a:gd name="connsiteY13" fmla="*/ 57703 h 560539"/>
              <a:gd name="connsiteX14" fmla="*/ 167338 w 561363"/>
              <a:gd name="connsiteY14" fmla="*/ 79135 h 560539"/>
              <a:gd name="connsiteX15" fmla="*/ 105513 w 561363"/>
              <a:gd name="connsiteY15" fmla="*/ 58527 h 560539"/>
              <a:gd name="connsiteX16" fmla="*/ 58527 w 561363"/>
              <a:gd name="connsiteY16" fmla="*/ 105513 h 560539"/>
              <a:gd name="connsiteX17" fmla="*/ 79135 w 561363"/>
              <a:gd name="connsiteY17" fmla="*/ 167338 h 560539"/>
              <a:gd name="connsiteX18" fmla="*/ 57703 w 561363"/>
              <a:gd name="connsiteY18" fmla="*/ 219270 h 560539"/>
              <a:gd name="connsiteX19" fmla="*/ 0 w 561363"/>
              <a:gd name="connsiteY19" fmla="*/ 247297 h 560539"/>
              <a:gd name="connsiteX20" fmla="*/ 0 w 561363"/>
              <a:gd name="connsiteY20" fmla="*/ 313243 h 560539"/>
              <a:gd name="connsiteX21" fmla="*/ 57703 w 561363"/>
              <a:gd name="connsiteY21" fmla="*/ 342094 h 560539"/>
              <a:gd name="connsiteX22" fmla="*/ 79135 w 561363"/>
              <a:gd name="connsiteY22" fmla="*/ 393202 h 560539"/>
              <a:gd name="connsiteX23" fmla="*/ 58527 w 561363"/>
              <a:gd name="connsiteY23" fmla="*/ 455026 h 560539"/>
              <a:gd name="connsiteX24" fmla="*/ 105513 w 561363"/>
              <a:gd name="connsiteY24" fmla="*/ 502013 h 560539"/>
              <a:gd name="connsiteX25" fmla="*/ 167338 w 561363"/>
              <a:gd name="connsiteY25" fmla="*/ 481405 h 560539"/>
              <a:gd name="connsiteX26" fmla="*/ 219270 w 561363"/>
              <a:gd name="connsiteY26" fmla="*/ 502837 h 560539"/>
              <a:gd name="connsiteX27" fmla="*/ 248121 w 561363"/>
              <a:gd name="connsiteY27" fmla="*/ 560540 h 560539"/>
              <a:gd name="connsiteX28" fmla="*/ 314067 w 561363"/>
              <a:gd name="connsiteY28" fmla="*/ 560540 h 560539"/>
              <a:gd name="connsiteX29" fmla="*/ 342918 w 561363"/>
              <a:gd name="connsiteY29" fmla="*/ 502837 h 560539"/>
              <a:gd name="connsiteX30" fmla="*/ 394026 w 561363"/>
              <a:gd name="connsiteY30" fmla="*/ 481405 h 560539"/>
              <a:gd name="connsiteX31" fmla="*/ 455851 w 561363"/>
              <a:gd name="connsiteY31" fmla="*/ 502013 h 560539"/>
              <a:gd name="connsiteX32" fmla="*/ 502837 w 561363"/>
              <a:gd name="connsiteY32" fmla="*/ 455026 h 560539"/>
              <a:gd name="connsiteX33" fmla="*/ 482229 w 561363"/>
              <a:gd name="connsiteY33" fmla="*/ 393202 h 560539"/>
              <a:gd name="connsiteX34" fmla="*/ 503661 w 561363"/>
              <a:gd name="connsiteY34" fmla="*/ 341270 h 560539"/>
              <a:gd name="connsiteX35" fmla="*/ 561364 w 561363"/>
              <a:gd name="connsiteY35" fmla="*/ 312418 h 560539"/>
              <a:gd name="connsiteX36" fmla="*/ 561364 w 561363"/>
              <a:gd name="connsiteY36" fmla="*/ 246473 h 560539"/>
              <a:gd name="connsiteX37" fmla="*/ 502837 w 561363"/>
              <a:gd name="connsiteY37" fmla="*/ 218446 h 56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1363" h="560539">
                <a:moveTo>
                  <a:pt x="280270" y="379189"/>
                </a:moveTo>
                <a:cubicBezTo>
                  <a:pt x="225864" y="379189"/>
                  <a:pt x="181351" y="334675"/>
                  <a:pt x="181351" y="280270"/>
                </a:cubicBezTo>
                <a:cubicBezTo>
                  <a:pt x="181351" y="225864"/>
                  <a:pt x="225864" y="181351"/>
                  <a:pt x="280270" y="181351"/>
                </a:cubicBezTo>
                <a:cubicBezTo>
                  <a:pt x="334675" y="181351"/>
                  <a:pt x="379189" y="225864"/>
                  <a:pt x="379189" y="280270"/>
                </a:cubicBezTo>
                <a:cubicBezTo>
                  <a:pt x="379189" y="334675"/>
                  <a:pt x="334675" y="379189"/>
                  <a:pt x="280270" y="379189"/>
                </a:cubicBezTo>
                <a:close/>
                <a:moveTo>
                  <a:pt x="502837" y="218446"/>
                </a:moveTo>
                <a:cubicBezTo>
                  <a:pt x="497891" y="200310"/>
                  <a:pt x="490472" y="183000"/>
                  <a:pt x="481405" y="167338"/>
                </a:cubicBezTo>
                <a:lnTo>
                  <a:pt x="502013" y="105513"/>
                </a:lnTo>
                <a:lnTo>
                  <a:pt x="455026" y="58527"/>
                </a:lnTo>
                <a:lnTo>
                  <a:pt x="393202" y="79135"/>
                </a:lnTo>
                <a:cubicBezTo>
                  <a:pt x="376716" y="70067"/>
                  <a:pt x="359405" y="62649"/>
                  <a:pt x="341270" y="57703"/>
                </a:cubicBezTo>
                <a:lnTo>
                  <a:pt x="313243" y="0"/>
                </a:lnTo>
                <a:lnTo>
                  <a:pt x="247297" y="0"/>
                </a:lnTo>
                <a:lnTo>
                  <a:pt x="218446" y="57703"/>
                </a:lnTo>
                <a:cubicBezTo>
                  <a:pt x="200310" y="62649"/>
                  <a:pt x="183000" y="70067"/>
                  <a:pt x="167338" y="79135"/>
                </a:cubicBezTo>
                <a:lnTo>
                  <a:pt x="105513" y="58527"/>
                </a:lnTo>
                <a:lnTo>
                  <a:pt x="58527" y="105513"/>
                </a:lnTo>
                <a:lnTo>
                  <a:pt x="79135" y="167338"/>
                </a:lnTo>
                <a:cubicBezTo>
                  <a:pt x="70067" y="183824"/>
                  <a:pt x="62649" y="201135"/>
                  <a:pt x="57703" y="219270"/>
                </a:cubicBezTo>
                <a:lnTo>
                  <a:pt x="0" y="247297"/>
                </a:lnTo>
                <a:lnTo>
                  <a:pt x="0" y="313243"/>
                </a:lnTo>
                <a:lnTo>
                  <a:pt x="57703" y="342094"/>
                </a:lnTo>
                <a:cubicBezTo>
                  <a:pt x="62649" y="360229"/>
                  <a:pt x="70067" y="377540"/>
                  <a:pt x="79135" y="393202"/>
                </a:cubicBezTo>
                <a:lnTo>
                  <a:pt x="58527" y="455026"/>
                </a:lnTo>
                <a:lnTo>
                  <a:pt x="105513" y="502013"/>
                </a:lnTo>
                <a:lnTo>
                  <a:pt x="167338" y="481405"/>
                </a:lnTo>
                <a:cubicBezTo>
                  <a:pt x="183824" y="490472"/>
                  <a:pt x="201135" y="497891"/>
                  <a:pt x="219270" y="502837"/>
                </a:cubicBezTo>
                <a:lnTo>
                  <a:pt x="248121" y="560540"/>
                </a:lnTo>
                <a:lnTo>
                  <a:pt x="314067" y="560540"/>
                </a:lnTo>
                <a:lnTo>
                  <a:pt x="342918" y="502837"/>
                </a:lnTo>
                <a:cubicBezTo>
                  <a:pt x="361053" y="497891"/>
                  <a:pt x="378364" y="490472"/>
                  <a:pt x="394026" y="481405"/>
                </a:cubicBezTo>
                <a:lnTo>
                  <a:pt x="455851" y="502013"/>
                </a:lnTo>
                <a:lnTo>
                  <a:pt x="502837" y="455026"/>
                </a:lnTo>
                <a:lnTo>
                  <a:pt x="482229" y="393202"/>
                </a:lnTo>
                <a:cubicBezTo>
                  <a:pt x="491296" y="376716"/>
                  <a:pt x="498715" y="359405"/>
                  <a:pt x="503661" y="341270"/>
                </a:cubicBezTo>
                <a:lnTo>
                  <a:pt x="561364" y="312418"/>
                </a:lnTo>
                <a:lnTo>
                  <a:pt x="561364" y="246473"/>
                </a:lnTo>
                <a:lnTo>
                  <a:pt x="502837" y="218446"/>
                </a:ln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" name="Graphic 5" descr="Lightbulb">
            <a:extLst>
              <a:ext uri="{FF2B5EF4-FFF2-40B4-BE49-F238E27FC236}">
                <a16:creationId xmlns:a16="http://schemas.microsoft.com/office/drawing/2014/main" id="{E27F4DEE-C64B-44ED-8F78-CF9DD991B4BA}"/>
              </a:ext>
            </a:extLst>
          </p:cNvPr>
          <p:cNvGrpSpPr/>
          <p:nvPr/>
        </p:nvGrpSpPr>
        <p:grpSpPr>
          <a:xfrm>
            <a:off x="4226479" y="4372807"/>
            <a:ext cx="586617" cy="586617"/>
            <a:chOff x="3759152" y="1803405"/>
            <a:chExt cx="791350" cy="79135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EDADADD-2402-4B46-8B67-691A197DC4E5}"/>
                </a:ext>
              </a:extLst>
            </p:cNvPr>
            <p:cNvSpPr/>
            <p:nvPr/>
          </p:nvSpPr>
          <p:spPr>
            <a:xfrm>
              <a:off x="4047665" y="2330971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9A55AAA-FE50-456E-A48B-D98C12DBFB2E}"/>
                </a:ext>
              </a:extLst>
            </p:cNvPr>
            <p:cNvSpPr/>
            <p:nvPr/>
          </p:nvSpPr>
          <p:spPr>
            <a:xfrm>
              <a:off x="4047665" y="2413403"/>
              <a:ext cx="214323" cy="49459"/>
            </a:xfrm>
            <a:custGeom>
              <a:avLst/>
              <a:gdLst>
                <a:gd name="connsiteX0" fmla="*/ 24730 w 214323"/>
                <a:gd name="connsiteY0" fmla="*/ 0 h 49459"/>
                <a:gd name="connsiteX1" fmla="*/ 189594 w 214323"/>
                <a:gd name="connsiteY1" fmla="*/ 0 h 49459"/>
                <a:gd name="connsiteX2" fmla="*/ 214324 w 214323"/>
                <a:gd name="connsiteY2" fmla="*/ 24730 h 49459"/>
                <a:gd name="connsiteX3" fmla="*/ 189594 w 214323"/>
                <a:gd name="connsiteY3" fmla="*/ 49459 h 49459"/>
                <a:gd name="connsiteX4" fmla="*/ 24730 w 214323"/>
                <a:gd name="connsiteY4" fmla="*/ 49459 h 49459"/>
                <a:gd name="connsiteX5" fmla="*/ 0 w 214323"/>
                <a:gd name="connsiteY5" fmla="*/ 24730 h 49459"/>
                <a:gd name="connsiteX6" fmla="*/ 24730 w 214323"/>
                <a:gd name="connsiteY6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323" h="49459">
                  <a:moveTo>
                    <a:pt x="24730" y="0"/>
                  </a:moveTo>
                  <a:lnTo>
                    <a:pt x="189594" y="0"/>
                  </a:lnTo>
                  <a:cubicBezTo>
                    <a:pt x="203608" y="0"/>
                    <a:pt x="214324" y="10716"/>
                    <a:pt x="214324" y="24730"/>
                  </a:cubicBezTo>
                  <a:cubicBezTo>
                    <a:pt x="214324" y="38743"/>
                    <a:pt x="203608" y="49459"/>
                    <a:pt x="189594" y="49459"/>
                  </a:cubicBezTo>
                  <a:lnTo>
                    <a:pt x="24730" y="49459"/>
                  </a:lnTo>
                  <a:cubicBezTo>
                    <a:pt x="10716" y="49459"/>
                    <a:pt x="0" y="38743"/>
                    <a:pt x="0" y="24730"/>
                  </a:cubicBezTo>
                  <a:cubicBezTo>
                    <a:pt x="0" y="10716"/>
                    <a:pt x="10716" y="0"/>
                    <a:pt x="24730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FCCBF54-23AC-4227-B07A-AB6D8FCC50AF}"/>
                </a:ext>
              </a:extLst>
            </p:cNvPr>
            <p:cNvSpPr/>
            <p:nvPr/>
          </p:nvSpPr>
          <p:spPr>
            <a:xfrm>
              <a:off x="4101246" y="2495836"/>
              <a:ext cx="107161" cy="49459"/>
            </a:xfrm>
            <a:custGeom>
              <a:avLst/>
              <a:gdLst>
                <a:gd name="connsiteX0" fmla="*/ 0 w 107161"/>
                <a:gd name="connsiteY0" fmla="*/ 0 h 49459"/>
                <a:gd name="connsiteX1" fmla="*/ 53581 w 107161"/>
                <a:gd name="connsiteY1" fmla="*/ 49459 h 49459"/>
                <a:gd name="connsiteX2" fmla="*/ 107162 w 107161"/>
                <a:gd name="connsiteY2" fmla="*/ 0 h 49459"/>
                <a:gd name="connsiteX3" fmla="*/ 0 w 107161"/>
                <a:gd name="connsiteY3" fmla="*/ 0 h 4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61" h="49459">
                  <a:moveTo>
                    <a:pt x="0" y="0"/>
                  </a:moveTo>
                  <a:cubicBezTo>
                    <a:pt x="2473" y="28027"/>
                    <a:pt x="25554" y="49459"/>
                    <a:pt x="53581" y="49459"/>
                  </a:cubicBezTo>
                  <a:cubicBezTo>
                    <a:pt x="81608" y="49459"/>
                    <a:pt x="104689" y="28027"/>
                    <a:pt x="1071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90E995-E83B-4A58-B0A0-748F129383EC}"/>
                </a:ext>
              </a:extLst>
            </p:cNvPr>
            <p:cNvSpPr/>
            <p:nvPr/>
          </p:nvSpPr>
          <p:spPr>
            <a:xfrm>
              <a:off x="3940503" y="1852864"/>
              <a:ext cx="428647" cy="445134"/>
            </a:xfrm>
            <a:custGeom>
              <a:avLst/>
              <a:gdLst>
                <a:gd name="connsiteX0" fmla="*/ 214324 w 428647"/>
                <a:gd name="connsiteY0" fmla="*/ 0 h 445134"/>
                <a:gd name="connsiteX1" fmla="*/ 214324 w 428647"/>
                <a:gd name="connsiteY1" fmla="*/ 0 h 445134"/>
                <a:gd name="connsiteX2" fmla="*/ 214324 w 428647"/>
                <a:gd name="connsiteY2" fmla="*/ 0 h 445134"/>
                <a:gd name="connsiteX3" fmla="*/ 0 w 428647"/>
                <a:gd name="connsiteY3" fmla="*/ 211851 h 445134"/>
                <a:gd name="connsiteX4" fmla="*/ 0 w 428647"/>
                <a:gd name="connsiteY4" fmla="*/ 219270 h 445134"/>
                <a:gd name="connsiteX5" fmla="*/ 14838 w 428647"/>
                <a:gd name="connsiteY5" fmla="*/ 293459 h 445134"/>
                <a:gd name="connsiteX6" fmla="*/ 51932 w 428647"/>
                <a:gd name="connsiteY6" fmla="*/ 354459 h 445134"/>
                <a:gd name="connsiteX7" fmla="*/ 102216 w 428647"/>
                <a:gd name="connsiteY7" fmla="*/ 436067 h 445134"/>
                <a:gd name="connsiteX8" fmla="*/ 117054 w 428647"/>
                <a:gd name="connsiteY8" fmla="*/ 445134 h 445134"/>
                <a:gd name="connsiteX9" fmla="*/ 311594 w 428647"/>
                <a:gd name="connsiteY9" fmla="*/ 445134 h 445134"/>
                <a:gd name="connsiteX10" fmla="*/ 326432 w 428647"/>
                <a:gd name="connsiteY10" fmla="*/ 436067 h 445134"/>
                <a:gd name="connsiteX11" fmla="*/ 376716 w 428647"/>
                <a:gd name="connsiteY11" fmla="*/ 354459 h 445134"/>
                <a:gd name="connsiteX12" fmla="*/ 413810 w 428647"/>
                <a:gd name="connsiteY12" fmla="*/ 293459 h 445134"/>
                <a:gd name="connsiteX13" fmla="*/ 428648 w 428647"/>
                <a:gd name="connsiteY13" fmla="*/ 219270 h 445134"/>
                <a:gd name="connsiteX14" fmla="*/ 428648 w 428647"/>
                <a:gd name="connsiteY14" fmla="*/ 211851 h 445134"/>
                <a:gd name="connsiteX15" fmla="*/ 214324 w 428647"/>
                <a:gd name="connsiteY15" fmla="*/ 0 h 445134"/>
                <a:gd name="connsiteX16" fmla="*/ 379189 w 428647"/>
                <a:gd name="connsiteY16" fmla="*/ 218446 h 445134"/>
                <a:gd name="connsiteX17" fmla="*/ 367648 w 428647"/>
                <a:gd name="connsiteY17" fmla="*/ 276148 h 445134"/>
                <a:gd name="connsiteX18" fmla="*/ 339621 w 428647"/>
                <a:gd name="connsiteY18" fmla="*/ 321486 h 445134"/>
                <a:gd name="connsiteX19" fmla="*/ 291810 w 428647"/>
                <a:gd name="connsiteY19" fmla="*/ 395675 h 445134"/>
                <a:gd name="connsiteX20" fmla="*/ 214324 w 428647"/>
                <a:gd name="connsiteY20" fmla="*/ 395675 h 445134"/>
                <a:gd name="connsiteX21" fmla="*/ 137662 w 428647"/>
                <a:gd name="connsiteY21" fmla="*/ 395675 h 445134"/>
                <a:gd name="connsiteX22" fmla="*/ 89851 w 428647"/>
                <a:gd name="connsiteY22" fmla="*/ 321486 h 445134"/>
                <a:gd name="connsiteX23" fmla="*/ 61824 w 428647"/>
                <a:gd name="connsiteY23" fmla="*/ 276148 h 445134"/>
                <a:gd name="connsiteX24" fmla="*/ 50284 w 428647"/>
                <a:gd name="connsiteY24" fmla="*/ 218446 h 445134"/>
                <a:gd name="connsiteX25" fmla="*/ 50284 w 428647"/>
                <a:gd name="connsiteY25" fmla="*/ 211851 h 445134"/>
                <a:gd name="connsiteX26" fmla="*/ 215148 w 428647"/>
                <a:gd name="connsiteY26" fmla="*/ 48635 h 445134"/>
                <a:gd name="connsiteX27" fmla="*/ 215148 w 428647"/>
                <a:gd name="connsiteY27" fmla="*/ 48635 h 445134"/>
                <a:gd name="connsiteX28" fmla="*/ 215148 w 428647"/>
                <a:gd name="connsiteY28" fmla="*/ 48635 h 445134"/>
                <a:gd name="connsiteX29" fmla="*/ 215148 w 428647"/>
                <a:gd name="connsiteY29" fmla="*/ 48635 h 445134"/>
                <a:gd name="connsiteX30" fmla="*/ 215148 w 428647"/>
                <a:gd name="connsiteY30" fmla="*/ 48635 h 445134"/>
                <a:gd name="connsiteX31" fmla="*/ 215148 w 428647"/>
                <a:gd name="connsiteY31" fmla="*/ 48635 h 445134"/>
                <a:gd name="connsiteX32" fmla="*/ 215148 w 428647"/>
                <a:gd name="connsiteY32" fmla="*/ 48635 h 445134"/>
                <a:gd name="connsiteX33" fmla="*/ 380013 w 428647"/>
                <a:gd name="connsiteY33" fmla="*/ 211851 h 445134"/>
                <a:gd name="connsiteX34" fmla="*/ 380013 w 428647"/>
                <a:gd name="connsiteY34" fmla="*/ 218446 h 44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8647" h="445134">
                  <a:moveTo>
                    <a:pt x="214324" y="0"/>
                  </a:moveTo>
                  <a:cubicBezTo>
                    <a:pt x="214324" y="0"/>
                    <a:pt x="214324" y="0"/>
                    <a:pt x="214324" y="0"/>
                  </a:cubicBezTo>
                  <a:cubicBezTo>
                    <a:pt x="214324" y="0"/>
                    <a:pt x="214324" y="0"/>
                    <a:pt x="214324" y="0"/>
                  </a:cubicBezTo>
                  <a:cubicBezTo>
                    <a:pt x="97270" y="824"/>
                    <a:pt x="2473" y="94797"/>
                    <a:pt x="0" y="211851"/>
                  </a:cubicBezTo>
                  <a:lnTo>
                    <a:pt x="0" y="219270"/>
                  </a:lnTo>
                  <a:cubicBezTo>
                    <a:pt x="824" y="244824"/>
                    <a:pt x="5770" y="269554"/>
                    <a:pt x="14838" y="293459"/>
                  </a:cubicBezTo>
                  <a:cubicBezTo>
                    <a:pt x="23905" y="315716"/>
                    <a:pt x="36270" y="336324"/>
                    <a:pt x="51932" y="354459"/>
                  </a:cubicBezTo>
                  <a:cubicBezTo>
                    <a:pt x="71716" y="375891"/>
                    <a:pt x="93148" y="417932"/>
                    <a:pt x="102216" y="436067"/>
                  </a:cubicBezTo>
                  <a:cubicBezTo>
                    <a:pt x="104689" y="441837"/>
                    <a:pt x="110459" y="445134"/>
                    <a:pt x="117054" y="445134"/>
                  </a:cubicBezTo>
                  <a:lnTo>
                    <a:pt x="311594" y="445134"/>
                  </a:lnTo>
                  <a:cubicBezTo>
                    <a:pt x="318189" y="445134"/>
                    <a:pt x="323959" y="441837"/>
                    <a:pt x="326432" y="436067"/>
                  </a:cubicBezTo>
                  <a:cubicBezTo>
                    <a:pt x="335499" y="417932"/>
                    <a:pt x="356932" y="375891"/>
                    <a:pt x="376716" y="354459"/>
                  </a:cubicBezTo>
                  <a:cubicBezTo>
                    <a:pt x="392378" y="336324"/>
                    <a:pt x="405567" y="315716"/>
                    <a:pt x="413810" y="293459"/>
                  </a:cubicBezTo>
                  <a:cubicBezTo>
                    <a:pt x="422878" y="269554"/>
                    <a:pt x="427824" y="244824"/>
                    <a:pt x="428648" y="219270"/>
                  </a:cubicBezTo>
                  <a:lnTo>
                    <a:pt x="428648" y="211851"/>
                  </a:lnTo>
                  <a:cubicBezTo>
                    <a:pt x="426175" y="94797"/>
                    <a:pt x="331378" y="824"/>
                    <a:pt x="214324" y="0"/>
                  </a:cubicBezTo>
                  <a:close/>
                  <a:moveTo>
                    <a:pt x="379189" y="218446"/>
                  </a:moveTo>
                  <a:cubicBezTo>
                    <a:pt x="378364" y="238229"/>
                    <a:pt x="374243" y="258013"/>
                    <a:pt x="367648" y="276148"/>
                  </a:cubicBezTo>
                  <a:cubicBezTo>
                    <a:pt x="361053" y="292635"/>
                    <a:pt x="351986" y="308297"/>
                    <a:pt x="339621" y="321486"/>
                  </a:cubicBezTo>
                  <a:cubicBezTo>
                    <a:pt x="320662" y="344567"/>
                    <a:pt x="304175" y="369297"/>
                    <a:pt x="291810" y="395675"/>
                  </a:cubicBezTo>
                  <a:lnTo>
                    <a:pt x="214324" y="395675"/>
                  </a:lnTo>
                  <a:lnTo>
                    <a:pt x="137662" y="395675"/>
                  </a:lnTo>
                  <a:cubicBezTo>
                    <a:pt x="124473" y="369297"/>
                    <a:pt x="107986" y="344567"/>
                    <a:pt x="89851" y="321486"/>
                  </a:cubicBezTo>
                  <a:cubicBezTo>
                    <a:pt x="78311" y="308297"/>
                    <a:pt x="68419" y="292635"/>
                    <a:pt x="61824" y="276148"/>
                  </a:cubicBezTo>
                  <a:cubicBezTo>
                    <a:pt x="54405" y="258013"/>
                    <a:pt x="51108" y="238229"/>
                    <a:pt x="50284" y="218446"/>
                  </a:cubicBezTo>
                  <a:lnTo>
                    <a:pt x="50284" y="211851"/>
                  </a:lnTo>
                  <a:cubicBezTo>
                    <a:pt x="51932" y="122000"/>
                    <a:pt x="125297" y="49459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215148" y="48635"/>
                    <a:pt x="215148" y="48635"/>
                    <a:pt x="215148" y="48635"/>
                  </a:cubicBezTo>
                  <a:cubicBezTo>
                    <a:pt x="215148" y="48635"/>
                    <a:pt x="215148" y="48635"/>
                    <a:pt x="215148" y="48635"/>
                  </a:cubicBezTo>
                  <a:lnTo>
                    <a:pt x="215148" y="48635"/>
                  </a:lnTo>
                  <a:lnTo>
                    <a:pt x="215148" y="48635"/>
                  </a:lnTo>
                  <a:cubicBezTo>
                    <a:pt x="304999" y="49459"/>
                    <a:pt x="378364" y="121175"/>
                    <a:pt x="380013" y="211851"/>
                  </a:cubicBezTo>
                  <a:lnTo>
                    <a:pt x="380013" y="218446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7" descr="Research">
            <a:extLst>
              <a:ext uri="{FF2B5EF4-FFF2-40B4-BE49-F238E27FC236}">
                <a16:creationId xmlns:a16="http://schemas.microsoft.com/office/drawing/2014/main" id="{F8F00C32-4852-4970-99DB-1C059025314E}"/>
              </a:ext>
            </a:extLst>
          </p:cNvPr>
          <p:cNvGrpSpPr/>
          <p:nvPr/>
        </p:nvGrpSpPr>
        <p:grpSpPr>
          <a:xfrm>
            <a:off x="2866929" y="1032326"/>
            <a:ext cx="586617" cy="586617"/>
            <a:chOff x="5053267" y="1803405"/>
            <a:chExt cx="791350" cy="791350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3B89AF2-E8B7-4BD1-9278-4C440CFB7F03}"/>
                </a:ext>
              </a:extLst>
            </p:cNvPr>
            <p:cNvSpPr/>
            <p:nvPr/>
          </p:nvSpPr>
          <p:spPr>
            <a:xfrm>
              <a:off x="5117559" y="1871819"/>
              <a:ext cx="652250" cy="653074"/>
            </a:xfrm>
            <a:custGeom>
              <a:avLst/>
              <a:gdLst>
                <a:gd name="connsiteX0" fmla="*/ 533342 w 652250"/>
                <a:gd name="connsiteY0" fmla="*/ 451734 h 653074"/>
                <a:gd name="connsiteX1" fmla="*/ 482233 w 652250"/>
                <a:gd name="connsiteY1" fmla="*/ 436071 h 653074"/>
                <a:gd name="connsiteX2" fmla="*/ 445139 w 652250"/>
                <a:gd name="connsiteY2" fmla="*/ 399801 h 653074"/>
                <a:gd name="connsiteX3" fmla="*/ 496247 w 652250"/>
                <a:gd name="connsiteY3" fmla="*/ 249774 h 653074"/>
                <a:gd name="connsiteX4" fmla="*/ 248950 w 652250"/>
                <a:gd name="connsiteY4" fmla="*/ 5 h 653074"/>
                <a:gd name="connsiteX5" fmla="*/ 5 w 652250"/>
                <a:gd name="connsiteY5" fmla="*/ 247301 h 653074"/>
                <a:gd name="connsiteX6" fmla="*/ 247301 w 652250"/>
                <a:gd name="connsiteY6" fmla="*/ 496247 h 653074"/>
                <a:gd name="connsiteX7" fmla="*/ 398977 w 652250"/>
                <a:gd name="connsiteY7" fmla="*/ 445139 h 653074"/>
                <a:gd name="connsiteX8" fmla="*/ 435247 w 652250"/>
                <a:gd name="connsiteY8" fmla="*/ 481409 h 653074"/>
                <a:gd name="connsiteX9" fmla="*/ 450909 w 652250"/>
                <a:gd name="connsiteY9" fmla="*/ 533342 h 653074"/>
                <a:gd name="connsiteX10" fmla="*/ 553950 w 652250"/>
                <a:gd name="connsiteY10" fmla="*/ 636382 h 653074"/>
                <a:gd name="connsiteX11" fmla="*/ 635558 w 652250"/>
                <a:gd name="connsiteY11" fmla="*/ 636382 h 653074"/>
                <a:gd name="connsiteX12" fmla="*/ 635558 w 652250"/>
                <a:gd name="connsiteY12" fmla="*/ 554774 h 653074"/>
                <a:gd name="connsiteX13" fmla="*/ 533342 w 652250"/>
                <a:gd name="connsiteY13" fmla="*/ 451734 h 653074"/>
                <a:gd name="connsiteX14" fmla="*/ 248950 w 652250"/>
                <a:gd name="connsiteY14" fmla="*/ 446788 h 653074"/>
                <a:gd name="connsiteX15" fmla="*/ 51113 w 652250"/>
                <a:gd name="connsiteY15" fmla="*/ 248950 h 653074"/>
                <a:gd name="connsiteX16" fmla="*/ 248950 w 652250"/>
                <a:gd name="connsiteY16" fmla="*/ 51113 h 653074"/>
                <a:gd name="connsiteX17" fmla="*/ 446788 w 652250"/>
                <a:gd name="connsiteY17" fmla="*/ 248950 h 653074"/>
                <a:gd name="connsiteX18" fmla="*/ 248950 w 652250"/>
                <a:gd name="connsiteY18" fmla="*/ 446788 h 65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2250" h="653074">
                  <a:moveTo>
                    <a:pt x="533342" y="451734"/>
                  </a:moveTo>
                  <a:cubicBezTo>
                    <a:pt x="520152" y="438544"/>
                    <a:pt x="500369" y="431950"/>
                    <a:pt x="482233" y="436071"/>
                  </a:cubicBezTo>
                  <a:lnTo>
                    <a:pt x="445139" y="399801"/>
                  </a:lnTo>
                  <a:cubicBezTo>
                    <a:pt x="478112" y="356936"/>
                    <a:pt x="496247" y="304180"/>
                    <a:pt x="496247" y="249774"/>
                  </a:cubicBezTo>
                  <a:cubicBezTo>
                    <a:pt x="497071" y="112112"/>
                    <a:pt x="385788" y="829"/>
                    <a:pt x="248950" y="5"/>
                  </a:cubicBezTo>
                  <a:cubicBezTo>
                    <a:pt x="112112" y="-820"/>
                    <a:pt x="829" y="110464"/>
                    <a:pt x="5" y="247301"/>
                  </a:cubicBezTo>
                  <a:cubicBezTo>
                    <a:pt x="-820" y="384139"/>
                    <a:pt x="110464" y="495423"/>
                    <a:pt x="247301" y="496247"/>
                  </a:cubicBezTo>
                  <a:cubicBezTo>
                    <a:pt x="301707" y="496247"/>
                    <a:pt x="355288" y="478112"/>
                    <a:pt x="398977" y="445139"/>
                  </a:cubicBezTo>
                  <a:lnTo>
                    <a:pt x="435247" y="481409"/>
                  </a:lnTo>
                  <a:cubicBezTo>
                    <a:pt x="431950" y="500369"/>
                    <a:pt x="437720" y="519328"/>
                    <a:pt x="450909" y="533342"/>
                  </a:cubicBezTo>
                  <a:lnTo>
                    <a:pt x="553950" y="636382"/>
                  </a:lnTo>
                  <a:cubicBezTo>
                    <a:pt x="576206" y="658639"/>
                    <a:pt x="613301" y="658639"/>
                    <a:pt x="635558" y="636382"/>
                  </a:cubicBezTo>
                  <a:cubicBezTo>
                    <a:pt x="657814" y="614125"/>
                    <a:pt x="657814" y="577031"/>
                    <a:pt x="635558" y="554774"/>
                  </a:cubicBezTo>
                  <a:lnTo>
                    <a:pt x="533342" y="451734"/>
                  </a:lnTo>
                  <a:close/>
                  <a:moveTo>
                    <a:pt x="248950" y="446788"/>
                  </a:moveTo>
                  <a:cubicBezTo>
                    <a:pt x="139315" y="446788"/>
                    <a:pt x="51113" y="358585"/>
                    <a:pt x="51113" y="248950"/>
                  </a:cubicBezTo>
                  <a:cubicBezTo>
                    <a:pt x="51113" y="139315"/>
                    <a:pt x="139315" y="51113"/>
                    <a:pt x="248950" y="51113"/>
                  </a:cubicBezTo>
                  <a:cubicBezTo>
                    <a:pt x="358585" y="51113"/>
                    <a:pt x="446788" y="139315"/>
                    <a:pt x="446788" y="248950"/>
                  </a:cubicBezTo>
                  <a:cubicBezTo>
                    <a:pt x="446788" y="357761"/>
                    <a:pt x="357761" y="446788"/>
                    <a:pt x="248950" y="446788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6221E1-EA59-4868-BDD4-E247C93F6426}"/>
                </a:ext>
              </a:extLst>
            </p:cNvPr>
            <p:cNvSpPr/>
            <p:nvPr/>
          </p:nvSpPr>
          <p:spPr>
            <a:xfrm>
              <a:off x="5189280" y="1994332"/>
              <a:ext cx="355283" cy="260801"/>
            </a:xfrm>
            <a:custGeom>
              <a:avLst/>
              <a:gdLst>
                <a:gd name="connsiteX0" fmla="*/ 354459 w 355283"/>
                <a:gd name="connsiteY0" fmla="*/ 114072 h 260801"/>
                <a:gd name="connsiteX1" fmla="*/ 307472 w 355283"/>
                <a:gd name="connsiteY1" fmla="*/ 114072 h 260801"/>
                <a:gd name="connsiteX2" fmla="*/ 296756 w 355283"/>
                <a:gd name="connsiteY2" fmla="*/ 120667 h 260801"/>
                <a:gd name="connsiteX3" fmla="*/ 265432 w 355283"/>
                <a:gd name="connsiteY3" fmla="*/ 154464 h 260801"/>
                <a:gd name="connsiteX4" fmla="*/ 239054 w 355283"/>
                <a:gd name="connsiteY4" fmla="*/ 62964 h 260801"/>
                <a:gd name="connsiteX5" fmla="*/ 220919 w 355283"/>
                <a:gd name="connsiteY5" fmla="*/ 53073 h 260801"/>
                <a:gd name="connsiteX6" fmla="*/ 211027 w 355283"/>
                <a:gd name="connsiteY6" fmla="*/ 62140 h 260801"/>
                <a:gd name="connsiteX7" fmla="*/ 161567 w 355283"/>
                <a:gd name="connsiteY7" fmla="*/ 193207 h 260801"/>
                <a:gd name="connsiteX8" fmla="*/ 127770 w 355283"/>
                <a:gd name="connsiteY8" fmla="*/ 11856 h 260801"/>
                <a:gd name="connsiteX9" fmla="*/ 111284 w 355283"/>
                <a:gd name="connsiteY9" fmla="*/ 316 h 260801"/>
                <a:gd name="connsiteX10" fmla="*/ 99743 w 355283"/>
                <a:gd name="connsiteY10" fmla="*/ 10208 h 260801"/>
                <a:gd name="connsiteX11" fmla="*/ 64297 w 355283"/>
                <a:gd name="connsiteY11" fmla="*/ 114072 h 260801"/>
                <a:gd name="connsiteX12" fmla="*/ 0 w 355283"/>
                <a:gd name="connsiteY12" fmla="*/ 114072 h 260801"/>
                <a:gd name="connsiteX13" fmla="*/ 0 w 355283"/>
                <a:gd name="connsiteY13" fmla="*/ 147045 h 260801"/>
                <a:gd name="connsiteX14" fmla="*/ 75013 w 355283"/>
                <a:gd name="connsiteY14" fmla="*/ 147045 h 260801"/>
                <a:gd name="connsiteX15" fmla="*/ 89027 w 355283"/>
                <a:gd name="connsiteY15" fmla="*/ 134681 h 260801"/>
                <a:gd name="connsiteX16" fmla="*/ 109635 w 355283"/>
                <a:gd name="connsiteY16" fmla="*/ 72032 h 260801"/>
                <a:gd name="connsiteX17" fmla="*/ 142608 w 355283"/>
                <a:gd name="connsiteY17" fmla="*/ 249261 h 260801"/>
                <a:gd name="connsiteX18" fmla="*/ 155797 w 355283"/>
                <a:gd name="connsiteY18" fmla="*/ 260802 h 260801"/>
                <a:gd name="connsiteX19" fmla="*/ 157446 w 355283"/>
                <a:gd name="connsiteY19" fmla="*/ 260802 h 260801"/>
                <a:gd name="connsiteX20" fmla="*/ 171459 w 355283"/>
                <a:gd name="connsiteY20" fmla="*/ 251734 h 260801"/>
                <a:gd name="connsiteX21" fmla="*/ 224216 w 355283"/>
                <a:gd name="connsiteY21" fmla="*/ 113248 h 260801"/>
                <a:gd name="connsiteX22" fmla="*/ 245648 w 355283"/>
                <a:gd name="connsiteY22" fmla="*/ 187437 h 260801"/>
                <a:gd name="connsiteX23" fmla="*/ 263783 w 355283"/>
                <a:gd name="connsiteY23" fmla="*/ 197329 h 260801"/>
                <a:gd name="connsiteX24" fmla="*/ 270378 w 355283"/>
                <a:gd name="connsiteY24" fmla="*/ 193207 h 260801"/>
                <a:gd name="connsiteX25" fmla="*/ 314891 w 355283"/>
                <a:gd name="connsiteY25" fmla="*/ 147045 h 260801"/>
                <a:gd name="connsiteX26" fmla="*/ 355283 w 355283"/>
                <a:gd name="connsiteY26" fmla="*/ 147045 h 260801"/>
                <a:gd name="connsiteX27" fmla="*/ 355283 w 355283"/>
                <a:gd name="connsiteY27" fmla="*/ 114072 h 26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283" h="260801">
                  <a:moveTo>
                    <a:pt x="354459" y="114072"/>
                  </a:moveTo>
                  <a:lnTo>
                    <a:pt x="307472" y="114072"/>
                  </a:lnTo>
                  <a:cubicBezTo>
                    <a:pt x="303351" y="114897"/>
                    <a:pt x="299229" y="117370"/>
                    <a:pt x="296756" y="120667"/>
                  </a:cubicBezTo>
                  <a:lnTo>
                    <a:pt x="265432" y="154464"/>
                  </a:lnTo>
                  <a:lnTo>
                    <a:pt x="239054" y="62964"/>
                  </a:lnTo>
                  <a:cubicBezTo>
                    <a:pt x="236581" y="55546"/>
                    <a:pt x="228337" y="50600"/>
                    <a:pt x="220919" y="53073"/>
                  </a:cubicBezTo>
                  <a:cubicBezTo>
                    <a:pt x="216797" y="54721"/>
                    <a:pt x="212675" y="57194"/>
                    <a:pt x="211027" y="62140"/>
                  </a:cubicBezTo>
                  <a:lnTo>
                    <a:pt x="161567" y="193207"/>
                  </a:lnTo>
                  <a:lnTo>
                    <a:pt x="127770" y="11856"/>
                  </a:lnTo>
                  <a:cubicBezTo>
                    <a:pt x="126121" y="3613"/>
                    <a:pt x="118703" y="-1333"/>
                    <a:pt x="111284" y="316"/>
                  </a:cubicBezTo>
                  <a:cubicBezTo>
                    <a:pt x="106338" y="1140"/>
                    <a:pt x="102216" y="5262"/>
                    <a:pt x="99743" y="10208"/>
                  </a:cubicBezTo>
                  <a:lnTo>
                    <a:pt x="64297" y="114072"/>
                  </a:lnTo>
                  <a:lnTo>
                    <a:pt x="0" y="114072"/>
                  </a:lnTo>
                  <a:lnTo>
                    <a:pt x="0" y="147045"/>
                  </a:lnTo>
                  <a:lnTo>
                    <a:pt x="75013" y="147045"/>
                  </a:lnTo>
                  <a:cubicBezTo>
                    <a:pt x="81608" y="146221"/>
                    <a:pt x="87378" y="141275"/>
                    <a:pt x="89027" y="134681"/>
                  </a:cubicBezTo>
                  <a:lnTo>
                    <a:pt x="109635" y="72032"/>
                  </a:lnTo>
                  <a:lnTo>
                    <a:pt x="142608" y="249261"/>
                  </a:lnTo>
                  <a:cubicBezTo>
                    <a:pt x="143432" y="255856"/>
                    <a:pt x="149202" y="260802"/>
                    <a:pt x="155797" y="260802"/>
                  </a:cubicBezTo>
                  <a:lnTo>
                    <a:pt x="157446" y="260802"/>
                  </a:lnTo>
                  <a:cubicBezTo>
                    <a:pt x="163216" y="260802"/>
                    <a:pt x="168986" y="257505"/>
                    <a:pt x="171459" y="251734"/>
                  </a:cubicBezTo>
                  <a:lnTo>
                    <a:pt x="224216" y="113248"/>
                  </a:lnTo>
                  <a:lnTo>
                    <a:pt x="245648" y="187437"/>
                  </a:lnTo>
                  <a:cubicBezTo>
                    <a:pt x="248121" y="194856"/>
                    <a:pt x="255540" y="199802"/>
                    <a:pt x="263783" y="197329"/>
                  </a:cubicBezTo>
                  <a:cubicBezTo>
                    <a:pt x="266256" y="196505"/>
                    <a:pt x="268729" y="194856"/>
                    <a:pt x="270378" y="193207"/>
                  </a:cubicBezTo>
                  <a:lnTo>
                    <a:pt x="314891" y="147045"/>
                  </a:lnTo>
                  <a:lnTo>
                    <a:pt x="355283" y="147045"/>
                  </a:lnTo>
                  <a:lnTo>
                    <a:pt x="355283" y="114072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9" descr="Database">
            <a:extLst>
              <a:ext uri="{FF2B5EF4-FFF2-40B4-BE49-F238E27FC236}">
                <a16:creationId xmlns:a16="http://schemas.microsoft.com/office/drawing/2014/main" id="{9FC1D129-34BA-4ACA-B9AC-FC5F2FA85919}"/>
              </a:ext>
            </a:extLst>
          </p:cNvPr>
          <p:cNvGrpSpPr/>
          <p:nvPr/>
        </p:nvGrpSpPr>
        <p:grpSpPr>
          <a:xfrm>
            <a:off x="6937943" y="4477564"/>
            <a:ext cx="342193" cy="464405"/>
            <a:chOff x="6512246" y="1885837"/>
            <a:chExt cx="461620" cy="626485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E401DF3-75E9-46EA-9A55-F96B7C359786}"/>
                </a:ext>
              </a:extLst>
            </p:cNvPr>
            <p:cNvSpPr/>
            <p:nvPr/>
          </p:nvSpPr>
          <p:spPr>
            <a:xfrm>
              <a:off x="6512246" y="1885837"/>
              <a:ext cx="461620" cy="131891"/>
            </a:xfrm>
            <a:custGeom>
              <a:avLst/>
              <a:gdLst>
                <a:gd name="connsiteX0" fmla="*/ 461621 w 461620"/>
                <a:gd name="connsiteY0" fmla="*/ 65946 h 131891"/>
                <a:gd name="connsiteX1" fmla="*/ 230810 w 461620"/>
                <a:gd name="connsiteY1" fmla="*/ 131892 h 131891"/>
                <a:gd name="connsiteX2" fmla="*/ 0 w 461620"/>
                <a:gd name="connsiteY2" fmla="*/ 65946 h 131891"/>
                <a:gd name="connsiteX3" fmla="*/ 230810 w 461620"/>
                <a:gd name="connsiteY3" fmla="*/ 0 h 131891"/>
                <a:gd name="connsiteX4" fmla="*/ 461621 w 461620"/>
                <a:gd name="connsiteY4" fmla="*/ 65946 h 13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620" h="131891">
                  <a:moveTo>
                    <a:pt x="461621" y="65946"/>
                  </a:moveTo>
                  <a:cubicBezTo>
                    <a:pt x="461621" y="102367"/>
                    <a:pt x="358284" y="131892"/>
                    <a:pt x="230810" y="131892"/>
                  </a:cubicBezTo>
                  <a:cubicBezTo>
                    <a:pt x="103337" y="131892"/>
                    <a:pt x="0" y="102367"/>
                    <a:pt x="0" y="65946"/>
                  </a:cubicBezTo>
                  <a:cubicBezTo>
                    <a:pt x="0" y="29525"/>
                    <a:pt x="103337" y="0"/>
                    <a:pt x="230810" y="0"/>
                  </a:cubicBezTo>
                  <a:cubicBezTo>
                    <a:pt x="358284" y="0"/>
                    <a:pt x="461621" y="29525"/>
                    <a:pt x="461621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258306F-CCD9-48AB-A1A8-A56B67084EAE}"/>
                </a:ext>
              </a:extLst>
            </p:cNvPr>
            <p:cNvSpPr/>
            <p:nvPr/>
          </p:nvSpPr>
          <p:spPr>
            <a:xfrm>
              <a:off x="6512246" y="1984756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8B2ED17-E5FB-4441-BB22-61DB361FC5AB}"/>
                </a:ext>
              </a:extLst>
            </p:cNvPr>
            <p:cNvSpPr/>
            <p:nvPr/>
          </p:nvSpPr>
          <p:spPr>
            <a:xfrm>
              <a:off x="6512246" y="2149620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AC8E1F8-250C-41EF-9F61-4936674FBE55}"/>
                </a:ext>
              </a:extLst>
            </p:cNvPr>
            <p:cNvSpPr/>
            <p:nvPr/>
          </p:nvSpPr>
          <p:spPr>
            <a:xfrm>
              <a:off x="6512246" y="2314485"/>
              <a:ext cx="461620" cy="197837"/>
            </a:xfrm>
            <a:custGeom>
              <a:avLst/>
              <a:gdLst>
                <a:gd name="connsiteX0" fmla="*/ 395675 w 461620"/>
                <a:gd name="connsiteY0" fmla="*/ 131892 h 197837"/>
                <a:gd name="connsiteX1" fmla="*/ 379189 w 461620"/>
                <a:gd name="connsiteY1" fmla="*/ 115405 h 197837"/>
                <a:gd name="connsiteX2" fmla="*/ 395675 w 461620"/>
                <a:gd name="connsiteY2" fmla="*/ 98919 h 197837"/>
                <a:gd name="connsiteX3" fmla="*/ 412161 w 461620"/>
                <a:gd name="connsiteY3" fmla="*/ 115405 h 197837"/>
                <a:gd name="connsiteX4" fmla="*/ 395675 w 461620"/>
                <a:gd name="connsiteY4" fmla="*/ 131892 h 197837"/>
                <a:gd name="connsiteX5" fmla="*/ 230810 w 461620"/>
                <a:gd name="connsiteY5" fmla="*/ 65946 h 197837"/>
                <a:gd name="connsiteX6" fmla="*/ 0 w 461620"/>
                <a:gd name="connsiteY6" fmla="*/ 0 h 197837"/>
                <a:gd name="connsiteX7" fmla="*/ 0 w 461620"/>
                <a:gd name="connsiteY7" fmla="*/ 131892 h 197837"/>
                <a:gd name="connsiteX8" fmla="*/ 230810 w 461620"/>
                <a:gd name="connsiteY8" fmla="*/ 197838 h 197837"/>
                <a:gd name="connsiteX9" fmla="*/ 461621 w 461620"/>
                <a:gd name="connsiteY9" fmla="*/ 131892 h 197837"/>
                <a:gd name="connsiteX10" fmla="*/ 461621 w 461620"/>
                <a:gd name="connsiteY10" fmla="*/ 0 h 197837"/>
                <a:gd name="connsiteX11" fmla="*/ 230810 w 461620"/>
                <a:gd name="connsiteY11" fmla="*/ 65946 h 19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1620" h="197837">
                  <a:moveTo>
                    <a:pt x="395675" y="131892"/>
                  </a:moveTo>
                  <a:cubicBezTo>
                    <a:pt x="385783" y="131892"/>
                    <a:pt x="379189" y="125297"/>
                    <a:pt x="379189" y="115405"/>
                  </a:cubicBezTo>
                  <a:cubicBezTo>
                    <a:pt x="379189" y="105513"/>
                    <a:pt x="385783" y="98919"/>
                    <a:pt x="395675" y="98919"/>
                  </a:cubicBezTo>
                  <a:cubicBezTo>
                    <a:pt x="405567" y="98919"/>
                    <a:pt x="412161" y="105513"/>
                    <a:pt x="412161" y="115405"/>
                  </a:cubicBezTo>
                  <a:cubicBezTo>
                    <a:pt x="412161" y="125297"/>
                    <a:pt x="405567" y="131892"/>
                    <a:pt x="395675" y="131892"/>
                  </a:cubicBezTo>
                  <a:close/>
                  <a:moveTo>
                    <a:pt x="230810" y="65946"/>
                  </a:moveTo>
                  <a:cubicBezTo>
                    <a:pt x="103865" y="65946"/>
                    <a:pt x="0" y="36270"/>
                    <a:pt x="0" y="0"/>
                  </a:cubicBezTo>
                  <a:lnTo>
                    <a:pt x="0" y="131892"/>
                  </a:lnTo>
                  <a:cubicBezTo>
                    <a:pt x="0" y="168162"/>
                    <a:pt x="103865" y="197838"/>
                    <a:pt x="230810" y="197838"/>
                  </a:cubicBezTo>
                  <a:cubicBezTo>
                    <a:pt x="357756" y="197838"/>
                    <a:pt x="461621" y="168162"/>
                    <a:pt x="461621" y="131892"/>
                  </a:cubicBezTo>
                  <a:lnTo>
                    <a:pt x="461621" y="0"/>
                  </a:lnTo>
                  <a:cubicBezTo>
                    <a:pt x="461621" y="36270"/>
                    <a:pt x="357756" y="65946"/>
                    <a:pt x="230810" y="6594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11" descr="Chat">
            <a:extLst>
              <a:ext uri="{FF2B5EF4-FFF2-40B4-BE49-F238E27FC236}">
                <a16:creationId xmlns:a16="http://schemas.microsoft.com/office/drawing/2014/main" id="{6EE556D7-48B8-4344-8473-7821518DDE7F}"/>
              </a:ext>
            </a:extLst>
          </p:cNvPr>
          <p:cNvGrpSpPr/>
          <p:nvPr/>
        </p:nvGrpSpPr>
        <p:grpSpPr>
          <a:xfrm>
            <a:off x="5447005" y="1057226"/>
            <a:ext cx="586617" cy="586617"/>
            <a:chOff x="7641497" y="1803405"/>
            <a:chExt cx="791350" cy="791350"/>
          </a:xfrm>
          <a:solidFill>
            <a:schemeClr val="bg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85C78C-6198-4C18-8D2E-7816CD723914}"/>
                </a:ext>
              </a:extLst>
            </p:cNvPr>
            <p:cNvSpPr/>
            <p:nvPr/>
          </p:nvSpPr>
          <p:spPr>
            <a:xfrm>
              <a:off x="7707442" y="1968269"/>
              <a:ext cx="412161" cy="370945"/>
            </a:xfrm>
            <a:custGeom>
              <a:avLst/>
              <a:gdLst>
                <a:gd name="connsiteX0" fmla="*/ 280270 w 412161"/>
                <a:gd name="connsiteY0" fmla="*/ 57703 h 370945"/>
                <a:gd name="connsiteX1" fmla="*/ 412161 w 412161"/>
                <a:gd name="connsiteY1" fmla="*/ 57703 h 370945"/>
                <a:gd name="connsiteX2" fmla="*/ 412161 w 412161"/>
                <a:gd name="connsiteY2" fmla="*/ 32973 h 370945"/>
                <a:gd name="connsiteX3" fmla="*/ 379189 w 412161"/>
                <a:gd name="connsiteY3" fmla="*/ 0 h 370945"/>
                <a:gd name="connsiteX4" fmla="*/ 32973 w 412161"/>
                <a:gd name="connsiteY4" fmla="*/ 0 h 370945"/>
                <a:gd name="connsiteX5" fmla="*/ 0 w 412161"/>
                <a:gd name="connsiteY5" fmla="*/ 32973 h 370945"/>
                <a:gd name="connsiteX6" fmla="*/ 0 w 412161"/>
                <a:gd name="connsiteY6" fmla="*/ 255540 h 370945"/>
                <a:gd name="connsiteX7" fmla="*/ 32973 w 412161"/>
                <a:gd name="connsiteY7" fmla="*/ 288513 h 370945"/>
                <a:gd name="connsiteX8" fmla="*/ 82432 w 412161"/>
                <a:gd name="connsiteY8" fmla="*/ 288513 h 370945"/>
                <a:gd name="connsiteX9" fmla="*/ 82432 w 412161"/>
                <a:gd name="connsiteY9" fmla="*/ 370945 h 370945"/>
                <a:gd name="connsiteX10" fmla="*/ 164865 w 412161"/>
                <a:gd name="connsiteY10" fmla="*/ 288513 h 370945"/>
                <a:gd name="connsiteX11" fmla="*/ 214324 w 412161"/>
                <a:gd name="connsiteY11" fmla="*/ 288513 h 370945"/>
                <a:gd name="connsiteX12" fmla="*/ 214324 w 412161"/>
                <a:gd name="connsiteY12" fmla="*/ 123648 h 370945"/>
                <a:gd name="connsiteX13" fmla="*/ 280270 w 412161"/>
                <a:gd name="connsiteY13" fmla="*/ 57703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2161" h="370945">
                  <a:moveTo>
                    <a:pt x="280270" y="57703"/>
                  </a:moveTo>
                  <a:lnTo>
                    <a:pt x="412161" y="57703"/>
                  </a:ln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82432" y="288513"/>
                  </a:lnTo>
                  <a:lnTo>
                    <a:pt x="82432" y="370945"/>
                  </a:lnTo>
                  <a:lnTo>
                    <a:pt x="164865" y="288513"/>
                  </a:lnTo>
                  <a:lnTo>
                    <a:pt x="214324" y="288513"/>
                  </a:lnTo>
                  <a:lnTo>
                    <a:pt x="214324" y="123648"/>
                  </a:lnTo>
                  <a:cubicBezTo>
                    <a:pt x="214324" y="87378"/>
                    <a:pt x="244000" y="57703"/>
                    <a:pt x="280270" y="57703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CCFC62A-0DF1-4900-8539-8EE965A4CD3F}"/>
                </a:ext>
              </a:extLst>
            </p:cNvPr>
            <p:cNvSpPr/>
            <p:nvPr/>
          </p:nvSpPr>
          <p:spPr>
            <a:xfrm>
              <a:off x="7954739" y="2058945"/>
              <a:ext cx="412161" cy="370945"/>
            </a:xfrm>
            <a:custGeom>
              <a:avLst/>
              <a:gdLst>
                <a:gd name="connsiteX0" fmla="*/ 379189 w 412161"/>
                <a:gd name="connsiteY0" fmla="*/ 0 h 370945"/>
                <a:gd name="connsiteX1" fmla="*/ 32973 w 412161"/>
                <a:gd name="connsiteY1" fmla="*/ 0 h 370945"/>
                <a:gd name="connsiteX2" fmla="*/ 0 w 412161"/>
                <a:gd name="connsiteY2" fmla="*/ 32973 h 370945"/>
                <a:gd name="connsiteX3" fmla="*/ 0 w 412161"/>
                <a:gd name="connsiteY3" fmla="*/ 255540 h 370945"/>
                <a:gd name="connsiteX4" fmla="*/ 32973 w 412161"/>
                <a:gd name="connsiteY4" fmla="*/ 288513 h 370945"/>
                <a:gd name="connsiteX5" fmla="*/ 247297 w 412161"/>
                <a:gd name="connsiteY5" fmla="*/ 288513 h 370945"/>
                <a:gd name="connsiteX6" fmla="*/ 329729 w 412161"/>
                <a:gd name="connsiteY6" fmla="*/ 370945 h 370945"/>
                <a:gd name="connsiteX7" fmla="*/ 329729 w 412161"/>
                <a:gd name="connsiteY7" fmla="*/ 288513 h 370945"/>
                <a:gd name="connsiteX8" fmla="*/ 379189 w 412161"/>
                <a:gd name="connsiteY8" fmla="*/ 288513 h 370945"/>
                <a:gd name="connsiteX9" fmla="*/ 412161 w 412161"/>
                <a:gd name="connsiteY9" fmla="*/ 255540 h 370945"/>
                <a:gd name="connsiteX10" fmla="*/ 412161 w 412161"/>
                <a:gd name="connsiteY10" fmla="*/ 32973 h 370945"/>
                <a:gd name="connsiteX11" fmla="*/ 379189 w 412161"/>
                <a:gd name="connsiteY11" fmla="*/ 0 h 37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161" h="370945">
                  <a:moveTo>
                    <a:pt x="379189" y="0"/>
                  </a:moveTo>
                  <a:lnTo>
                    <a:pt x="32973" y="0"/>
                  </a:lnTo>
                  <a:cubicBezTo>
                    <a:pt x="14838" y="0"/>
                    <a:pt x="0" y="14838"/>
                    <a:pt x="0" y="32973"/>
                  </a:cubicBezTo>
                  <a:lnTo>
                    <a:pt x="0" y="255540"/>
                  </a:lnTo>
                  <a:cubicBezTo>
                    <a:pt x="0" y="273675"/>
                    <a:pt x="14838" y="288513"/>
                    <a:pt x="32973" y="288513"/>
                  </a:cubicBezTo>
                  <a:lnTo>
                    <a:pt x="247297" y="288513"/>
                  </a:lnTo>
                  <a:lnTo>
                    <a:pt x="329729" y="370945"/>
                  </a:lnTo>
                  <a:lnTo>
                    <a:pt x="329729" y="288513"/>
                  </a:lnTo>
                  <a:lnTo>
                    <a:pt x="379189" y="288513"/>
                  </a:lnTo>
                  <a:cubicBezTo>
                    <a:pt x="397324" y="288513"/>
                    <a:pt x="412161" y="273675"/>
                    <a:pt x="412161" y="255540"/>
                  </a:cubicBezTo>
                  <a:lnTo>
                    <a:pt x="412161" y="32973"/>
                  </a:lnTo>
                  <a:cubicBezTo>
                    <a:pt x="412161" y="14838"/>
                    <a:pt x="397324" y="0"/>
                    <a:pt x="379189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3" descr="Bonfire">
            <a:extLst>
              <a:ext uri="{FF2B5EF4-FFF2-40B4-BE49-F238E27FC236}">
                <a16:creationId xmlns:a16="http://schemas.microsoft.com/office/drawing/2014/main" id="{0ADEF4BA-8B44-404B-B21D-31FC030CDECD}"/>
              </a:ext>
            </a:extLst>
          </p:cNvPr>
          <p:cNvGrpSpPr/>
          <p:nvPr/>
        </p:nvGrpSpPr>
        <p:grpSpPr>
          <a:xfrm>
            <a:off x="8109839" y="992649"/>
            <a:ext cx="586617" cy="586617"/>
            <a:chOff x="8935613" y="1803405"/>
            <a:chExt cx="791350" cy="791350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A17BB2-8662-48F0-A333-BF24A10B1461}"/>
                </a:ext>
              </a:extLst>
            </p:cNvPr>
            <p:cNvSpPr/>
            <p:nvPr/>
          </p:nvSpPr>
          <p:spPr>
            <a:xfrm>
              <a:off x="9179961" y="1853688"/>
              <a:ext cx="304587" cy="445958"/>
            </a:xfrm>
            <a:custGeom>
              <a:avLst/>
              <a:gdLst>
                <a:gd name="connsiteX0" fmla="*/ 286516 w 304587"/>
                <a:gd name="connsiteY0" fmla="*/ 229162 h 445958"/>
                <a:gd name="connsiteX1" fmla="*/ 218921 w 304587"/>
                <a:gd name="connsiteY1" fmla="*/ 288513 h 445958"/>
                <a:gd name="connsiteX2" fmla="*/ 196665 w 304587"/>
                <a:gd name="connsiteY2" fmla="*/ 207729 h 445958"/>
                <a:gd name="connsiteX3" fmla="*/ 126597 w 304587"/>
                <a:gd name="connsiteY3" fmla="*/ 0 h 445958"/>
                <a:gd name="connsiteX4" fmla="*/ 73016 w 304587"/>
                <a:gd name="connsiteY4" fmla="*/ 164865 h 445958"/>
                <a:gd name="connsiteX5" fmla="*/ 11192 w 304587"/>
                <a:gd name="connsiteY5" fmla="*/ 237405 h 445958"/>
                <a:gd name="connsiteX6" fmla="*/ 62300 w 304587"/>
                <a:gd name="connsiteY6" fmla="*/ 416283 h 445958"/>
                <a:gd name="connsiteX7" fmla="*/ 93624 w 304587"/>
                <a:gd name="connsiteY7" fmla="*/ 250594 h 445958"/>
                <a:gd name="connsiteX8" fmla="*/ 114232 w 304587"/>
                <a:gd name="connsiteY8" fmla="*/ 364351 h 445958"/>
                <a:gd name="connsiteX9" fmla="*/ 152151 w 304587"/>
                <a:gd name="connsiteY9" fmla="*/ 445959 h 445958"/>
                <a:gd name="connsiteX10" fmla="*/ 292286 w 304587"/>
                <a:gd name="connsiteY10" fmla="*/ 351986 h 445958"/>
                <a:gd name="connsiteX11" fmla="*/ 286516 w 304587"/>
                <a:gd name="connsiteY11" fmla="*/ 229162 h 44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587" h="445958">
                  <a:moveTo>
                    <a:pt x="286516" y="229162"/>
                  </a:moveTo>
                  <a:cubicBezTo>
                    <a:pt x="295583" y="267081"/>
                    <a:pt x="256840" y="304175"/>
                    <a:pt x="218921" y="288513"/>
                  </a:cubicBezTo>
                  <a:cubicBezTo>
                    <a:pt x="186773" y="276973"/>
                    <a:pt x="174408" y="239878"/>
                    <a:pt x="196665" y="207729"/>
                  </a:cubicBezTo>
                  <a:cubicBezTo>
                    <a:pt x="246948" y="140959"/>
                    <a:pt x="209854" y="36270"/>
                    <a:pt x="126597" y="0"/>
                  </a:cubicBezTo>
                  <a:cubicBezTo>
                    <a:pt x="164516" y="71716"/>
                    <a:pt x="106813" y="136838"/>
                    <a:pt x="73016" y="164865"/>
                  </a:cubicBezTo>
                  <a:cubicBezTo>
                    <a:pt x="40043" y="192067"/>
                    <a:pt x="17787" y="220919"/>
                    <a:pt x="11192" y="237405"/>
                  </a:cubicBezTo>
                  <a:cubicBezTo>
                    <a:pt x="-22605" y="319013"/>
                    <a:pt x="27678" y="397324"/>
                    <a:pt x="62300" y="416283"/>
                  </a:cubicBezTo>
                  <a:cubicBezTo>
                    <a:pt x="46638" y="380837"/>
                    <a:pt x="32624" y="314067"/>
                    <a:pt x="93624" y="250594"/>
                  </a:cubicBezTo>
                  <a:cubicBezTo>
                    <a:pt x="93624" y="250594"/>
                    <a:pt x="76313" y="318189"/>
                    <a:pt x="114232" y="364351"/>
                  </a:cubicBezTo>
                  <a:cubicBezTo>
                    <a:pt x="152151" y="411337"/>
                    <a:pt x="152151" y="445959"/>
                    <a:pt x="152151" y="445959"/>
                  </a:cubicBezTo>
                  <a:cubicBezTo>
                    <a:pt x="211502" y="445959"/>
                    <a:pt x="268381" y="410513"/>
                    <a:pt x="292286" y="351986"/>
                  </a:cubicBezTo>
                  <a:cubicBezTo>
                    <a:pt x="308773" y="316540"/>
                    <a:pt x="310421" y="261310"/>
                    <a:pt x="286516" y="229162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0FBECE2-FD0E-4038-9ECA-3D3E24343C16}"/>
                </a:ext>
              </a:extLst>
            </p:cNvPr>
            <p:cNvSpPr/>
            <p:nvPr/>
          </p:nvSpPr>
          <p:spPr>
            <a:xfrm>
              <a:off x="9059828" y="2265938"/>
              <a:ext cx="540949" cy="278443"/>
            </a:xfrm>
            <a:custGeom>
              <a:avLst/>
              <a:gdLst>
                <a:gd name="connsiteX0" fmla="*/ 522054 w 540949"/>
                <a:gd name="connsiteY0" fmla="*/ 191978 h 278443"/>
                <a:gd name="connsiteX1" fmla="*/ 57960 w 540949"/>
                <a:gd name="connsiteY1" fmla="*/ 2384 h 278443"/>
                <a:gd name="connsiteX2" fmla="*/ 12622 w 540949"/>
                <a:gd name="connsiteY2" fmla="*/ 20519 h 278443"/>
                <a:gd name="connsiteX3" fmla="*/ 2731 w 540949"/>
                <a:gd name="connsiteY3" fmla="*/ 43600 h 278443"/>
                <a:gd name="connsiteX4" fmla="*/ 20866 w 540949"/>
                <a:gd name="connsiteY4" fmla="*/ 86465 h 278443"/>
                <a:gd name="connsiteX5" fmla="*/ 151109 w 540949"/>
                <a:gd name="connsiteY5" fmla="*/ 139222 h 278443"/>
                <a:gd name="connsiteX6" fmla="*/ 22514 w 540949"/>
                <a:gd name="connsiteY6" fmla="*/ 191978 h 278443"/>
                <a:gd name="connsiteX7" fmla="*/ 4379 w 540949"/>
                <a:gd name="connsiteY7" fmla="*/ 234843 h 278443"/>
                <a:gd name="connsiteX8" fmla="*/ 14271 w 540949"/>
                <a:gd name="connsiteY8" fmla="*/ 257924 h 278443"/>
                <a:gd name="connsiteX9" fmla="*/ 57960 w 540949"/>
                <a:gd name="connsiteY9" fmla="*/ 276059 h 278443"/>
                <a:gd name="connsiteX10" fmla="*/ 271460 w 540949"/>
                <a:gd name="connsiteY10" fmla="*/ 188681 h 278443"/>
                <a:gd name="connsiteX11" fmla="*/ 484960 w 540949"/>
                <a:gd name="connsiteY11" fmla="*/ 276059 h 278443"/>
                <a:gd name="connsiteX12" fmla="*/ 528649 w 540949"/>
                <a:gd name="connsiteY12" fmla="*/ 257924 h 278443"/>
                <a:gd name="connsiteX13" fmla="*/ 538541 w 540949"/>
                <a:gd name="connsiteY13" fmla="*/ 234843 h 278443"/>
                <a:gd name="connsiteX14" fmla="*/ 522054 w 540949"/>
                <a:gd name="connsiteY14" fmla="*/ 191978 h 27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0949" h="278443">
                  <a:moveTo>
                    <a:pt x="522054" y="191978"/>
                  </a:moveTo>
                  <a:lnTo>
                    <a:pt x="57960" y="2384"/>
                  </a:lnTo>
                  <a:cubicBezTo>
                    <a:pt x="39001" y="-4210"/>
                    <a:pt x="20041" y="3209"/>
                    <a:pt x="12622" y="20519"/>
                  </a:cubicBezTo>
                  <a:lnTo>
                    <a:pt x="2731" y="43600"/>
                  </a:lnTo>
                  <a:cubicBezTo>
                    <a:pt x="-4688" y="60087"/>
                    <a:pt x="3555" y="79871"/>
                    <a:pt x="20866" y="86465"/>
                  </a:cubicBezTo>
                  <a:lnTo>
                    <a:pt x="151109" y="139222"/>
                  </a:lnTo>
                  <a:lnTo>
                    <a:pt x="22514" y="191978"/>
                  </a:lnTo>
                  <a:cubicBezTo>
                    <a:pt x="5204" y="198573"/>
                    <a:pt x="-3040" y="218357"/>
                    <a:pt x="4379" y="234843"/>
                  </a:cubicBezTo>
                  <a:lnTo>
                    <a:pt x="14271" y="257924"/>
                  </a:lnTo>
                  <a:cubicBezTo>
                    <a:pt x="21690" y="274411"/>
                    <a:pt x="40649" y="282654"/>
                    <a:pt x="57960" y="276059"/>
                  </a:cubicBezTo>
                  <a:lnTo>
                    <a:pt x="271460" y="188681"/>
                  </a:lnTo>
                  <a:lnTo>
                    <a:pt x="484960" y="276059"/>
                  </a:lnTo>
                  <a:cubicBezTo>
                    <a:pt x="502270" y="282654"/>
                    <a:pt x="521230" y="275235"/>
                    <a:pt x="528649" y="257924"/>
                  </a:cubicBezTo>
                  <a:lnTo>
                    <a:pt x="538541" y="234843"/>
                  </a:lnTo>
                  <a:cubicBezTo>
                    <a:pt x="545135" y="218357"/>
                    <a:pt x="537716" y="198573"/>
                    <a:pt x="522054" y="191978"/>
                  </a:cubicBezTo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0A1F6CA-78DA-476F-B5C7-0525FFEA4D2A}"/>
                </a:ext>
              </a:extLst>
            </p:cNvPr>
            <p:cNvSpPr/>
            <p:nvPr/>
          </p:nvSpPr>
          <p:spPr>
            <a:xfrm>
              <a:off x="9375801" y="2266046"/>
              <a:ext cx="226946" cy="121803"/>
            </a:xfrm>
            <a:custGeom>
              <a:avLst/>
              <a:gdLst>
                <a:gd name="connsiteX0" fmla="*/ 206081 w 226946"/>
                <a:gd name="connsiteY0" fmla="*/ 86357 h 121803"/>
                <a:gd name="connsiteX1" fmla="*/ 224216 w 226946"/>
                <a:gd name="connsiteY1" fmla="*/ 43493 h 121803"/>
                <a:gd name="connsiteX2" fmla="*/ 214324 w 226946"/>
                <a:gd name="connsiteY2" fmla="*/ 20412 h 121803"/>
                <a:gd name="connsiteX3" fmla="*/ 170635 w 226946"/>
                <a:gd name="connsiteY3" fmla="*/ 2277 h 121803"/>
                <a:gd name="connsiteX4" fmla="*/ 0 w 226946"/>
                <a:gd name="connsiteY4" fmla="*/ 72344 h 121803"/>
                <a:gd name="connsiteX5" fmla="*/ 120351 w 226946"/>
                <a:gd name="connsiteY5" fmla="*/ 121803 h 121803"/>
                <a:gd name="connsiteX6" fmla="*/ 206081 w 226946"/>
                <a:gd name="connsiteY6" fmla="*/ 86357 h 12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946" h="121803">
                  <a:moveTo>
                    <a:pt x="206081" y="86357"/>
                  </a:moveTo>
                  <a:cubicBezTo>
                    <a:pt x="223392" y="79763"/>
                    <a:pt x="231635" y="59979"/>
                    <a:pt x="224216" y="43493"/>
                  </a:cubicBezTo>
                  <a:lnTo>
                    <a:pt x="214324" y="20412"/>
                  </a:lnTo>
                  <a:cubicBezTo>
                    <a:pt x="206905" y="3925"/>
                    <a:pt x="187946" y="-4318"/>
                    <a:pt x="170635" y="2277"/>
                  </a:cubicBezTo>
                  <a:lnTo>
                    <a:pt x="0" y="72344"/>
                  </a:lnTo>
                  <a:lnTo>
                    <a:pt x="120351" y="121803"/>
                  </a:lnTo>
                  <a:lnTo>
                    <a:pt x="206081" y="8635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67CA7BF-3ECD-4E63-9115-54DB358E4DAA}"/>
              </a:ext>
            </a:extLst>
          </p:cNvPr>
          <p:cNvCxnSpPr>
            <a:cxnSpLocks/>
          </p:cNvCxnSpPr>
          <p:nvPr/>
        </p:nvCxnSpPr>
        <p:spPr>
          <a:xfrm>
            <a:off x="4152572" y="2772882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A8A21C1-B798-4747-86F7-794805D3ACEE}"/>
              </a:ext>
            </a:extLst>
          </p:cNvPr>
          <p:cNvCxnSpPr>
            <a:cxnSpLocks/>
          </p:cNvCxnSpPr>
          <p:nvPr/>
        </p:nvCxnSpPr>
        <p:spPr>
          <a:xfrm>
            <a:off x="6741436" y="2772882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0746CFC-DFC3-4E1A-A226-C1BBE6C44991}"/>
              </a:ext>
            </a:extLst>
          </p:cNvPr>
          <p:cNvCxnSpPr>
            <a:cxnSpLocks/>
          </p:cNvCxnSpPr>
          <p:nvPr/>
        </p:nvCxnSpPr>
        <p:spPr>
          <a:xfrm>
            <a:off x="9330302" y="2772882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1DA9A78-BEFB-4417-962F-9AF6478A29DB}"/>
              </a:ext>
            </a:extLst>
          </p:cNvPr>
          <p:cNvCxnSpPr>
            <a:cxnSpLocks/>
          </p:cNvCxnSpPr>
          <p:nvPr/>
        </p:nvCxnSpPr>
        <p:spPr>
          <a:xfrm rot="10800000">
            <a:off x="8035868" y="4044323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95A1DB8-617C-4440-BA5C-C568E865BB90}"/>
              </a:ext>
            </a:extLst>
          </p:cNvPr>
          <p:cNvCxnSpPr>
            <a:cxnSpLocks/>
          </p:cNvCxnSpPr>
          <p:nvPr/>
        </p:nvCxnSpPr>
        <p:spPr>
          <a:xfrm rot="10800000">
            <a:off x="5447004" y="4044323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3BE8281-BFC5-40FC-A61A-6A8B820FCA20}"/>
              </a:ext>
            </a:extLst>
          </p:cNvPr>
          <p:cNvCxnSpPr>
            <a:cxnSpLocks/>
          </p:cNvCxnSpPr>
          <p:nvPr/>
        </p:nvCxnSpPr>
        <p:spPr>
          <a:xfrm rot="10800000">
            <a:off x="2858140" y="4044323"/>
            <a:ext cx="0" cy="386901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62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Process – Slide Template</vt:lpstr>
      <vt:lpstr>Chain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Process</dc:title>
  <dc:creator>PresentationGO.com</dc:creator>
  <dc:description>© Copyright PresentationGO.com</dc:description>
  <dcterms:created xsi:type="dcterms:W3CDTF">2014-11-26T05:14:11Z</dcterms:created>
  <dcterms:modified xsi:type="dcterms:W3CDTF">2019-10-22T18:35:26Z</dcterms:modified>
  <cp:category>Charts &amp; Diagrams</cp:category>
</cp:coreProperties>
</file>