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9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7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List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CED5D82-2B9C-4595-8AEB-CDC183F06C86}"/>
              </a:ext>
            </a:extLst>
          </p:cNvPr>
          <p:cNvGrpSpPr/>
          <p:nvPr/>
        </p:nvGrpSpPr>
        <p:grpSpPr>
          <a:xfrm>
            <a:off x="300248" y="1910769"/>
            <a:ext cx="3383472" cy="3656126"/>
            <a:chOff x="2106506" y="1192948"/>
            <a:chExt cx="2469820" cy="2668848"/>
          </a:xfrm>
        </p:grpSpPr>
        <p:sp>
          <p:nvSpPr>
            <p:cNvPr id="34" name="Graphic 4" descr="Clipboard">
              <a:extLst>
                <a:ext uri="{FF2B5EF4-FFF2-40B4-BE49-F238E27FC236}">
                  <a16:creationId xmlns:a16="http://schemas.microsoft.com/office/drawing/2014/main" id="{C60E9C07-CBDC-4DD6-BEA3-831EFB641474}"/>
                </a:ext>
              </a:extLst>
            </p:cNvPr>
            <p:cNvSpPr/>
            <p:nvPr/>
          </p:nvSpPr>
          <p:spPr>
            <a:xfrm>
              <a:off x="2106506" y="1192948"/>
              <a:ext cx="1575399" cy="2032774"/>
            </a:xfrm>
            <a:custGeom>
              <a:avLst/>
              <a:gdLst>
                <a:gd name="connsiteX0" fmla="*/ 1422942 w 1575399"/>
                <a:gd name="connsiteY0" fmla="*/ 1880316 h 2032774"/>
                <a:gd name="connsiteX1" fmla="*/ 152458 w 1575399"/>
                <a:gd name="connsiteY1" fmla="*/ 1880316 h 2032774"/>
                <a:gd name="connsiteX2" fmla="*/ 152458 w 1575399"/>
                <a:gd name="connsiteY2" fmla="*/ 304916 h 2032774"/>
                <a:gd name="connsiteX3" fmla="*/ 431965 w 1575399"/>
                <a:gd name="connsiteY3" fmla="*/ 304916 h 2032774"/>
                <a:gd name="connsiteX4" fmla="*/ 431965 w 1575399"/>
                <a:gd name="connsiteY4" fmla="*/ 457374 h 2032774"/>
                <a:gd name="connsiteX5" fmla="*/ 1143436 w 1575399"/>
                <a:gd name="connsiteY5" fmla="*/ 457374 h 2032774"/>
                <a:gd name="connsiteX6" fmla="*/ 1143436 w 1575399"/>
                <a:gd name="connsiteY6" fmla="*/ 304916 h 2032774"/>
                <a:gd name="connsiteX7" fmla="*/ 1422942 w 1575399"/>
                <a:gd name="connsiteY7" fmla="*/ 304916 h 2032774"/>
                <a:gd name="connsiteX8" fmla="*/ 1422942 w 1575399"/>
                <a:gd name="connsiteY8" fmla="*/ 1880316 h 2032774"/>
                <a:gd name="connsiteX9" fmla="*/ 787700 w 1575399"/>
                <a:gd name="connsiteY9" fmla="*/ 101639 h 2032774"/>
                <a:gd name="connsiteX10" fmla="*/ 863929 w 1575399"/>
                <a:gd name="connsiteY10" fmla="*/ 177868 h 2032774"/>
                <a:gd name="connsiteX11" fmla="*/ 787700 w 1575399"/>
                <a:gd name="connsiteY11" fmla="*/ 254097 h 2032774"/>
                <a:gd name="connsiteX12" fmla="*/ 711471 w 1575399"/>
                <a:gd name="connsiteY12" fmla="*/ 177868 h 2032774"/>
                <a:gd name="connsiteX13" fmla="*/ 734340 w 1575399"/>
                <a:gd name="connsiteY13" fmla="*/ 124507 h 2032774"/>
                <a:gd name="connsiteX14" fmla="*/ 787700 w 1575399"/>
                <a:gd name="connsiteY14" fmla="*/ 101639 h 2032774"/>
                <a:gd name="connsiteX15" fmla="*/ 1473761 w 1575399"/>
                <a:gd name="connsiteY15" fmla="*/ 152458 h 2032774"/>
                <a:gd name="connsiteX16" fmla="*/ 1041797 w 1575399"/>
                <a:gd name="connsiteY16" fmla="*/ 152458 h 2032774"/>
                <a:gd name="connsiteX17" fmla="*/ 1041797 w 1575399"/>
                <a:gd name="connsiteY17" fmla="*/ 101639 h 2032774"/>
                <a:gd name="connsiteX18" fmla="*/ 940158 w 1575399"/>
                <a:gd name="connsiteY18" fmla="*/ 0 h 2032774"/>
                <a:gd name="connsiteX19" fmla="*/ 635242 w 1575399"/>
                <a:gd name="connsiteY19" fmla="*/ 0 h 2032774"/>
                <a:gd name="connsiteX20" fmla="*/ 533603 w 1575399"/>
                <a:gd name="connsiteY20" fmla="*/ 101639 h 2032774"/>
                <a:gd name="connsiteX21" fmla="*/ 533603 w 1575399"/>
                <a:gd name="connsiteY21" fmla="*/ 152458 h 2032774"/>
                <a:gd name="connsiteX22" fmla="*/ 101639 w 1575399"/>
                <a:gd name="connsiteY22" fmla="*/ 152458 h 2032774"/>
                <a:gd name="connsiteX23" fmla="*/ 0 w 1575399"/>
                <a:gd name="connsiteY23" fmla="*/ 254097 h 2032774"/>
                <a:gd name="connsiteX24" fmla="*/ 0 w 1575399"/>
                <a:gd name="connsiteY24" fmla="*/ 1931136 h 2032774"/>
                <a:gd name="connsiteX25" fmla="*/ 101639 w 1575399"/>
                <a:gd name="connsiteY25" fmla="*/ 2032774 h 2032774"/>
                <a:gd name="connsiteX26" fmla="*/ 1473761 w 1575399"/>
                <a:gd name="connsiteY26" fmla="*/ 2032774 h 2032774"/>
                <a:gd name="connsiteX27" fmla="*/ 1575400 w 1575399"/>
                <a:gd name="connsiteY27" fmla="*/ 1931136 h 2032774"/>
                <a:gd name="connsiteX28" fmla="*/ 1575400 w 1575399"/>
                <a:gd name="connsiteY28" fmla="*/ 254097 h 2032774"/>
                <a:gd name="connsiteX29" fmla="*/ 1473761 w 1575399"/>
                <a:gd name="connsiteY29" fmla="*/ 152458 h 203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75399" h="2032774">
                  <a:moveTo>
                    <a:pt x="1422942" y="1880316"/>
                  </a:moveTo>
                  <a:lnTo>
                    <a:pt x="152458" y="1880316"/>
                  </a:lnTo>
                  <a:lnTo>
                    <a:pt x="152458" y="304916"/>
                  </a:lnTo>
                  <a:lnTo>
                    <a:pt x="431965" y="304916"/>
                  </a:lnTo>
                  <a:lnTo>
                    <a:pt x="431965" y="457374"/>
                  </a:lnTo>
                  <a:lnTo>
                    <a:pt x="1143436" y="457374"/>
                  </a:lnTo>
                  <a:lnTo>
                    <a:pt x="1143436" y="304916"/>
                  </a:lnTo>
                  <a:lnTo>
                    <a:pt x="1422942" y="304916"/>
                  </a:lnTo>
                  <a:lnTo>
                    <a:pt x="1422942" y="1880316"/>
                  </a:lnTo>
                  <a:close/>
                  <a:moveTo>
                    <a:pt x="787700" y="101639"/>
                  </a:moveTo>
                  <a:cubicBezTo>
                    <a:pt x="830896" y="101639"/>
                    <a:pt x="863929" y="134671"/>
                    <a:pt x="863929" y="177868"/>
                  </a:cubicBezTo>
                  <a:cubicBezTo>
                    <a:pt x="863929" y="221064"/>
                    <a:pt x="830896" y="254097"/>
                    <a:pt x="787700" y="254097"/>
                  </a:cubicBezTo>
                  <a:cubicBezTo>
                    <a:pt x="744504" y="254097"/>
                    <a:pt x="711471" y="221064"/>
                    <a:pt x="711471" y="177868"/>
                  </a:cubicBezTo>
                  <a:cubicBezTo>
                    <a:pt x="711471" y="157540"/>
                    <a:pt x="719094" y="137212"/>
                    <a:pt x="734340" y="124507"/>
                  </a:cubicBezTo>
                  <a:cubicBezTo>
                    <a:pt x="747045" y="109262"/>
                    <a:pt x="767372" y="101639"/>
                    <a:pt x="787700" y="101639"/>
                  </a:cubicBezTo>
                  <a:close/>
                  <a:moveTo>
                    <a:pt x="1473761" y="152458"/>
                  </a:moveTo>
                  <a:lnTo>
                    <a:pt x="1041797" y="152458"/>
                  </a:lnTo>
                  <a:lnTo>
                    <a:pt x="1041797" y="101639"/>
                  </a:lnTo>
                  <a:cubicBezTo>
                    <a:pt x="1041797" y="45737"/>
                    <a:pt x="996059" y="0"/>
                    <a:pt x="940158" y="0"/>
                  </a:cubicBezTo>
                  <a:lnTo>
                    <a:pt x="635242" y="0"/>
                  </a:lnTo>
                  <a:cubicBezTo>
                    <a:pt x="579341" y="0"/>
                    <a:pt x="533603" y="45737"/>
                    <a:pt x="533603" y="101639"/>
                  </a:cubicBezTo>
                  <a:lnTo>
                    <a:pt x="533603" y="152458"/>
                  </a:lnTo>
                  <a:lnTo>
                    <a:pt x="101639" y="152458"/>
                  </a:lnTo>
                  <a:cubicBezTo>
                    <a:pt x="45737" y="152458"/>
                    <a:pt x="0" y="198195"/>
                    <a:pt x="0" y="254097"/>
                  </a:cubicBezTo>
                  <a:lnTo>
                    <a:pt x="0" y="1931136"/>
                  </a:lnTo>
                  <a:cubicBezTo>
                    <a:pt x="0" y="1987037"/>
                    <a:pt x="45737" y="2032774"/>
                    <a:pt x="101639" y="2032774"/>
                  </a:cubicBezTo>
                  <a:lnTo>
                    <a:pt x="1473761" y="2032774"/>
                  </a:lnTo>
                  <a:cubicBezTo>
                    <a:pt x="1529663" y="2032774"/>
                    <a:pt x="1575400" y="1987037"/>
                    <a:pt x="1575400" y="1931136"/>
                  </a:cubicBezTo>
                  <a:lnTo>
                    <a:pt x="1575400" y="254097"/>
                  </a:lnTo>
                  <a:cubicBezTo>
                    <a:pt x="1575400" y="198195"/>
                    <a:pt x="1529663" y="152458"/>
                    <a:pt x="1473761" y="152458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637EB27-54EB-40FF-9FEF-E1EF25EFD978}"/>
                </a:ext>
              </a:extLst>
            </p:cNvPr>
            <p:cNvSpPr/>
            <p:nvPr/>
          </p:nvSpPr>
          <p:spPr>
            <a:xfrm>
              <a:off x="2416845" y="1905347"/>
              <a:ext cx="431964" cy="101638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F818BA7-BA55-413B-9BDB-2F8B09ECE071}"/>
                </a:ext>
              </a:extLst>
            </p:cNvPr>
            <p:cNvSpPr/>
            <p:nvPr/>
          </p:nvSpPr>
          <p:spPr>
            <a:xfrm>
              <a:off x="2416845" y="2311902"/>
              <a:ext cx="431964" cy="101638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59D431-7934-4892-8696-939B2ABBD9DE}"/>
                </a:ext>
              </a:extLst>
            </p:cNvPr>
            <p:cNvSpPr/>
            <p:nvPr/>
          </p:nvSpPr>
          <p:spPr>
            <a:xfrm>
              <a:off x="2416845" y="2718457"/>
              <a:ext cx="431964" cy="101638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67D6FB8-B6F6-4B88-A7E8-160E7A140AD8}"/>
                </a:ext>
              </a:extLst>
            </p:cNvPr>
            <p:cNvSpPr/>
            <p:nvPr/>
          </p:nvSpPr>
          <p:spPr>
            <a:xfrm>
              <a:off x="3006350" y="1778299"/>
              <a:ext cx="376063" cy="309998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0C6F59-7C38-48A4-AD99-5634EACE431C}"/>
                </a:ext>
              </a:extLst>
            </p:cNvPr>
            <p:cNvSpPr/>
            <p:nvPr/>
          </p:nvSpPr>
          <p:spPr>
            <a:xfrm>
              <a:off x="3006350" y="2184854"/>
              <a:ext cx="376063" cy="309998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5062B7E-E497-4F8F-BC92-51931923D2F8}"/>
                </a:ext>
              </a:extLst>
            </p:cNvPr>
            <p:cNvSpPr/>
            <p:nvPr/>
          </p:nvSpPr>
          <p:spPr>
            <a:xfrm>
              <a:off x="3006350" y="2591408"/>
              <a:ext cx="376063" cy="309998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20FDCEC-E4DB-4FBE-ABEE-B9865E84F6DA}"/>
                </a:ext>
              </a:extLst>
            </p:cNvPr>
            <p:cNvGrpSpPr/>
            <p:nvPr/>
          </p:nvGrpSpPr>
          <p:grpSpPr>
            <a:xfrm>
              <a:off x="2642629" y="1928099"/>
              <a:ext cx="1933697" cy="1933697"/>
              <a:chOff x="1374358" y="4159955"/>
              <a:chExt cx="1721818" cy="1721818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712995C-A0FE-483D-A4BD-883699415CF5}"/>
                  </a:ext>
                </a:extLst>
              </p:cNvPr>
              <p:cNvSpPr/>
              <p:nvPr/>
            </p:nvSpPr>
            <p:spPr>
              <a:xfrm>
                <a:off x="1606670" y="4381500"/>
                <a:ext cx="933450" cy="9334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pic>
            <p:nvPicPr>
              <p:cNvPr id="73" name="Graphic 72" descr="Magnifying glass">
                <a:extLst>
                  <a:ext uri="{FF2B5EF4-FFF2-40B4-BE49-F238E27FC236}">
                    <a16:creationId xmlns:a16="http://schemas.microsoft.com/office/drawing/2014/main" id="{942C2B45-EBF0-4C90-8748-7EDB6B4506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374358" y="4159955"/>
                <a:ext cx="1721818" cy="1721818"/>
              </a:xfrm>
              <a:prstGeom prst="rect">
                <a:avLst/>
              </a:prstGeom>
            </p:spPr>
          </p:pic>
          <p:pic>
            <p:nvPicPr>
              <p:cNvPr id="74" name="Graphic 73" descr="Checkmark">
                <a:extLst>
                  <a:ext uri="{FF2B5EF4-FFF2-40B4-BE49-F238E27FC236}">
                    <a16:creationId xmlns:a16="http://schemas.microsoft.com/office/drawing/2014/main" id="{80E0B682-B459-46B4-9665-1AAD8C3279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07954" y="4239377"/>
                <a:ext cx="1009845" cy="1009845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55000"/>
                  </a:prstClr>
                </a:outerShdw>
              </a:effectLst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868074C-F205-46EE-8AF4-D4CD9DA64422}"/>
              </a:ext>
            </a:extLst>
          </p:cNvPr>
          <p:cNvGrpSpPr/>
          <p:nvPr/>
        </p:nvGrpSpPr>
        <p:grpSpPr>
          <a:xfrm>
            <a:off x="3453749" y="1304841"/>
            <a:ext cx="5503069" cy="1319019"/>
            <a:chOff x="3453749" y="1837379"/>
            <a:chExt cx="5503069" cy="1319019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720F744-6A9A-435B-A7E5-FD6186FC7C13}"/>
                </a:ext>
              </a:extLst>
            </p:cNvPr>
            <p:cNvGrpSpPr/>
            <p:nvPr/>
          </p:nvGrpSpPr>
          <p:grpSpPr>
            <a:xfrm>
              <a:off x="3974824" y="1896395"/>
              <a:ext cx="2202816" cy="1260003"/>
              <a:chOff x="8921977" y="1394910"/>
              <a:chExt cx="2937088" cy="1680003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0EC597A-8CF8-43FA-8C7C-F531A51312D6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17C8F3A-54E1-4D5F-95D0-8E83C654B412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6540565-5F9B-461E-8978-09F89C07D885}"/>
                </a:ext>
              </a:extLst>
            </p:cNvPr>
            <p:cNvGrpSpPr/>
            <p:nvPr/>
          </p:nvGrpSpPr>
          <p:grpSpPr>
            <a:xfrm>
              <a:off x="3453749" y="1837379"/>
              <a:ext cx="518152" cy="491423"/>
              <a:chOff x="4604998" y="1306838"/>
              <a:chExt cx="690869" cy="655231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F9C6AEEC-2809-414D-B3CB-F5D7DB85917D}"/>
                  </a:ext>
                </a:extLst>
              </p:cNvPr>
              <p:cNvSpPr/>
              <p:nvPr/>
            </p:nvSpPr>
            <p:spPr>
              <a:xfrm>
                <a:off x="4604998" y="1404692"/>
                <a:ext cx="557377" cy="55737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pic>
            <p:nvPicPr>
              <p:cNvPr id="81" name="Graphic 80" descr="Checkmark">
                <a:extLst>
                  <a:ext uri="{FF2B5EF4-FFF2-40B4-BE49-F238E27FC236}">
                    <a16:creationId xmlns:a16="http://schemas.microsoft.com/office/drawing/2014/main" id="{BC2F2BEC-31A7-46AB-AAC4-FC2AC4C8AD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668672" y="1306838"/>
                <a:ext cx="627195" cy="627195"/>
              </a:xfrm>
              <a:prstGeom prst="rect">
                <a:avLst/>
              </a:prstGeom>
            </p:spPr>
          </p:pic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E81450DD-D031-4B20-983A-79F8AB7005F3}"/>
                </a:ext>
              </a:extLst>
            </p:cNvPr>
            <p:cNvGrpSpPr/>
            <p:nvPr/>
          </p:nvGrpSpPr>
          <p:grpSpPr>
            <a:xfrm>
              <a:off x="6754002" y="1896395"/>
              <a:ext cx="2202816" cy="1260003"/>
              <a:chOff x="8921977" y="1394910"/>
              <a:chExt cx="2937088" cy="1680003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5BC83AAD-E8E2-468D-8E47-AAE5C2F7CB79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0310257-6BD4-45BD-A24B-985E0B549D8A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657A5A1C-3261-42E2-A3E7-0CF1B7DAC00D}"/>
                </a:ext>
              </a:extLst>
            </p:cNvPr>
            <p:cNvGrpSpPr/>
            <p:nvPr/>
          </p:nvGrpSpPr>
          <p:grpSpPr>
            <a:xfrm>
              <a:off x="6232927" y="1837379"/>
              <a:ext cx="518152" cy="491423"/>
              <a:chOff x="4604998" y="1306838"/>
              <a:chExt cx="690869" cy="655231"/>
            </a:xfrm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8F9B775A-21B6-40F8-A6F6-8DF350406DFE}"/>
                  </a:ext>
                </a:extLst>
              </p:cNvPr>
              <p:cNvSpPr/>
              <p:nvPr/>
            </p:nvSpPr>
            <p:spPr>
              <a:xfrm>
                <a:off x="4604998" y="1404692"/>
                <a:ext cx="557377" cy="55737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pic>
            <p:nvPicPr>
              <p:cNvPr id="116" name="Graphic 115" descr="Checkmark">
                <a:extLst>
                  <a:ext uri="{FF2B5EF4-FFF2-40B4-BE49-F238E27FC236}">
                    <a16:creationId xmlns:a16="http://schemas.microsoft.com/office/drawing/2014/main" id="{5C2E60D9-6AF2-4A83-9833-1D44D0CE29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668672" y="1306838"/>
                <a:ext cx="627195" cy="627195"/>
              </a:xfrm>
              <a:prstGeom prst="rect">
                <a:avLst/>
              </a:prstGeom>
            </p:spPr>
          </p:pic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407844B-1E79-4F76-B959-C27D9F01F28C}"/>
              </a:ext>
            </a:extLst>
          </p:cNvPr>
          <p:cNvGrpSpPr/>
          <p:nvPr/>
        </p:nvGrpSpPr>
        <p:grpSpPr>
          <a:xfrm>
            <a:off x="3453749" y="2814955"/>
            <a:ext cx="5503069" cy="1319019"/>
            <a:chOff x="3453749" y="2993165"/>
            <a:chExt cx="5503069" cy="1319019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4A28D937-604E-4AC1-947C-F97461987BD5}"/>
                </a:ext>
              </a:extLst>
            </p:cNvPr>
            <p:cNvGrpSpPr/>
            <p:nvPr/>
          </p:nvGrpSpPr>
          <p:grpSpPr>
            <a:xfrm>
              <a:off x="3974824" y="3052181"/>
              <a:ext cx="2202816" cy="1260003"/>
              <a:chOff x="8921977" y="1394910"/>
              <a:chExt cx="2937088" cy="1680003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CE82A07-5BAB-45BA-911A-716F46094C95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938C857-8EFD-4899-8321-481AB8DA99C0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311495C-426D-410D-AD90-CF2BDF979071}"/>
                </a:ext>
              </a:extLst>
            </p:cNvPr>
            <p:cNvGrpSpPr/>
            <p:nvPr/>
          </p:nvGrpSpPr>
          <p:grpSpPr>
            <a:xfrm>
              <a:off x="6754002" y="3052181"/>
              <a:ext cx="2202816" cy="1260003"/>
              <a:chOff x="8921977" y="1394910"/>
              <a:chExt cx="2937088" cy="1680003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A752246-16EC-4A5D-A8C4-A757DCAA9706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2CF2A95-4341-4F85-A79E-B848F6EC9513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DA536CD-3ED8-4F4B-975B-F2EB62099A8F}"/>
                </a:ext>
              </a:extLst>
            </p:cNvPr>
            <p:cNvGrpSpPr/>
            <p:nvPr/>
          </p:nvGrpSpPr>
          <p:grpSpPr>
            <a:xfrm>
              <a:off x="3453749" y="2993165"/>
              <a:ext cx="518152" cy="491423"/>
              <a:chOff x="4604998" y="1306838"/>
              <a:chExt cx="690869" cy="655231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8048FC4A-E6C3-4398-B403-48F18A92E9D2}"/>
                  </a:ext>
                </a:extLst>
              </p:cNvPr>
              <p:cNvSpPr/>
              <p:nvPr/>
            </p:nvSpPr>
            <p:spPr>
              <a:xfrm>
                <a:off x="4604998" y="1404692"/>
                <a:ext cx="557377" cy="55737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pic>
            <p:nvPicPr>
              <p:cNvPr id="110" name="Graphic 109" descr="Checkmark">
                <a:extLst>
                  <a:ext uri="{FF2B5EF4-FFF2-40B4-BE49-F238E27FC236}">
                    <a16:creationId xmlns:a16="http://schemas.microsoft.com/office/drawing/2014/main" id="{0F93FF6A-9F87-4BA3-B7C2-C89ABE1934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668672" y="1306838"/>
                <a:ext cx="627195" cy="627195"/>
              </a:xfrm>
              <a:prstGeom prst="rect">
                <a:avLst/>
              </a:prstGeom>
            </p:spPr>
          </p:pic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19409321-C608-435D-A1F9-0977170A1557}"/>
                </a:ext>
              </a:extLst>
            </p:cNvPr>
            <p:cNvGrpSpPr/>
            <p:nvPr/>
          </p:nvGrpSpPr>
          <p:grpSpPr>
            <a:xfrm>
              <a:off x="6232927" y="2993165"/>
              <a:ext cx="518152" cy="491423"/>
              <a:chOff x="4604998" y="1306838"/>
              <a:chExt cx="690869" cy="655231"/>
            </a:xfrm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BC0CB261-85E6-4FBB-A468-45A38A2DE061}"/>
                  </a:ext>
                </a:extLst>
              </p:cNvPr>
              <p:cNvSpPr/>
              <p:nvPr/>
            </p:nvSpPr>
            <p:spPr>
              <a:xfrm>
                <a:off x="4604998" y="1404692"/>
                <a:ext cx="557377" cy="55737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pic>
            <p:nvPicPr>
              <p:cNvPr id="119" name="Graphic 118" descr="Checkmark">
                <a:extLst>
                  <a:ext uri="{FF2B5EF4-FFF2-40B4-BE49-F238E27FC236}">
                    <a16:creationId xmlns:a16="http://schemas.microsoft.com/office/drawing/2014/main" id="{4919C3CB-5A25-41A5-98D1-1792B10C5D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668672" y="1306838"/>
                <a:ext cx="627195" cy="627195"/>
              </a:xfrm>
              <a:prstGeom prst="rect">
                <a:avLst/>
              </a:prstGeom>
            </p:spPr>
          </p:pic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F9801C0-1E42-46C8-A1DF-C14B2DB2EE18}"/>
              </a:ext>
            </a:extLst>
          </p:cNvPr>
          <p:cNvGrpSpPr/>
          <p:nvPr/>
        </p:nvGrpSpPr>
        <p:grpSpPr>
          <a:xfrm>
            <a:off x="3453749" y="4325069"/>
            <a:ext cx="5503069" cy="1319019"/>
            <a:chOff x="3453749" y="4148951"/>
            <a:chExt cx="5503069" cy="1319019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1927449-D77D-4061-A9D6-CBF63949E3F4}"/>
                </a:ext>
              </a:extLst>
            </p:cNvPr>
            <p:cNvGrpSpPr/>
            <p:nvPr/>
          </p:nvGrpSpPr>
          <p:grpSpPr>
            <a:xfrm>
              <a:off x="3974824" y="4207967"/>
              <a:ext cx="2202816" cy="1260003"/>
              <a:chOff x="8921977" y="1394910"/>
              <a:chExt cx="2937088" cy="1680003"/>
            </a:xfrm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7E8F9E1-70C4-46D4-96CA-19A428CFB4C3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5913B2F-7AD3-40F8-8789-4FBFC3AEE1F3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E5FBDAA4-D33A-47B3-BCA6-DE1FA2665A69}"/>
                </a:ext>
              </a:extLst>
            </p:cNvPr>
            <p:cNvGrpSpPr/>
            <p:nvPr/>
          </p:nvGrpSpPr>
          <p:grpSpPr>
            <a:xfrm>
              <a:off x="6754002" y="4207967"/>
              <a:ext cx="2202816" cy="1260003"/>
              <a:chOff x="8921977" y="1394910"/>
              <a:chExt cx="2937088" cy="1680003"/>
            </a:xfrm>
          </p:grpSpPr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03BB70B7-73FD-4D7D-B27C-46B15806B84D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6323D1F0-FD3A-4DF8-B957-8C043DD3BBB1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79769BD9-A888-4034-9EE7-046F084C6500}"/>
                </a:ext>
              </a:extLst>
            </p:cNvPr>
            <p:cNvGrpSpPr/>
            <p:nvPr/>
          </p:nvGrpSpPr>
          <p:grpSpPr>
            <a:xfrm>
              <a:off x="3453749" y="4148951"/>
              <a:ext cx="518152" cy="491423"/>
              <a:chOff x="4604998" y="1306838"/>
              <a:chExt cx="690869" cy="655231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051D6BB7-93D4-4DDA-AC6B-88F9F2C26A91}"/>
                  </a:ext>
                </a:extLst>
              </p:cNvPr>
              <p:cNvSpPr/>
              <p:nvPr/>
            </p:nvSpPr>
            <p:spPr>
              <a:xfrm>
                <a:off x="4604998" y="1404692"/>
                <a:ext cx="557377" cy="55737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pic>
            <p:nvPicPr>
              <p:cNvPr id="113" name="Graphic 112" descr="Checkmark">
                <a:extLst>
                  <a:ext uri="{FF2B5EF4-FFF2-40B4-BE49-F238E27FC236}">
                    <a16:creationId xmlns:a16="http://schemas.microsoft.com/office/drawing/2014/main" id="{5E7025B9-CD11-4424-8B7C-900025C6A1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668672" y="1306838"/>
                <a:ext cx="627195" cy="627195"/>
              </a:xfrm>
              <a:prstGeom prst="rect">
                <a:avLst/>
              </a:prstGeom>
            </p:spPr>
          </p:pic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F46CEED-DE19-4378-B3A0-58AB6BDD710C}"/>
                </a:ext>
              </a:extLst>
            </p:cNvPr>
            <p:cNvGrpSpPr/>
            <p:nvPr/>
          </p:nvGrpSpPr>
          <p:grpSpPr>
            <a:xfrm>
              <a:off x="6232927" y="4148951"/>
              <a:ext cx="518152" cy="491423"/>
              <a:chOff x="4604998" y="1306838"/>
              <a:chExt cx="690869" cy="655231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45AAE67F-C905-492D-A31C-E780950FF1F1}"/>
                  </a:ext>
                </a:extLst>
              </p:cNvPr>
              <p:cNvSpPr/>
              <p:nvPr/>
            </p:nvSpPr>
            <p:spPr>
              <a:xfrm>
                <a:off x="4604998" y="1404692"/>
                <a:ext cx="557377" cy="55737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pic>
            <p:nvPicPr>
              <p:cNvPr id="122" name="Graphic 121" descr="Checkmark">
                <a:extLst>
                  <a:ext uri="{FF2B5EF4-FFF2-40B4-BE49-F238E27FC236}">
                    <a16:creationId xmlns:a16="http://schemas.microsoft.com/office/drawing/2014/main" id="{BC35C0D0-F20E-4BBD-8B16-9BF3F7717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668672" y="1306838"/>
                <a:ext cx="627195" cy="6271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846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List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CB0E2C-F2F1-4AD2-923A-169E04C03567}"/>
              </a:ext>
            </a:extLst>
          </p:cNvPr>
          <p:cNvGrpSpPr/>
          <p:nvPr/>
        </p:nvGrpSpPr>
        <p:grpSpPr>
          <a:xfrm>
            <a:off x="300248" y="1910769"/>
            <a:ext cx="3383472" cy="3656126"/>
            <a:chOff x="400330" y="1404692"/>
            <a:chExt cx="4511296" cy="4874834"/>
          </a:xfrm>
        </p:grpSpPr>
        <p:sp>
          <p:nvSpPr>
            <p:cNvPr id="34" name="Graphic 4" descr="Clipboard">
              <a:extLst>
                <a:ext uri="{FF2B5EF4-FFF2-40B4-BE49-F238E27FC236}">
                  <a16:creationId xmlns:a16="http://schemas.microsoft.com/office/drawing/2014/main" id="{C60E9C07-CBDC-4DD6-BEA3-831EFB641474}"/>
                </a:ext>
              </a:extLst>
            </p:cNvPr>
            <p:cNvSpPr/>
            <p:nvPr/>
          </p:nvSpPr>
          <p:spPr>
            <a:xfrm>
              <a:off x="400330" y="1404692"/>
              <a:ext cx="2877575" cy="3713001"/>
            </a:xfrm>
            <a:custGeom>
              <a:avLst/>
              <a:gdLst>
                <a:gd name="connsiteX0" fmla="*/ 1422942 w 1575399"/>
                <a:gd name="connsiteY0" fmla="*/ 1880316 h 2032774"/>
                <a:gd name="connsiteX1" fmla="*/ 152458 w 1575399"/>
                <a:gd name="connsiteY1" fmla="*/ 1880316 h 2032774"/>
                <a:gd name="connsiteX2" fmla="*/ 152458 w 1575399"/>
                <a:gd name="connsiteY2" fmla="*/ 304916 h 2032774"/>
                <a:gd name="connsiteX3" fmla="*/ 431965 w 1575399"/>
                <a:gd name="connsiteY3" fmla="*/ 304916 h 2032774"/>
                <a:gd name="connsiteX4" fmla="*/ 431965 w 1575399"/>
                <a:gd name="connsiteY4" fmla="*/ 457374 h 2032774"/>
                <a:gd name="connsiteX5" fmla="*/ 1143436 w 1575399"/>
                <a:gd name="connsiteY5" fmla="*/ 457374 h 2032774"/>
                <a:gd name="connsiteX6" fmla="*/ 1143436 w 1575399"/>
                <a:gd name="connsiteY6" fmla="*/ 304916 h 2032774"/>
                <a:gd name="connsiteX7" fmla="*/ 1422942 w 1575399"/>
                <a:gd name="connsiteY7" fmla="*/ 304916 h 2032774"/>
                <a:gd name="connsiteX8" fmla="*/ 1422942 w 1575399"/>
                <a:gd name="connsiteY8" fmla="*/ 1880316 h 2032774"/>
                <a:gd name="connsiteX9" fmla="*/ 787700 w 1575399"/>
                <a:gd name="connsiteY9" fmla="*/ 101639 h 2032774"/>
                <a:gd name="connsiteX10" fmla="*/ 863929 w 1575399"/>
                <a:gd name="connsiteY10" fmla="*/ 177868 h 2032774"/>
                <a:gd name="connsiteX11" fmla="*/ 787700 w 1575399"/>
                <a:gd name="connsiteY11" fmla="*/ 254097 h 2032774"/>
                <a:gd name="connsiteX12" fmla="*/ 711471 w 1575399"/>
                <a:gd name="connsiteY12" fmla="*/ 177868 h 2032774"/>
                <a:gd name="connsiteX13" fmla="*/ 734340 w 1575399"/>
                <a:gd name="connsiteY13" fmla="*/ 124507 h 2032774"/>
                <a:gd name="connsiteX14" fmla="*/ 787700 w 1575399"/>
                <a:gd name="connsiteY14" fmla="*/ 101639 h 2032774"/>
                <a:gd name="connsiteX15" fmla="*/ 1473761 w 1575399"/>
                <a:gd name="connsiteY15" fmla="*/ 152458 h 2032774"/>
                <a:gd name="connsiteX16" fmla="*/ 1041797 w 1575399"/>
                <a:gd name="connsiteY16" fmla="*/ 152458 h 2032774"/>
                <a:gd name="connsiteX17" fmla="*/ 1041797 w 1575399"/>
                <a:gd name="connsiteY17" fmla="*/ 101639 h 2032774"/>
                <a:gd name="connsiteX18" fmla="*/ 940158 w 1575399"/>
                <a:gd name="connsiteY18" fmla="*/ 0 h 2032774"/>
                <a:gd name="connsiteX19" fmla="*/ 635242 w 1575399"/>
                <a:gd name="connsiteY19" fmla="*/ 0 h 2032774"/>
                <a:gd name="connsiteX20" fmla="*/ 533603 w 1575399"/>
                <a:gd name="connsiteY20" fmla="*/ 101639 h 2032774"/>
                <a:gd name="connsiteX21" fmla="*/ 533603 w 1575399"/>
                <a:gd name="connsiteY21" fmla="*/ 152458 h 2032774"/>
                <a:gd name="connsiteX22" fmla="*/ 101639 w 1575399"/>
                <a:gd name="connsiteY22" fmla="*/ 152458 h 2032774"/>
                <a:gd name="connsiteX23" fmla="*/ 0 w 1575399"/>
                <a:gd name="connsiteY23" fmla="*/ 254097 h 2032774"/>
                <a:gd name="connsiteX24" fmla="*/ 0 w 1575399"/>
                <a:gd name="connsiteY24" fmla="*/ 1931136 h 2032774"/>
                <a:gd name="connsiteX25" fmla="*/ 101639 w 1575399"/>
                <a:gd name="connsiteY25" fmla="*/ 2032774 h 2032774"/>
                <a:gd name="connsiteX26" fmla="*/ 1473761 w 1575399"/>
                <a:gd name="connsiteY26" fmla="*/ 2032774 h 2032774"/>
                <a:gd name="connsiteX27" fmla="*/ 1575400 w 1575399"/>
                <a:gd name="connsiteY27" fmla="*/ 1931136 h 2032774"/>
                <a:gd name="connsiteX28" fmla="*/ 1575400 w 1575399"/>
                <a:gd name="connsiteY28" fmla="*/ 254097 h 2032774"/>
                <a:gd name="connsiteX29" fmla="*/ 1473761 w 1575399"/>
                <a:gd name="connsiteY29" fmla="*/ 152458 h 203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75399" h="2032774">
                  <a:moveTo>
                    <a:pt x="1422942" y="1880316"/>
                  </a:moveTo>
                  <a:lnTo>
                    <a:pt x="152458" y="1880316"/>
                  </a:lnTo>
                  <a:lnTo>
                    <a:pt x="152458" y="304916"/>
                  </a:lnTo>
                  <a:lnTo>
                    <a:pt x="431965" y="304916"/>
                  </a:lnTo>
                  <a:lnTo>
                    <a:pt x="431965" y="457374"/>
                  </a:lnTo>
                  <a:lnTo>
                    <a:pt x="1143436" y="457374"/>
                  </a:lnTo>
                  <a:lnTo>
                    <a:pt x="1143436" y="304916"/>
                  </a:lnTo>
                  <a:lnTo>
                    <a:pt x="1422942" y="304916"/>
                  </a:lnTo>
                  <a:lnTo>
                    <a:pt x="1422942" y="1880316"/>
                  </a:lnTo>
                  <a:close/>
                  <a:moveTo>
                    <a:pt x="787700" y="101639"/>
                  </a:moveTo>
                  <a:cubicBezTo>
                    <a:pt x="830896" y="101639"/>
                    <a:pt x="863929" y="134671"/>
                    <a:pt x="863929" y="177868"/>
                  </a:cubicBezTo>
                  <a:cubicBezTo>
                    <a:pt x="863929" y="221064"/>
                    <a:pt x="830896" y="254097"/>
                    <a:pt x="787700" y="254097"/>
                  </a:cubicBezTo>
                  <a:cubicBezTo>
                    <a:pt x="744504" y="254097"/>
                    <a:pt x="711471" y="221064"/>
                    <a:pt x="711471" y="177868"/>
                  </a:cubicBezTo>
                  <a:cubicBezTo>
                    <a:pt x="711471" y="157540"/>
                    <a:pt x="719094" y="137212"/>
                    <a:pt x="734340" y="124507"/>
                  </a:cubicBezTo>
                  <a:cubicBezTo>
                    <a:pt x="747045" y="109262"/>
                    <a:pt x="767372" y="101639"/>
                    <a:pt x="787700" y="101639"/>
                  </a:cubicBezTo>
                  <a:close/>
                  <a:moveTo>
                    <a:pt x="1473761" y="152458"/>
                  </a:moveTo>
                  <a:lnTo>
                    <a:pt x="1041797" y="152458"/>
                  </a:lnTo>
                  <a:lnTo>
                    <a:pt x="1041797" y="101639"/>
                  </a:lnTo>
                  <a:cubicBezTo>
                    <a:pt x="1041797" y="45737"/>
                    <a:pt x="996059" y="0"/>
                    <a:pt x="940158" y="0"/>
                  </a:cubicBezTo>
                  <a:lnTo>
                    <a:pt x="635242" y="0"/>
                  </a:lnTo>
                  <a:cubicBezTo>
                    <a:pt x="579341" y="0"/>
                    <a:pt x="533603" y="45737"/>
                    <a:pt x="533603" y="101639"/>
                  </a:cubicBezTo>
                  <a:lnTo>
                    <a:pt x="533603" y="152458"/>
                  </a:lnTo>
                  <a:lnTo>
                    <a:pt x="101639" y="152458"/>
                  </a:lnTo>
                  <a:cubicBezTo>
                    <a:pt x="45737" y="152458"/>
                    <a:pt x="0" y="198195"/>
                    <a:pt x="0" y="254097"/>
                  </a:cubicBezTo>
                  <a:lnTo>
                    <a:pt x="0" y="1931136"/>
                  </a:lnTo>
                  <a:cubicBezTo>
                    <a:pt x="0" y="1987037"/>
                    <a:pt x="45737" y="2032774"/>
                    <a:pt x="101639" y="2032774"/>
                  </a:cubicBezTo>
                  <a:lnTo>
                    <a:pt x="1473761" y="2032774"/>
                  </a:lnTo>
                  <a:cubicBezTo>
                    <a:pt x="1529663" y="2032774"/>
                    <a:pt x="1575400" y="1987037"/>
                    <a:pt x="1575400" y="1931136"/>
                  </a:cubicBezTo>
                  <a:lnTo>
                    <a:pt x="1575400" y="254097"/>
                  </a:lnTo>
                  <a:cubicBezTo>
                    <a:pt x="1575400" y="198195"/>
                    <a:pt x="1529663" y="152458"/>
                    <a:pt x="1473761" y="152458"/>
                  </a:cubicBezTo>
                  <a:close/>
                </a:path>
              </a:pathLst>
            </a:custGeom>
            <a:solidFill>
              <a:schemeClr val="bg1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637EB27-54EB-40FF-9FEF-E1EF25EFD978}"/>
                </a:ext>
              </a:extLst>
            </p:cNvPr>
            <p:cNvSpPr/>
            <p:nvPr/>
          </p:nvSpPr>
          <p:spPr>
            <a:xfrm>
              <a:off x="967186" y="2705938"/>
              <a:ext cx="789012" cy="185649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F818BA7-BA55-413B-9BDB-2F8B09ECE071}"/>
                </a:ext>
              </a:extLst>
            </p:cNvPr>
            <p:cNvSpPr/>
            <p:nvPr/>
          </p:nvSpPr>
          <p:spPr>
            <a:xfrm>
              <a:off x="967186" y="3448538"/>
              <a:ext cx="789012" cy="185649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59D431-7934-4892-8696-939B2ABBD9DE}"/>
                </a:ext>
              </a:extLst>
            </p:cNvPr>
            <p:cNvSpPr/>
            <p:nvPr/>
          </p:nvSpPr>
          <p:spPr>
            <a:xfrm>
              <a:off x="967186" y="4191139"/>
              <a:ext cx="789012" cy="185649"/>
            </a:xfrm>
            <a:custGeom>
              <a:avLst/>
              <a:gdLst>
                <a:gd name="connsiteX0" fmla="*/ 0 w 431964"/>
                <a:gd name="connsiteY0" fmla="*/ 0 h 101638"/>
                <a:gd name="connsiteX1" fmla="*/ 431965 w 431964"/>
                <a:gd name="connsiteY1" fmla="*/ 0 h 101638"/>
                <a:gd name="connsiteX2" fmla="*/ 431965 w 431964"/>
                <a:gd name="connsiteY2" fmla="*/ 101639 h 101638"/>
                <a:gd name="connsiteX3" fmla="*/ 0 w 431964"/>
                <a:gd name="connsiteY3" fmla="*/ 101639 h 10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4" h="101638">
                  <a:moveTo>
                    <a:pt x="0" y="0"/>
                  </a:moveTo>
                  <a:lnTo>
                    <a:pt x="431965" y="0"/>
                  </a:lnTo>
                  <a:lnTo>
                    <a:pt x="431965" y="101639"/>
                  </a:lnTo>
                  <a:lnTo>
                    <a:pt x="0" y="10163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67D6FB8-B6F6-4B88-A7E8-160E7A140AD8}"/>
                </a:ext>
              </a:extLst>
            </p:cNvPr>
            <p:cNvSpPr/>
            <p:nvPr/>
          </p:nvSpPr>
          <p:spPr>
            <a:xfrm>
              <a:off x="2043957" y="2473876"/>
              <a:ext cx="686905" cy="566233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40C6F59-7C38-48A4-AD99-5634EACE431C}"/>
                </a:ext>
              </a:extLst>
            </p:cNvPr>
            <p:cNvSpPr/>
            <p:nvPr/>
          </p:nvSpPr>
          <p:spPr>
            <a:xfrm>
              <a:off x="2043957" y="3216476"/>
              <a:ext cx="686905" cy="566233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5062B7E-E497-4F8F-BC92-51931923D2F8}"/>
                </a:ext>
              </a:extLst>
            </p:cNvPr>
            <p:cNvSpPr/>
            <p:nvPr/>
          </p:nvSpPr>
          <p:spPr>
            <a:xfrm>
              <a:off x="2043957" y="3959075"/>
              <a:ext cx="686905" cy="566233"/>
            </a:xfrm>
            <a:custGeom>
              <a:avLst/>
              <a:gdLst>
                <a:gd name="connsiteX0" fmla="*/ 376063 w 376063"/>
                <a:gd name="connsiteY0" fmla="*/ 71147 h 309998"/>
                <a:gd name="connsiteX1" fmla="*/ 304916 w 376063"/>
                <a:gd name="connsiteY1" fmla="*/ 0 h 309998"/>
                <a:gd name="connsiteX2" fmla="*/ 137212 w 376063"/>
                <a:gd name="connsiteY2" fmla="*/ 167704 h 309998"/>
                <a:gd name="connsiteX3" fmla="*/ 71147 w 376063"/>
                <a:gd name="connsiteY3" fmla="*/ 101639 h 309998"/>
                <a:gd name="connsiteX4" fmla="*/ 0 w 376063"/>
                <a:gd name="connsiteY4" fmla="*/ 172786 h 309998"/>
                <a:gd name="connsiteX5" fmla="*/ 137212 w 376063"/>
                <a:gd name="connsiteY5" fmla="*/ 309998 h 3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063" h="309998">
                  <a:moveTo>
                    <a:pt x="376063" y="71147"/>
                  </a:moveTo>
                  <a:lnTo>
                    <a:pt x="304916" y="0"/>
                  </a:lnTo>
                  <a:lnTo>
                    <a:pt x="137212" y="167704"/>
                  </a:lnTo>
                  <a:lnTo>
                    <a:pt x="71147" y="101639"/>
                  </a:lnTo>
                  <a:lnTo>
                    <a:pt x="0" y="172786"/>
                  </a:lnTo>
                  <a:lnTo>
                    <a:pt x="137212" y="309998"/>
                  </a:lnTo>
                  <a:close/>
                </a:path>
              </a:pathLst>
            </a:custGeom>
            <a:solidFill>
              <a:srgbClr val="000000"/>
            </a:solidFill>
            <a:ln w="254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712995C-A0FE-483D-A4BD-883699415CF5}"/>
                </a:ext>
              </a:extLst>
            </p:cNvPr>
            <p:cNvSpPr/>
            <p:nvPr/>
          </p:nvSpPr>
          <p:spPr>
            <a:xfrm>
              <a:off x="1856146" y="3201960"/>
              <a:ext cx="1914821" cy="1914821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73" name="Graphic 72" descr="Magnifying glass">
              <a:extLst>
                <a:ext uri="{FF2B5EF4-FFF2-40B4-BE49-F238E27FC236}">
                  <a16:creationId xmlns:a16="http://schemas.microsoft.com/office/drawing/2014/main" id="{942C2B45-EBF0-4C90-8748-7EDB6B450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79596" y="2747496"/>
              <a:ext cx="3532030" cy="3532030"/>
            </a:xfrm>
            <a:prstGeom prst="rect">
              <a:avLst/>
            </a:prstGeom>
          </p:spPr>
        </p:pic>
        <p:pic>
          <p:nvPicPr>
            <p:cNvPr id="45" name="Graphic 44" descr="Checkmark">
              <a:extLst>
                <a:ext uri="{FF2B5EF4-FFF2-40B4-BE49-F238E27FC236}">
                  <a16:creationId xmlns:a16="http://schemas.microsoft.com/office/drawing/2014/main" id="{50FD1725-11DB-4FD6-8163-E21677C04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063914" y="2910417"/>
              <a:ext cx="2071533" cy="2071533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55000"/>
                </a:prstClr>
              </a:outerShdw>
            </a:effec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E82C43-D13C-4686-9F79-53FCA2A325BE}"/>
              </a:ext>
            </a:extLst>
          </p:cNvPr>
          <p:cNvGrpSpPr/>
          <p:nvPr/>
        </p:nvGrpSpPr>
        <p:grpSpPr>
          <a:xfrm>
            <a:off x="3974824" y="1927173"/>
            <a:ext cx="2202816" cy="1152282"/>
            <a:chOff x="8921977" y="1435947"/>
            <a:chExt cx="2937088" cy="153637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C0FD5F1-B63D-4C4D-8C16-50AA6AB78864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A3F13C5-0213-42AC-AAF9-2E1DA55A8E5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E2268BD-8E7F-4C22-ACB1-036A0C08BD09}"/>
              </a:ext>
            </a:extLst>
          </p:cNvPr>
          <p:cNvGrpSpPr/>
          <p:nvPr/>
        </p:nvGrpSpPr>
        <p:grpSpPr>
          <a:xfrm>
            <a:off x="3453749" y="1837379"/>
            <a:ext cx="518152" cy="491423"/>
            <a:chOff x="4604998" y="1306838"/>
            <a:chExt cx="690869" cy="65523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4CE2DFF-1242-4A66-ACF1-AD778BE58833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52" name="Graphic 51" descr="Checkmark">
              <a:extLst>
                <a:ext uri="{FF2B5EF4-FFF2-40B4-BE49-F238E27FC236}">
                  <a16:creationId xmlns:a16="http://schemas.microsoft.com/office/drawing/2014/main" id="{95BB3944-F2C4-46D9-B871-89D21E354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984A6D1-A9AF-4204-8232-E011BF9DDE5C}"/>
              </a:ext>
            </a:extLst>
          </p:cNvPr>
          <p:cNvGrpSpPr/>
          <p:nvPr/>
        </p:nvGrpSpPr>
        <p:grpSpPr>
          <a:xfrm>
            <a:off x="3974824" y="3082959"/>
            <a:ext cx="2202816" cy="1152282"/>
            <a:chOff x="8921977" y="1435947"/>
            <a:chExt cx="2937088" cy="153637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CA33C97-0BD9-412B-BFA1-8E812CB234F1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405B24E-A0FF-465A-B70A-A9613241C6C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83EFB5F-91FF-4DF6-BBED-EFDAA9BB3012}"/>
              </a:ext>
            </a:extLst>
          </p:cNvPr>
          <p:cNvGrpSpPr/>
          <p:nvPr/>
        </p:nvGrpSpPr>
        <p:grpSpPr>
          <a:xfrm>
            <a:off x="3974824" y="4238745"/>
            <a:ext cx="2202816" cy="1152282"/>
            <a:chOff x="8921977" y="1435947"/>
            <a:chExt cx="2937088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6AE253C-35AA-4DD9-9269-F641D6B1874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C63723C-5455-4620-B521-54EE7A84A9B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95F6918-EC51-4121-A845-3A7AA3FC9EF7}"/>
              </a:ext>
            </a:extLst>
          </p:cNvPr>
          <p:cNvGrpSpPr/>
          <p:nvPr/>
        </p:nvGrpSpPr>
        <p:grpSpPr>
          <a:xfrm>
            <a:off x="6754002" y="1927173"/>
            <a:ext cx="2202816" cy="1152282"/>
            <a:chOff x="8921977" y="1435947"/>
            <a:chExt cx="2937088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0BECDF5-1791-4C1E-B922-287588440F1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9870BA5-9E71-4779-922A-421B82F7046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1C55B88-3FF2-44BC-812F-783FD0200B00}"/>
              </a:ext>
            </a:extLst>
          </p:cNvPr>
          <p:cNvGrpSpPr/>
          <p:nvPr/>
        </p:nvGrpSpPr>
        <p:grpSpPr>
          <a:xfrm>
            <a:off x="6754002" y="3082959"/>
            <a:ext cx="2202816" cy="1152282"/>
            <a:chOff x="8921977" y="1435947"/>
            <a:chExt cx="2937088" cy="1536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83C8D72-BCBC-4D92-9FA9-D12263567A9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1B703F2-5687-4143-ACC3-517F035D512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2598167-CB7B-4A84-B853-C0F2F11A4D25}"/>
              </a:ext>
            </a:extLst>
          </p:cNvPr>
          <p:cNvGrpSpPr/>
          <p:nvPr/>
        </p:nvGrpSpPr>
        <p:grpSpPr>
          <a:xfrm>
            <a:off x="6754002" y="4238745"/>
            <a:ext cx="2202816" cy="1152282"/>
            <a:chOff x="8921977" y="1435947"/>
            <a:chExt cx="2937088" cy="1536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598B25E-55E3-4F39-84D6-664C84EC10E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DF27808-B675-41EE-8F43-0BD3E925BAD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7CB65D3-0518-4A2A-B318-841946D71A67}"/>
              </a:ext>
            </a:extLst>
          </p:cNvPr>
          <p:cNvGrpSpPr/>
          <p:nvPr/>
        </p:nvGrpSpPr>
        <p:grpSpPr>
          <a:xfrm>
            <a:off x="3453749" y="2993165"/>
            <a:ext cx="518152" cy="491423"/>
            <a:chOff x="4604998" y="1306838"/>
            <a:chExt cx="690869" cy="655231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B7E863F-59B1-4917-B6F0-DC37D3387C95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70" name="Graphic 69" descr="Checkmark">
              <a:extLst>
                <a:ext uri="{FF2B5EF4-FFF2-40B4-BE49-F238E27FC236}">
                  <a16:creationId xmlns:a16="http://schemas.microsoft.com/office/drawing/2014/main" id="{222DE3C8-BEBE-4825-970C-1A5F98844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7BC5CDE-FD06-40CD-8C74-D016E120B926}"/>
              </a:ext>
            </a:extLst>
          </p:cNvPr>
          <p:cNvGrpSpPr/>
          <p:nvPr/>
        </p:nvGrpSpPr>
        <p:grpSpPr>
          <a:xfrm>
            <a:off x="3453749" y="4148951"/>
            <a:ext cx="518152" cy="491423"/>
            <a:chOff x="4604998" y="1306838"/>
            <a:chExt cx="690869" cy="6552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C9F7578-5CB8-45AE-9B82-0247517D1725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78" name="Graphic 77" descr="Checkmark">
              <a:extLst>
                <a:ext uri="{FF2B5EF4-FFF2-40B4-BE49-F238E27FC236}">
                  <a16:creationId xmlns:a16="http://schemas.microsoft.com/office/drawing/2014/main" id="{5773EC95-2847-4604-8911-CB82482F2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1DAE840-5D8D-4264-B055-FA186EC7AAE7}"/>
              </a:ext>
            </a:extLst>
          </p:cNvPr>
          <p:cNvGrpSpPr/>
          <p:nvPr/>
        </p:nvGrpSpPr>
        <p:grpSpPr>
          <a:xfrm>
            <a:off x="6232927" y="1837379"/>
            <a:ext cx="518152" cy="491423"/>
            <a:chOff x="4604998" y="1306838"/>
            <a:chExt cx="690869" cy="655231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4A416E2-38F4-4DA7-812F-3378D69EEF79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82" name="Graphic 81" descr="Checkmark">
              <a:extLst>
                <a:ext uri="{FF2B5EF4-FFF2-40B4-BE49-F238E27FC236}">
                  <a16:creationId xmlns:a16="http://schemas.microsoft.com/office/drawing/2014/main" id="{C7B368DB-9CC9-46EE-8F00-4587A3E30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B6B1D6F-ACD3-41E2-B3CB-59345254D3F7}"/>
              </a:ext>
            </a:extLst>
          </p:cNvPr>
          <p:cNvGrpSpPr/>
          <p:nvPr/>
        </p:nvGrpSpPr>
        <p:grpSpPr>
          <a:xfrm>
            <a:off x="6232927" y="2993165"/>
            <a:ext cx="518152" cy="491423"/>
            <a:chOff x="4604998" y="1306838"/>
            <a:chExt cx="690869" cy="655231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1D017F98-6B44-4C86-906A-BBBE1A983DBA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110" name="Graphic 109" descr="Checkmark">
              <a:extLst>
                <a:ext uri="{FF2B5EF4-FFF2-40B4-BE49-F238E27FC236}">
                  <a16:creationId xmlns:a16="http://schemas.microsoft.com/office/drawing/2014/main" id="{9772E88B-2CD4-43C2-B126-96927481C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9E3E0E4-63B5-43EA-8B23-280D40A63672}"/>
              </a:ext>
            </a:extLst>
          </p:cNvPr>
          <p:cNvGrpSpPr/>
          <p:nvPr/>
        </p:nvGrpSpPr>
        <p:grpSpPr>
          <a:xfrm>
            <a:off x="6232927" y="4148951"/>
            <a:ext cx="518152" cy="491423"/>
            <a:chOff x="4604998" y="1306838"/>
            <a:chExt cx="690869" cy="655231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048438C-F66C-4237-9C70-ECC538ADED49}"/>
                </a:ext>
              </a:extLst>
            </p:cNvPr>
            <p:cNvSpPr/>
            <p:nvPr/>
          </p:nvSpPr>
          <p:spPr>
            <a:xfrm>
              <a:off x="4604998" y="1404692"/>
              <a:ext cx="557377" cy="5573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113" name="Graphic 112" descr="Checkmark">
              <a:extLst>
                <a:ext uri="{FF2B5EF4-FFF2-40B4-BE49-F238E27FC236}">
                  <a16:creationId xmlns:a16="http://schemas.microsoft.com/office/drawing/2014/main" id="{55EE188B-53F7-477B-812A-B81CDB704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68672" y="1306838"/>
              <a:ext cx="627195" cy="6271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930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Check List – Slide Template</vt:lpstr>
      <vt:lpstr>Check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List</dc:title>
  <dc:creator>PresentationGO.com</dc:creator>
  <dc:description>© Copyright PresentationGO.com</dc:description>
  <dcterms:created xsi:type="dcterms:W3CDTF">2014-11-26T05:14:11Z</dcterms:created>
  <dcterms:modified xsi:type="dcterms:W3CDTF">2020-02-03T18:54:43Z</dcterms:modified>
  <cp:category>Text &amp; Tables</cp:category>
</cp:coreProperties>
</file>