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8" r:id="rId4"/>
    <p:sldId id="30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A6"/>
    <a:srgbClr val="CEBA8B"/>
    <a:srgbClr val="D0BA94"/>
    <a:srgbClr val="941651"/>
    <a:srgbClr val="A26700"/>
    <a:srgbClr val="FF9BA4"/>
    <a:srgbClr val="805AAB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1" autoAdjust="0"/>
    <p:restoredTop sz="96292" autoAdjust="0"/>
  </p:normalViewPr>
  <p:slideViewPr>
    <p:cSldViewPr snapToGrid="0" showGuides="1">
      <p:cViewPr varScale="1">
        <p:scale>
          <a:sx n="147" d="100"/>
          <a:sy n="147" d="100"/>
        </p:scale>
        <p:origin x="15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8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F6BA6F2-5A25-CAFF-D6E7-7ED5ADAEE0C4}"/>
              </a:ext>
            </a:extLst>
          </p:cNvPr>
          <p:cNvGrpSpPr/>
          <p:nvPr userDrawn="1"/>
        </p:nvGrpSpPr>
        <p:grpSpPr>
          <a:xfrm>
            <a:off x="3763009" y="6404530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BCDF8EC1-6E9F-FFB1-0DC8-306EEF212141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060C1979-4078-1768-6677-3DE71D01B40F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Checklist Concept – Slide Template</a:t>
            </a:r>
          </a:p>
        </p:txBody>
      </p:sp>
      <p:pic>
        <p:nvPicPr>
          <p:cNvPr id="22" name="Picture 21" descr="A clipboard with a pencil and check marks&#10;&#10;Description automatically generated">
            <a:extLst>
              <a:ext uri="{FF2B5EF4-FFF2-40B4-BE49-F238E27FC236}">
                <a16:creationId xmlns:a16="http://schemas.microsoft.com/office/drawing/2014/main" id="{D51591B3-503B-2D7A-A9B1-F16DC1AEEF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397837"/>
            <a:ext cx="5048250" cy="504825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839F1EF1-A50B-5E8E-922E-83377FCCE07A}"/>
              </a:ext>
            </a:extLst>
          </p:cNvPr>
          <p:cNvSpPr txBox="1"/>
          <p:nvPr/>
        </p:nvSpPr>
        <p:spPr>
          <a:xfrm>
            <a:off x="6096000" y="1397837"/>
            <a:ext cx="508635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600" b="1" noProof="1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2B8CF52-F847-C69B-5059-D0C8D9B86BE1}"/>
              </a:ext>
            </a:extLst>
          </p:cNvPr>
          <p:cNvSpPr txBox="1"/>
          <p:nvPr/>
        </p:nvSpPr>
        <p:spPr>
          <a:xfrm>
            <a:off x="6096000" y="2198413"/>
            <a:ext cx="5086350" cy="34470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 Ac odio tempor orci dapibus ultrices in iaculis nunc. </a:t>
            </a:r>
          </a:p>
          <a:p>
            <a:pPr algn="just">
              <a:spcAft>
                <a:spcPts val="1200"/>
              </a:spcAft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Elementum nisi quis eleifend quam adipiscing. Ultricies integer quis auctor elit. Sit amet volutpat consequat mauris nunc. Nulla at volutpat diam ut venenatis tellus in metus vulputate.</a:t>
            </a:r>
          </a:p>
          <a:p>
            <a:pPr algn="just">
              <a:spcAft>
                <a:spcPts val="1200"/>
              </a:spcAft>
            </a:pPr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Rhoncus dolor purus non enim. Morbi quis commodo odio aenean sed adipiscing diam donec adipiscing. Ut venenatis tellus in metus vulputate eu. </a:t>
            </a:r>
          </a:p>
        </p:txBody>
      </p:sp>
      <p:pic>
        <p:nvPicPr>
          <p:cNvPr id="28" name="Graphic 27" descr="Checkmark with solid fill">
            <a:extLst>
              <a:ext uri="{FF2B5EF4-FFF2-40B4-BE49-F238E27FC236}">
                <a16:creationId xmlns:a16="http://schemas.microsoft.com/office/drawing/2014/main" id="{A5E5DBE0-82B7-12B8-FED8-534951014C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79854" y="2197550"/>
            <a:ext cx="517891" cy="517891"/>
          </a:xfrm>
          <a:prstGeom prst="rect">
            <a:avLst/>
          </a:prstGeom>
        </p:spPr>
      </p:pic>
      <p:pic>
        <p:nvPicPr>
          <p:cNvPr id="29" name="Graphic 28" descr="Checkmark with solid fill">
            <a:extLst>
              <a:ext uri="{FF2B5EF4-FFF2-40B4-BE49-F238E27FC236}">
                <a16:creationId xmlns:a16="http://schemas.microsoft.com/office/drawing/2014/main" id="{AB452C82-2DC8-9BFF-3AC8-1EB8E7D56D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79854" y="3464169"/>
            <a:ext cx="517891" cy="517891"/>
          </a:xfrm>
          <a:prstGeom prst="rect">
            <a:avLst/>
          </a:prstGeom>
        </p:spPr>
      </p:pic>
      <p:pic>
        <p:nvPicPr>
          <p:cNvPr id="30" name="Graphic 29" descr="Checkmark with solid fill">
            <a:extLst>
              <a:ext uri="{FF2B5EF4-FFF2-40B4-BE49-F238E27FC236}">
                <a16:creationId xmlns:a16="http://schemas.microsoft.com/office/drawing/2014/main" id="{463D0213-8968-468E-3A9D-349838BB8B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79854" y="4730788"/>
            <a:ext cx="517891" cy="51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BD96-5C05-BC28-2FE1-E611D3441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Checklist Concept – Slide Template</a:t>
            </a:r>
          </a:p>
        </p:txBody>
      </p:sp>
      <p:pic>
        <p:nvPicPr>
          <p:cNvPr id="5" name="Picture 4" descr="A clipboard with a pencil and check marks&#10;&#10;Description automatically generated">
            <a:extLst>
              <a:ext uri="{FF2B5EF4-FFF2-40B4-BE49-F238E27FC236}">
                <a16:creationId xmlns:a16="http://schemas.microsoft.com/office/drawing/2014/main" id="{68A3F121-9213-AA30-B5D4-E7CFFC138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397837"/>
            <a:ext cx="5048250" cy="50482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7DF48F9-0EDD-AFC0-223A-C66A800D8F20}"/>
              </a:ext>
            </a:extLst>
          </p:cNvPr>
          <p:cNvSpPr txBox="1"/>
          <p:nvPr/>
        </p:nvSpPr>
        <p:spPr>
          <a:xfrm>
            <a:off x="6096000" y="1397837"/>
            <a:ext cx="508635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F48F79-0814-19DD-8860-550C1EE5A2A5}"/>
              </a:ext>
            </a:extLst>
          </p:cNvPr>
          <p:cNvSpPr txBox="1"/>
          <p:nvPr/>
        </p:nvSpPr>
        <p:spPr>
          <a:xfrm>
            <a:off x="6096000" y="2198413"/>
            <a:ext cx="5086350" cy="344709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noProof="1">
                <a:solidFill>
                  <a:schemeClr val="bg1">
                    <a:lumMod val="75000"/>
                  </a:schemeClr>
                </a:solidFill>
              </a:rPr>
              <a:t>Lorem ipsum dolor sit amet, consectetur adipiscing elit, sed do eiusmod tempor incididunt ut labore et dolore magna aliqua. Ac odio tempor orci dapibus ultrices in iaculis nunc. </a:t>
            </a:r>
          </a:p>
          <a:p>
            <a:pPr algn="just">
              <a:spcAft>
                <a:spcPts val="1200"/>
              </a:spcAft>
            </a:pPr>
            <a:r>
              <a:rPr lang="en-US" noProof="1">
                <a:solidFill>
                  <a:schemeClr val="bg1">
                    <a:lumMod val="75000"/>
                  </a:schemeClr>
                </a:solidFill>
              </a:rPr>
              <a:t>Elementum nisi quis eleifend quam adipiscing. Ultricies integer quis auctor elit. Sit amet volutpat consequat mauris nunc. Nulla at volutpat diam ut venenatis tellus in metus vulputate.</a:t>
            </a:r>
          </a:p>
          <a:p>
            <a:pPr algn="just">
              <a:spcAft>
                <a:spcPts val="1200"/>
              </a:spcAft>
            </a:pPr>
            <a:r>
              <a:rPr lang="en-US" noProof="1">
                <a:solidFill>
                  <a:schemeClr val="bg1">
                    <a:lumMod val="75000"/>
                  </a:schemeClr>
                </a:solidFill>
              </a:rPr>
              <a:t>Rhoncus dolor purus non enim. Morbi quis commodo odio aenean sed adipiscing diam donec adipiscing. Ut venenatis tellus in metus vulputate eu. </a:t>
            </a:r>
          </a:p>
        </p:txBody>
      </p:sp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CC64C7E3-33A2-7944-3370-90A85F3C66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79854" y="2197550"/>
            <a:ext cx="517891" cy="517891"/>
          </a:xfrm>
          <a:prstGeom prst="rect">
            <a:avLst/>
          </a:prstGeom>
        </p:spPr>
      </p:pic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C4360560-7D2D-397C-208C-58489B3B8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79854" y="3464169"/>
            <a:ext cx="517891" cy="517891"/>
          </a:xfrm>
          <a:prstGeom prst="rect">
            <a:avLst/>
          </a:prstGeom>
        </p:spPr>
      </p:pic>
      <p:pic>
        <p:nvPicPr>
          <p:cNvPr id="10" name="Graphic 9" descr="Checkmark with solid fill">
            <a:extLst>
              <a:ext uri="{FF2B5EF4-FFF2-40B4-BE49-F238E27FC236}">
                <a16:creationId xmlns:a16="http://schemas.microsoft.com/office/drawing/2014/main" id="{86B9860F-62E1-D8D8-C8AF-4E68F91308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79854" y="4730788"/>
            <a:ext cx="517891" cy="51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65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9459</TotalTime>
  <Words>238</Words>
  <Application>Microsoft Office PowerPoint</Application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Checklist Concept – Slide Template</vt:lpstr>
      <vt:lpstr>Checklist Concept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Checklist Concept</dc:title>
  <dc:creator>PresentationGO.com</dc:creator>
  <dc:description>© Copyright PresentationGO.com - Do not distribute or sale without written permission.</dc:description>
  <cp:lastModifiedBy>Christophe Barroche</cp:lastModifiedBy>
  <cp:revision>40</cp:revision>
  <dcterms:created xsi:type="dcterms:W3CDTF">2014-11-26T05:14:11Z</dcterms:created>
  <dcterms:modified xsi:type="dcterms:W3CDTF">2024-03-27T18:20:50Z</dcterms:modified>
  <cp:category>Graphics &amp; Metaphors</cp:category>
</cp:coreProperties>
</file>