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0" d="100"/>
          <a:sy n="100" d="100"/>
        </p:scale>
        <p:origin x="18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90790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10/5/2020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Chemistry Tools Comparison – Slide Template</a:t>
            </a:r>
          </a:p>
        </p:txBody>
      </p:sp>
      <p:sp>
        <p:nvSpPr>
          <p:cNvPr id="4" name="Shape">
            <a:extLst>
              <a:ext uri="{FF2B5EF4-FFF2-40B4-BE49-F238E27FC236}">
                <a16:creationId xmlns:a16="http://schemas.microsoft.com/office/drawing/2014/main" id="{DC49ADA6-F10C-48B2-B9A4-9CF8F34802E1}"/>
              </a:ext>
            </a:extLst>
          </p:cNvPr>
          <p:cNvSpPr/>
          <p:nvPr/>
        </p:nvSpPr>
        <p:spPr>
          <a:xfrm>
            <a:off x="878671" y="1604412"/>
            <a:ext cx="1465968" cy="2711929"/>
          </a:xfrm>
          <a:custGeom>
            <a:avLst/>
            <a:gdLst/>
            <a:ahLst/>
            <a:cxnLst>
              <a:cxn ang="0">
                <a:pos x="wd2" y="hd2"/>
              </a:cxn>
              <a:cxn ang="5400000">
                <a:pos x="wd2" y="hd2"/>
              </a:cxn>
              <a:cxn ang="10800000">
                <a:pos x="wd2" y="hd2"/>
              </a:cxn>
              <a:cxn ang="16200000">
                <a:pos x="wd2" y="hd2"/>
              </a:cxn>
            </a:cxnLst>
            <a:rect l="0" t="0" r="r" b="b"/>
            <a:pathLst>
              <a:path w="19681" h="21600" extrusionOk="0">
                <a:moveTo>
                  <a:pt x="16795" y="3120"/>
                </a:moveTo>
                <a:cubicBezTo>
                  <a:pt x="16135" y="2728"/>
                  <a:pt x="15404" y="2406"/>
                  <a:pt x="14626" y="2154"/>
                </a:cubicBezTo>
                <a:lnTo>
                  <a:pt x="14626" y="1385"/>
                </a:lnTo>
                <a:cubicBezTo>
                  <a:pt x="15168" y="1371"/>
                  <a:pt x="15616" y="1105"/>
                  <a:pt x="15616" y="783"/>
                </a:cubicBezTo>
                <a:lnTo>
                  <a:pt x="15616" y="602"/>
                </a:lnTo>
                <a:cubicBezTo>
                  <a:pt x="15616" y="266"/>
                  <a:pt x="15168" y="0"/>
                  <a:pt x="14602" y="0"/>
                </a:cubicBezTo>
                <a:lnTo>
                  <a:pt x="4981" y="0"/>
                </a:lnTo>
                <a:cubicBezTo>
                  <a:pt x="4415" y="0"/>
                  <a:pt x="3967" y="266"/>
                  <a:pt x="3967" y="602"/>
                </a:cubicBezTo>
                <a:lnTo>
                  <a:pt x="3967" y="783"/>
                </a:lnTo>
                <a:cubicBezTo>
                  <a:pt x="3967" y="1105"/>
                  <a:pt x="4415" y="1371"/>
                  <a:pt x="4958" y="1385"/>
                </a:cubicBezTo>
                <a:lnTo>
                  <a:pt x="4958" y="2182"/>
                </a:lnTo>
                <a:cubicBezTo>
                  <a:pt x="4227" y="2434"/>
                  <a:pt x="3519" y="2742"/>
                  <a:pt x="2883" y="3120"/>
                </a:cubicBezTo>
                <a:lnTo>
                  <a:pt x="2883" y="3120"/>
                </a:lnTo>
                <a:cubicBezTo>
                  <a:pt x="-961" y="5400"/>
                  <a:pt x="-961" y="9107"/>
                  <a:pt x="2883" y="11388"/>
                </a:cubicBezTo>
                <a:lnTo>
                  <a:pt x="9532" y="15333"/>
                </a:lnTo>
                <a:lnTo>
                  <a:pt x="7764" y="15333"/>
                </a:lnTo>
                <a:lnTo>
                  <a:pt x="7764" y="21600"/>
                </a:lnTo>
                <a:lnTo>
                  <a:pt x="11843" y="20047"/>
                </a:lnTo>
                <a:lnTo>
                  <a:pt x="11843" y="15333"/>
                </a:lnTo>
                <a:lnTo>
                  <a:pt x="10169" y="15333"/>
                </a:lnTo>
                <a:lnTo>
                  <a:pt x="16819" y="11388"/>
                </a:lnTo>
                <a:cubicBezTo>
                  <a:pt x="20639" y="9107"/>
                  <a:pt x="20639" y="5400"/>
                  <a:pt x="16795" y="312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1CA6293C-FC02-471C-A6BA-000BC7A6AE0F}"/>
              </a:ext>
            </a:extLst>
          </p:cNvPr>
          <p:cNvSpPr/>
          <p:nvPr/>
        </p:nvSpPr>
        <p:spPr>
          <a:xfrm>
            <a:off x="966492" y="2008390"/>
            <a:ext cx="1310519" cy="1429732"/>
          </a:xfrm>
          <a:custGeom>
            <a:avLst/>
            <a:gdLst/>
            <a:ahLst/>
            <a:cxnLst>
              <a:cxn ang="0">
                <a:pos x="wd2" y="hd2"/>
              </a:cxn>
              <a:cxn ang="5400000">
                <a:pos x="wd2" y="hd2"/>
              </a:cxn>
              <a:cxn ang="10800000">
                <a:pos x="wd2" y="hd2"/>
              </a:cxn>
              <a:cxn ang="16200000">
                <a:pos x="wd2" y="hd2"/>
              </a:cxn>
            </a:cxnLst>
            <a:rect l="0" t="0" r="r" b="b"/>
            <a:pathLst>
              <a:path w="19678" h="21600" extrusionOk="0">
                <a:moveTo>
                  <a:pt x="16786" y="584"/>
                </a:moveTo>
                <a:cubicBezTo>
                  <a:pt x="16575" y="371"/>
                  <a:pt x="16364" y="186"/>
                  <a:pt x="16153" y="0"/>
                </a:cubicBezTo>
                <a:lnTo>
                  <a:pt x="3521" y="0"/>
                </a:lnTo>
                <a:cubicBezTo>
                  <a:pt x="3310" y="186"/>
                  <a:pt x="3072" y="371"/>
                  <a:pt x="2888" y="584"/>
                </a:cubicBezTo>
                <a:lnTo>
                  <a:pt x="2888" y="584"/>
                </a:lnTo>
                <a:cubicBezTo>
                  <a:pt x="-963" y="4458"/>
                  <a:pt x="-963" y="10720"/>
                  <a:pt x="2888" y="14595"/>
                </a:cubicBezTo>
                <a:lnTo>
                  <a:pt x="9850" y="21600"/>
                </a:lnTo>
                <a:lnTo>
                  <a:pt x="16813" y="14595"/>
                </a:lnTo>
                <a:cubicBezTo>
                  <a:pt x="20637" y="10747"/>
                  <a:pt x="20637" y="4458"/>
                  <a:pt x="16786" y="584"/>
                </a:cubicBezTo>
                <a:lnTo>
                  <a:pt x="16786" y="584"/>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219004A2-F3BE-46F0-BACB-B6004501A312}"/>
              </a:ext>
            </a:extLst>
          </p:cNvPr>
          <p:cNvSpPr/>
          <p:nvPr/>
        </p:nvSpPr>
        <p:spPr>
          <a:xfrm>
            <a:off x="351742" y="3431097"/>
            <a:ext cx="1932074" cy="244144"/>
          </a:xfrm>
          <a:custGeom>
            <a:avLst/>
            <a:gdLst/>
            <a:ahLst/>
            <a:cxnLst>
              <a:cxn ang="0">
                <a:pos x="wd2" y="hd2"/>
              </a:cxn>
              <a:cxn ang="5400000">
                <a:pos x="wd2" y="hd2"/>
              </a:cxn>
              <a:cxn ang="10800000">
                <a:pos x="wd2" y="hd2"/>
              </a:cxn>
              <a:cxn ang="16200000">
                <a:pos x="wd2" y="hd2"/>
              </a:cxn>
            </a:cxnLst>
            <a:rect l="0" t="0" r="r" b="b"/>
            <a:pathLst>
              <a:path w="21600" h="21600" extrusionOk="0">
                <a:moveTo>
                  <a:pt x="21600" y="10878"/>
                </a:moveTo>
                <a:lnTo>
                  <a:pt x="21600" y="10878"/>
                </a:lnTo>
                <a:cubicBezTo>
                  <a:pt x="21600" y="16783"/>
                  <a:pt x="20991" y="21600"/>
                  <a:pt x="20245" y="21600"/>
                </a:cubicBezTo>
                <a:lnTo>
                  <a:pt x="0" y="21600"/>
                </a:lnTo>
                <a:lnTo>
                  <a:pt x="0" y="0"/>
                </a:lnTo>
                <a:lnTo>
                  <a:pt x="20245" y="0"/>
                </a:lnTo>
                <a:cubicBezTo>
                  <a:pt x="20972" y="155"/>
                  <a:pt x="21600" y="4973"/>
                  <a:pt x="21600" y="10878"/>
                </a:cubicBezTo>
                <a:close/>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BEF4A1CB-4C39-445C-A291-B468FFC99D07}"/>
              </a:ext>
            </a:extLst>
          </p:cNvPr>
          <p:cNvSpPr/>
          <p:nvPr/>
        </p:nvSpPr>
        <p:spPr>
          <a:xfrm>
            <a:off x="948929" y="3185197"/>
            <a:ext cx="140514" cy="65515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60" y="21600"/>
                  <a:pt x="0" y="20558"/>
                  <a:pt x="0" y="19284"/>
                </a:cubicBezTo>
                <a:lnTo>
                  <a:pt x="0" y="2316"/>
                </a:lnTo>
                <a:cubicBezTo>
                  <a:pt x="0" y="1042"/>
                  <a:pt x="4860" y="0"/>
                  <a:pt x="10800" y="0"/>
                </a:cubicBezTo>
                <a:lnTo>
                  <a:pt x="10800" y="0"/>
                </a:lnTo>
                <a:cubicBezTo>
                  <a:pt x="16740" y="0"/>
                  <a:pt x="21600" y="1042"/>
                  <a:pt x="21600" y="2316"/>
                </a:cubicBezTo>
                <a:lnTo>
                  <a:pt x="21600" y="19284"/>
                </a:lnTo>
                <a:cubicBezTo>
                  <a:pt x="21600" y="20558"/>
                  <a:pt x="16740" y="21600"/>
                  <a:pt x="10800" y="21600"/>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CFC8FA6C-FFAB-4711-A62F-8529308A3618}"/>
              </a:ext>
            </a:extLst>
          </p:cNvPr>
          <p:cNvSpPr/>
          <p:nvPr/>
        </p:nvSpPr>
        <p:spPr>
          <a:xfrm>
            <a:off x="1265087" y="3343275"/>
            <a:ext cx="692033" cy="423299"/>
          </a:xfrm>
          <a:custGeom>
            <a:avLst/>
            <a:gdLst/>
            <a:ahLst/>
            <a:cxnLst>
              <a:cxn ang="0">
                <a:pos x="wd2" y="hd2"/>
              </a:cxn>
              <a:cxn ang="5400000">
                <a:pos x="wd2" y="hd2"/>
              </a:cxn>
              <a:cxn ang="10800000">
                <a:pos x="wd2" y="hd2"/>
              </a:cxn>
              <a:cxn ang="16200000">
                <a:pos x="wd2" y="hd2"/>
              </a:cxn>
            </a:cxnLst>
            <a:rect l="0" t="0" r="r" b="b"/>
            <a:pathLst>
              <a:path w="21600" h="21600" extrusionOk="0">
                <a:moveTo>
                  <a:pt x="18914" y="21600"/>
                </a:moveTo>
                <a:lnTo>
                  <a:pt x="2686" y="21600"/>
                </a:lnTo>
                <a:cubicBezTo>
                  <a:pt x="1206" y="21600"/>
                  <a:pt x="0" y="19628"/>
                  <a:pt x="0" y="17208"/>
                </a:cubicBezTo>
                <a:lnTo>
                  <a:pt x="0" y="4392"/>
                </a:lnTo>
                <a:cubicBezTo>
                  <a:pt x="0" y="1972"/>
                  <a:pt x="1206" y="0"/>
                  <a:pt x="2686" y="0"/>
                </a:cubicBezTo>
                <a:lnTo>
                  <a:pt x="18914" y="0"/>
                </a:lnTo>
                <a:cubicBezTo>
                  <a:pt x="20394" y="0"/>
                  <a:pt x="21600" y="1972"/>
                  <a:pt x="21600" y="4392"/>
                </a:cubicBezTo>
                <a:lnTo>
                  <a:pt x="21600" y="17208"/>
                </a:lnTo>
                <a:cubicBezTo>
                  <a:pt x="21600" y="19628"/>
                  <a:pt x="20394" y="21600"/>
                  <a:pt x="18914" y="21600"/>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16" name="Circle">
            <a:extLst>
              <a:ext uri="{FF2B5EF4-FFF2-40B4-BE49-F238E27FC236}">
                <a16:creationId xmlns:a16="http://schemas.microsoft.com/office/drawing/2014/main" id="{BDBA263E-763F-4C61-9AB1-A4164E2236DA}"/>
              </a:ext>
            </a:extLst>
          </p:cNvPr>
          <p:cNvSpPr/>
          <p:nvPr/>
        </p:nvSpPr>
        <p:spPr>
          <a:xfrm>
            <a:off x="1774450" y="2816348"/>
            <a:ext cx="108899" cy="108903"/>
          </a:xfrm>
          <a:prstGeom prst="ellipse">
            <a:avLst/>
          </a:prstGeom>
          <a:solidFill>
            <a:schemeClr val="tx2">
              <a:lumMod val="10000"/>
              <a:lumOff val="90000"/>
            </a:schemeClr>
          </a:solidFill>
          <a:ln w="12700">
            <a:miter lim="400000"/>
          </a:ln>
        </p:spPr>
        <p:txBody>
          <a:bodyPr lIns="28575" tIns="28575" rIns="28575" bIns="28575" anchor="ctr"/>
          <a:lstStyle/>
          <a:p>
            <a:pPr>
              <a:defRPr sz="3000">
                <a:solidFill>
                  <a:srgbClr val="FFFFFF"/>
                </a:solidFill>
              </a:defRPr>
            </a:pPr>
            <a:endParaRPr sz="2250"/>
          </a:p>
        </p:txBody>
      </p:sp>
      <p:sp>
        <p:nvSpPr>
          <p:cNvPr id="18" name="Circle">
            <a:extLst>
              <a:ext uri="{FF2B5EF4-FFF2-40B4-BE49-F238E27FC236}">
                <a16:creationId xmlns:a16="http://schemas.microsoft.com/office/drawing/2014/main" id="{EF1D12BF-543E-4DEC-9A5E-8153FAD96D14}"/>
              </a:ext>
            </a:extLst>
          </p:cNvPr>
          <p:cNvSpPr/>
          <p:nvPr/>
        </p:nvSpPr>
        <p:spPr>
          <a:xfrm>
            <a:off x="1967658" y="2693398"/>
            <a:ext cx="101873" cy="101870"/>
          </a:xfrm>
          <a:prstGeom prst="ellipse">
            <a:avLst/>
          </a:prstGeom>
          <a:solidFill>
            <a:schemeClr val="tx2">
              <a:lumMod val="10000"/>
              <a:lumOff val="90000"/>
            </a:schemeClr>
          </a:solidFill>
          <a:ln w="12700">
            <a:miter lim="400000"/>
          </a:ln>
        </p:spPr>
        <p:txBody>
          <a:bodyPr lIns="28575" tIns="28575" rIns="28575" bIns="28575" anchor="ctr"/>
          <a:lstStyle/>
          <a:p>
            <a:pPr>
              <a:defRPr sz="3000">
                <a:solidFill>
                  <a:srgbClr val="FFFFFF"/>
                </a:solidFill>
              </a:defRPr>
            </a:pPr>
            <a:endParaRPr sz="2250"/>
          </a:p>
        </p:txBody>
      </p:sp>
      <p:sp>
        <p:nvSpPr>
          <p:cNvPr id="20" name="Circle">
            <a:extLst>
              <a:ext uri="{FF2B5EF4-FFF2-40B4-BE49-F238E27FC236}">
                <a16:creationId xmlns:a16="http://schemas.microsoft.com/office/drawing/2014/main" id="{A6FE7B29-2FF3-4B31-819F-0187CE2C6692}"/>
              </a:ext>
            </a:extLst>
          </p:cNvPr>
          <p:cNvSpPr/>
          <p:nvPr/>
        </p:nvSpPr>
        <p:spPr>
          <a:xfrm>
            <a:off x="1739323" y="2447498"/>
            <a:ext cx="175643" cy="175643"/>
          </a:xfrm>
          <a:prstGeom prst="ellipse">
            <a:avLst/>
          </a:prstGeom>
          <a:solidFill>
            <a:schemeClr val="tx2">
              <a:lumMod val="10000"/>
              <a:lumOff val="90000"/>
            </a:schemeClr>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D2055346-1BE8-4F8B-91D9-4B4224A58720}"/>
              </a:ext>
            </a:extLst>
          </p:cNvPr>
          <p:cNvSpPr/>
          <p:nvPr/>
        </p:nvSpPr>
        <p:spPr>
          <a:xfrm>
            <a:off x="6791686" y="1604412"/>
            <a:ext cx="1465968" cy="2711929"/>
          </a:xfrm>
          <a:custGeom>
            <a:avLst/>
            <a:gdLst/>
            <a:ahLst/>
            <a:cxnLst>
              <a:cxn ang="0">
                <a:pos x="wd2" y="hd2"/>
              </a:cxn>
              <a:cxn ang="5400000">
                <a:pos x="wd2" y="hd2"/>
              </a:cxn>
              <a:cxn ang="10800000">
                <a:pos x="wd2" y="hd2"/>
              </a:cxn>
              <a:cxn ang="16200000">
                <a:pos x="wd2" y="hd2"/>
              </a:cxn>
            </a:cxnLst>
            <a:rect l="0" t="0" r="r" b="b"/>
            <a:pathLst>
              <a:path w="19681" h="21600" extrusionOk="0">
                <a:moveTo>
                  <a:pt x="2886" y="3120"/>
                </a:moveTo>
                <a:cubicBezTo>
                  <a:pt x="3546" y="2728"/>
                  <a:pt x="4277" y="2406"/>
                  <a:pt x="5055" y="2154"/>
                </a:cubicBezTo>
                <a:lnTo>
                  <a:pt x="5055" y="1385"/>
                </a:lnTo>
                <a:cubicBezTo>
                  <a:pt x="4513" y="1371"/>
                  <a:pt x="4065" y="1105"/>
                  <a:pt x="4065" y="783"/>
                </a:cubicBezTo>
                <a:lnTo>
                  <a:pt x="4065" y="602"/>
                </a:lnTo>
                <a:cubicBezTo>
                  <a:pt x="4065" y="266"/>
                  <a:pt x="4513" y="0"/>
                  <a:pt x="5079" y="0"/>
                </a:cubicBezTo>
                <a:lnTo>
                  <a:pt x="14700" y="0"/>
                </a:lnTo>
                <a:cubicBezTo>
                  <a:pt x="15266" y="0"/>
                  <a:pt x="15714" y="266"/>
                  <a:pt x="15714" y="602"/>
                </a:cubicBezTo>
                <a:lnTo>
                  <a:pt x="15714" y="783"/>
                </a:lnTo>
                <a:cubicBezTo>
                  <a:pt x="15714" y="1105"/>
                  <a:pt x="15266" y="1371"/>
                  <a:pt x="14723" y="1385"/>
                </a:cubicBezTo>
                <a:lnTo>
                  <a:pt x="14723" y="2182"/>
                </a:lnTo>
                <a:cubicBezTo>
                  <a:pt x="15454" y="2434"/>
                  <a:pt x="16162" y="2742"/>
                  <a:pt x="16798" y="3120"/>
                </a:cubicBezTo>
                <a:lnTo>
                  <a:pt x="16798" y="3120"/>
                </a:lnTo>
                <a:cubicBezTo>
                  <a:pt x="20642" y="5400"/>
                  <a:pt x="20642" y="9107"/>
                  <a:pt x="16798" y="11388"/>
                </a:cubicBezTo>
                <a:lnTo>
                  <a:pt x="10149" y="15333"/>
                </a:lnTo>
                <a:lnTo>
                  <a:pt x="11917" y="15333"/>
                </a:lnTo>
                <a:lnTo>
                  <a:pt x="11917" y="21600"/>
                </a:lnTo>
                <a:lnTo>
                  <a:pt x="7838" y="20047"/>
                </a:lnTo>
                <a:lnTo>
                  <a:pt x="7838" y="15333"/>
                </a:lnTo>
                <a:lnTo>
                  <a:pt x="9512" y="15333"/>
                </a:lnTo>
                <a:lnTo>
                  <a:pt x="2862" y="11388"/>
                </a:lnTo>
                <a:cubicBezTo>
                  <a:pt x="-958" y="9107"/>
                  <a:pt x="-958" y="5400"/>
                  <a:pt x="2886" y="312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E29AA263-33E0-4651-A476-209B7DA3BE48}"/>
              </a:ext>
            </a:extLst>
          </p:cNvPr>
          <p:cNvSpPr/>
          <p:nvPr/>
        </p:nvSpPr>
        <p:spPr>
          <a:xfrm>
            <a:off x="6932201" y="2798782"/>
            <a:ext cx="1190858" cy="64988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73" y="2277"/>
                  <a:pt x="1370" y="4378"/>
                  <a:pt x="2389" y="6188"/>
                </a:cubicBezTo>
                <a:lnTo>
                  <a:pt x="10800" y="21600"/>
                </a:lnTo>
                <a:lnTo>
                  <a:pt x="19211" y="6188"/>
                </a:lnTo>
                <a:cubicBezTo>
                  <a:pt x="20230" y="4320"/>
                  <a:pt x="21027" y="2218"/>
                  <a:pt x="21600" y="0"/>
                </a:cubicBezTo>
                <a:lnTo>
                  <a:pt x="0" y="0"/>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35" name="Freeform: Shape 34">
            <a:extLst>
              <a:ext uri="{FF2B5EF4-FFF2-40B4-BE49-F238E27FC236}">
                <a16:creationId xmlns:a16="http://schemas.microsoft.com/office/drawing/2014/main" id="{5DA0B194-A577-49CC-9279-CB05F6C03F8E}"/>
              </a:ext>
            </a:extLst>
          </p:cNvPr>
          <p:cNvSpPr/>
          <p:nvPr/>
        </p:nvSpPr>
        <p:spPr>
          <a:xfrm>
            <a:off x="8672829" y="1534153"/>
            <a:ext cx="242381" cy="5323847"/>
          </a:xfrm>
          <a:custGeom>
            <a:avLst/>
            <a:gdLst>
              <a:gd name="connsiteX0" fmla="*/ 121191 w 242381"/>
              <a:gd name="connsiteY0" fmla="*/ 0 h 5323847"/>
              <a:gd name="connsiteX1" fmla="*/ 242381 w 242381"/>
              <a:gd name="connsiteY1" fmla="*/ 121177 h 5323847"/>
              <a:gd name="connsiteX2" fmla="*/ 242381 w 242381"/>
              <a:gd name="connsiteY2" fmla="*/ 978427 h 5323847"/>
              <a:gd name="connsiteX3" fmla="*/ 242381 w 242381"/>
              <a:gd name="connsiteY3" fmla="*/ 4466597 h 5323847"/>
              <a:gd name="connsiteX4" fmla="*/ 242381 w 242381"/>
              <a:gd name="connsiteY4" fmla="*/ 5323847 h 5323847"/>
              <a:gd name="connsiteX5" fmla="*/ 0 w 242381"/>
              <a:gd name="connsiteY5" fmla="*/ 5323847 h 5323847"/>
              <a:gd name="connsiteX6" fmla="*/ 0 w 242381"/>
              <a:gd name="connsiteY6" fmla="*/ 4466597 h 5323847"/>
              <a:gd name="connsiteX7" fmla="*/ 0 w 242381"/>
              <a:gd name="connsiteY7" fmla="*/ 978427 h 5323847"/>
              <a:gd name="connsiteX8" fmla="*/ 0 w 242381"/>
              <a:gd name="connsiteY8" fmla="*/ 121177 h 5323847"/>
              <a:gd name="connsiteX9" fmla="*/ 121191 w 242381"/>
              <a:gd name="connsiteY9" fmla="*/ 0 h 5323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381" h="5323847">
                <a:moveTo>
                  <a:pt x="121191" y="0"/>
                </a:moveTo>
                <a:cubicBezTo>
                  <a:pt x="187935" y="0"/>
                  <a:pt x="242381" y="54385"/>
                  <a:pt x="242381" y="121177"/>
                </a:cubicBezTo>
                <a:lnTo>
                  <a:pt x="242381" y="978427"/>
                </a:lnTo>
                <a:lnTo>
                  <a:pt x="242381" y="4466597"/>
                </a:lnTo>
                <a:lnTo>
                  <a:pt x="242381" y="5323847"/>
                </a:lnTo>
                <a:lnTo>
                  <a:pt x="0" y="5323847"/>
                </a:lnTo>
                <a:lnTo>
                  <a:pt x="0" y="4466597"/>
                </a:lnTo>
                <a:lnTo>
                  <a:pt x="0" y="978427"/>
                </a:lnTo>
                <a:lnTo>
                  <a:pt x="0" y="121177"/>
                </a:lnTo>
                <a:cubicBezTo>
                  <a:pt x="0" y="54385"/>
                  <a:pt x="54447" y="0"/>
                  <a:pt x="121191" y="0"/>
                </a:cubicBezTo>
                <a:close/>
              </a:path>
            </a:pathLst>
          </a:custGeom>
          <a:solidFill>
            <a:schemeClr val="bg1">
              <a:lumMod val="6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8" name="Shape">
            <a:extLst>
              <a:ext uri="{FF2B5EF4-FFF2-40B4-BE49-F238E27FC236}">
                <a16:creationId xmlns:a16="http://schemas.microsoft.com/office/drawing/2014/main" id="{DD2A7D71-B526-4273-9578-BCB8EAB3AF34}"/>
              </a:ext>
            </a:extLst>
          </p:cNvPr>
          <p:cNvSpPr/>
          <p:nvPr/>
        </p:nvSpPr>
        <p:spPr>
          <a:xfrm>
            <a:off x="6861943" y="3431097"/>
            <a:ext cx="1932074" cy="244144"/>
          </a:xfrm>
          <a:custGeom>
            <a:avLst/>
            <a:gdLst/>
            <a:ahLst/>
            <a:cxnLst>
              <a:cxn ang="0">
                <a:pos x="wd2" y="hd2"/>
              </a:cxn>
              <a:cxn ang="5400000">
                <a:pos x="wd2" y="hd2"/>
              </a:cxn>
              <a:cxn ang="10800000">
                <a:pos x="wd2" y="hd2"/>
              </a:cxn>
              <a:cxn ang="16200000">
                <a:pos x="wd2" y="hd2"/>
              </a:cxn>
            </a:cxnLst>
            <a:rect l="0" t="0" r="r" b="b"/>
            <a:pathLst>
              <a:path w="21600" h="21600" extrusionOk="0">
                <a:moveTo>
                  <a:pt x="0" y="10878"/>
                </a:moveTo>
                <a:lnTo>
                  <a:pt x="0" y="10878"/>
                </a:lnTo>
                <a:cubicBezTo>
                  <a:pt x="0" y="16783"/>
                  <a:pt x="609" y="21600"/>
                  <a:pt x="1355" y="21600"/>
                </a:cubicBezTo>
                <a:lnTo>
                  <a:pt x="21600" y="21600"/>
                </a:lnTo>
                <a:lnTo>
                  <a:pt x="21600" y="0"/>
                </a:lnTo>
                <a:lnTo>
                  <a:pt x="1355" y="0"/>
                </a:lnTo>
                <a:cubicBezTo>
                  <a:pt x="628" y="155"/>
                  <a:pt x="0" y="4973"/>
                  <a:pt x="0" y="10878"/>
                </a:cubicBezTo>
                <a:close/>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AE0A284B-DBDD-476B-B98A-7EAACF93DD55}"/>
              </a:ext>
            </a:extLst>
          </p:cNvPr>
          <p:cNvSpPr/>
          <p:nvPr/>
        </p:nvSpPr>
        <p:spPr>
          <a:xfrm>
            <a:off x="8056316" y="3185197"/>
            <a:ext cx="140514" cy="65515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740" y="21600"/>
                  <a:pt x="21600" y="20558"/>
                  <a:pt x="21600" y="19284"/>
                </a:cubicBezTo>
                <a:lnTo>
                  <a:pt x="21600" y="2316"/>
                </a:lnTo>
                <a:cubicBezTo>
                  <a:pt x="21600" y="1042"/>
                  <a:pt x="16740" y="0"/>
                  <a:pt x="10800" y="0"/>
                </a:cubicBezTo>
                <a:lnTo>
                  <a:pt x="10800" y="0"/>
                </a:lnTo>
                <a:cubicBezTo>
                  <a:pt x="4860" y="0"/>
                  <a:pt x="0" y="1042"/>
                  <a:pt x="0" y="2316"/>
                </a:cubicBezTo>
                <a:lnTo>
                  <a:pt x="0" y="19284"/>
                </a:lnTo>
                <a:cubicBezTo>
                  <a:pt x="0" y="20558"/>
                  <a:pt x="4860" y="21600"/>
                  <a:pt x="10800" y="21600"/>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25DC6876-5036-471B-83AA-8689FFB25DF6}"/>
              </a:ext>
            </a:extLst>
          </p:cNvPr>
          <p:cNvSpPr/>
          <p:nvPr/>
        </p:nvSpPr>
        <p:spPr>
          <a:xfrm>
            <a:off x="7178102" y="3343275"/>
            <a:ext cx="692032" cy="423299"/>
          </a:xfrm>
          <a:custGeom>
            <a:avLst/>
            <a:gdLst/>
            <a:ahLst/>
            <a:cxnLst>
              <a:cxn ang="0">
                <a:pos x="wd2" y="hd2"/>
              </a:cxn>
              <a:cxn ang="5400000">
                <a:pos x="wd2" y="hd2"/>
              </a:cxn>
              <a:cxn ang="10800000">
                <a:pos x="wd2" y="hd2"/>
              </a:cxn>
              <a:cxn ang="16200000">
                <a:pos x="wd2" y="hd2"/>
              </a:cxn>
            </a:cxnLst>
            <a:rect l="0" t="0" r="r" b="b"/>
            <a:pathLst>
              <a:path w="21600" h="21600" extrusionOk="0">
                <a:moveTo>
                  <a:pt x="2686" y="21600"/>
                </a:moveTo>
                <a:lnTo>
                  <a:pt x="18914" y="21600"/>
                </a:lnTo>
                <a:cubicBezTo>
                  <a:pt x="20394" y="21600"/>
                  <a:pt x="21600" y="19628"/>
                  <a:pt x="21600" y="17208"/>
                </a:cubicBezTo>
                <a:lnTo>
                  <a:pt x="21600" y="4392"/>
                </a:lnTo>
                <a:cubicBezTo>
                  <a:pt x="21600" y="1972"/>
                  <a:pt x="20394" y="0"/>
                  <a:pt x="18914" y="0"/>
                </a:cubicBezTo>
                <a:lnTo>
                  <a:pt x="2686" y="0"/>
                </a:lnTo>
                <a:cubicBezTo>
                  <a:pt x="1206" y="0"/>
                  <a:pt x="0" y="1972"/>
                  <a:pt x="0" y="4392"/>
                </a:cubicBezTo>
                <a:lnTo>
                  <a:pt x="0" y="17208"/>
                </a:lnTo>
                <a:cubicBezTo>
                  <a:pt x="0" y="19628"/>
                  <a:pt x="1206" y="21600"/>
                  <a:pt x="2686" y="21600"/>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34" name="Circle">
            <a:extLst>
              <a:ext uri="{FF2B5EF4-FFF2-40B4-BE49-F238E27FC236}">
                <a16:creationId xmlns:a16="http://schemas.microsoft.com/office/drawing/2014/main" id="{B1DA3E4E-6CD6-4B2D-A547-47008B7CB787}"/>
              </a:ext>
            </a:extLst>
          </p:cNvPr>
          <p:cNvSpPr/>
          <p:nvPr/>
        </p:nvSpPr>
        <p:spPr>
          <a:xfrm>
            <a:off x="7441566" y="3114940"/>
            <a:ext cx="108902" cy="108903"/>
          </a:xfrm>
          <a:prstGeom prst="ellipse">
            <a:avLst/>
          </a:pr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36" name="Circle">
            <a:extLst>
              <a:ext uri="{FF2B5EF4-FFF2-40B4-BE49-F238E27FC236}">
                <a16:creationId xmlns:a16="http://schemas.microsoft.com/office/drawing/2014/main" id="{7B997C69-6FB9-4E04-8392-F9AF15B68A2B}"/>
              </a:ext>
            </a:extLst>
          </p:cNvPr>
          <p:cNvSpPr/>
          <p:nvPr/>
        </p:nvSpPr>
        <p:spPr>
          <a:xfrm>
            <a:off x="7265923" y="2991991"/>
            <a:ext cx="101873" cy="101870"/>
          </a:xfrm>
          <a:prstGeom prst="ellipse">
            <a:avLst/>
          </a:pr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38" name="Circle">
            <a:extLst>
              <a:ext uri="{FF2B5EF4-FFF2-40B4-BE49-F238E27FC236}">
                <a16:creationId xmlns:a16="http://schemas.microsoft.com/office/drawing/2014/main" id="{8BAA06BE-F041-4E1E-BBC5-CC8AD0DBD8EF}"/>
              </a:ext>
            </a:extLst>
          </p:cNvPr>
          <p:cNvSpPr/>
          <p:nvPr/>
        </p:nvSpPr>
        <p:spPr>
          <a:xfrm>
            <a:off x="7441567" y="2869041"/>
            <a:ext cx="175643" cy="175643"/>
          </a:xfrm>
          <a:prstGeom prst="ellipse">
            <a:avLst/>
          </a:pr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nvGrpSpPr>
          <p:cNvPr id="39" name="Group 38">
            <a:extLst>
              <a:ext uri="{FF2B5EF4-FFF2-40B4-BE49-F238E27FC236}">
                <a16:creationId xmlns:a16="http://schemas.microsoft.com/office/drawing/2014/main" id="{7F6446D2-748E-4B38-8790-83F5DA80962D}"/>
              </a:ext>
            </a:extLst>
          </p:cNvPr>
          <p:cNvGrpSpPr/>
          <p:nvPr/>
        </p:nvGrpSpPr>
        <p:grpSpPr>
          <a:xfrm>
            <a:off x="2473999" y="2809834"/>
            <a:ext cx="1932074" cy="3091273"/>
            <a:chOff x="332936" y="2473878"/>
            <a:chExt cx="2926080" cy="4121697"/>
          </a:xfrm>
        </p:grpSpPr>
        <p:sp>
          <p:nvSpPr>
            <p:cNvPr id="40" name="TextBox 39">
              <a:extLst>
                <a:ext uri="{FF2B5EF4-FFF2-40B4-BE49-F238E27FC236}">
                  <a16:creationId xmlns:a16="http://schemas.microsoft.com/office/drawing/2014/main" id="{D4F08A79-E0F8-474A-AB50-C70DB21CA6E8}"/>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t>Lorem Ipsum</a:t>
              </a:r>
            </a:p>
          </p:txBody>
        </p:sp>
        <p:sp>
          <p:nvSpPr>
            <p:cNvPr id="41" name="TextBox 40">
              <a:extLst>
                <a:ext uri="{FF2B5EF4-FFF2-40B4-BE49-F238E27FC236}">
                  <a16:creationId xmlns:a16="http://schemas.microsoft.com/office/drawing/2014/main" id="{7FE5A0DC-7EB6-4F99-AA26-0A2519F1E04C}"/>
                </a:ext>
              </a:extLst>
            </p:cNvPr>
            <p:cNvSpPr txBox="1"/>
            <p:nvPr/>
          </p:nvSpPr>
          <p:spPr>
            <a:xfrm>
              <a:off x="332936" y="3086922"/>
              <a:ext cx="2926080" cy="3508653"/>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oup 41">
            <a:extLst>
              <a:ext uri="{FF2B5EF4-FFF2-40B4-BE49-F238E27FC236}">
                <a16:creationId xmlns:a16="http://schemas.microsoft.com/office/drawing/2014/main" id="{5ADA3079-3148-4FCC-9E1D-FD512C0B593B}"/>
              </a:ext>
            </a:extLst>
          </p:cNvPr>
          <p:cNvGrpSpPr/>
          <p:nvPr/>
        </p:nvGrpSpPr>
        <p:grpSpPr>
          <a:xfrm>
            <a:off x="4737928" y="2809834"/>
            <a:ext cx="1932074" cy="3091273"/>
            <a:chOff x="332936" y="2473878"/>
            <a:chExt cx="2926080" cy="4121697"/>
          </a:xfrm>
        </p:grpSpPr>
        <p:sp>
          <p:nvSpPr>
            <p:cNvPr id="43" name="TextBox 42">
              <a:extLst>
                <a:ext uri="{FF2B5EF4-FFF2-40B4-BE49-F238E27FC236}">
                  <a16:creationId xmlns:a16="http://schemas.microsoft.com/office/drawing/2014/main" id="{FABE1D46-1ADA-422B-A77A-C36657FBF71F}"/>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44" name="TextBox 43">
              <a:extLst>
                <a:ext uri="{FF2B5EF4-FFF2-40B4-BE49-F238E27FC236}">
                  <a16:creationId xmlns:a16="http://schemas.microsoft.com/office/drawing/2014/main" id="{1B28613E-48C0-415C-93E0-9F9DCEDE0EA1}"/>
                </a:ext>
              </a:extLst>
            </p:cNvPr>
            <p:cNvSpPr txBox="1"/>
            <p:nvPr/>
          </p:nvSpPr>
          <p:spPr>
            <a:xfrm>
              <a:off x="332936" y="3086922"/>
              <a:ext cx="2926080" cy="3508653"/>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1" name="Freeform: Shape 30">
            <a:extLst>
              <a:ext uri="{FF2B5EF4-FFF2-40B4-BE49-F238E27FC236}">
                <a16:creationId xmlns:a16="http://schemas.microsoft.com/office/drawing/2014/main" id="{CAE896E1-6B48-4AC3-ABDE-F85D47AF65A6}"/>
              </a:ext>
            </a:extLst>
          </p:cNvPr>
          <p:cNvSpPr/>
          <p:nvPr/>
        </p:nvSpPr>
        <p:spPr>
          <a:xfrm>
            <a:off x="228792" y="1534153"/>
            <a:ext cx="242394" cy="5323847"/>
          </a:xfrm>
          <a:custGeom>
            <a:avLst/>
            <a:gdLst>
              <a:gd name="connsiteX0" fmla="*/ 121191 w 242394"/>
              <a:gd name="connsiteY0" fmla="*/ 0 h 5323847"/>
              <a:gd name="connsiteX1" fmla="*/ 242394 w 242394"/>
              <a:gd name="connsiteY1" fmla="*/ 121177 h 5323847"/>
              <a:gd name="connsiteX2" fmla="*/ 242394 w 242394"/>
              <a:gd name="connsiteY2" fmla="*/ 2566732 h 5323847"/>
              <a:gd name="connsiteX3" fmla="*/ 242394 w 242394"/>
              <a:gd name="connsiteY3" fmla="*/ 4466597 h 5323847"/>
              <a:gd name="connsiteX4" fmla="*/ 242394 w 242394"/>
              <a:gd name="connsiteY4" fmla="*/ 5323847 h 5323847"/>
              <a:gd name="connsiteX5" fmla="*/ 0 w 242394"/>
              <a:gd name="connsiteY5" fmla="*/ 5323847 h 5323847"/>
              <a:gd name="connsiteX6" fmla="*/ 0 w 242394"/>
              <a:gd name="connsiteY6" fmla="*/ 4466597 h 5323847"/>
              <a:gd name="connsiteX7" fmla="*/ 0 w 242394"/>
              <a:gd name="connsiteY7" fmla="*/ 2566732 h 5323847"/>
              <a:gd name="connsiteX8" fmla="*/ 0 w 242394"/>
              <a:gd name="connsiteY8" fmla="*/ 121177 h 5323847"/>
              <a:gd name="connsiteX9" fmla="*/ 121191 w 242394"/>
              <a:gd name="connsiteY9" fmla="*/ 0 h 5323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394" h="5323847">
                <a:moveTo>
                  <a:pt x="121191" y="0"/>
                </a:moveTo>
                <a:cubicBezTo>
                  <a:pt x="187936" y="0"/>
                  <a:pt x="242394" y="54385"/>
                  <a:pt x="242394" y="121177"/>
                </a:cubicBezTo>
                <a:lnTo>
                  <a:pt x="242394" y="2566732"/>
                </a:lnTo>
                <a:lnTo>
                  <a:pt x="242394" y="4466597"/>
                </a:lnTo>
                <a:lnTo>
                  <a:pt x="242394" y="5323847"/>
                </a:lnTo>
                <a:lnTo>
                  <a:pt x="0" y="5323847"/>
                </a:lnTo>
                <a:lnTo>
                  <a:pt x="0" y="4466597"/>
                </a:lnTo>
                <a:lnTo>
                  <a:pt x="0" y="2566732"/>
                </a:lnTo>
                <a:lnTo>
                  <a:pt x="0" y="121177"/>
                </a:lnTo>
                <a:cubicBezTo>
                  <a:pt x="0" y="54385"/>
                  <a:pt x="54447" y="0"/>
                  <a:pt x="121191" y="0"/>
                </a:cubicBezTo>
                <a:close/>
              </a:path>
            </a:pathLst>
          </a:custGeom>
          <a:solidFill>
            <a:schemeClr val="bg1">
              <a:lumMod val="6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Chemistry Tools Comparison – Slide Template</a:t>
            </a:r>
          </a:p>
        </p:txBody>
      </p:sp>
      <p:sp>
        <p:nvSpPr>
          <p:cNvPr id="4" name="Shape">
            <a:extLst>
              <a:ext uri="{FF2B5EF4-FFF2-40B4-BE49-F238E27FC236}">
                <a16:creationId xmlns:a16="http://schemas.microsoft.com/office/drawing/2014/main" id="{DC49ADA6-F10C-48B2-B9A4-9CF8F34802E1}"/>
              </a:ext>
            </a:extLst>
          </p:cNvPr>
          <p:cNvSpPr/>
          <p:nvPr/>
        </p:nvSpPr>
        <p:spPr>
          <a:xfrm>
            <a:off x="878671" y="1604412"/>
            <a:ext cx="1465968" cy="2711929"/>
          </a:xfrm>
          <a:custGeom>
            <a:avLst/>
            <a:gdLst/>
            <a:ahLst/>
            <a:cxnLst>
              <a:cxn ang="0">
                <a:pos x="wd2" y="hd2"/>
              </a:cxn>
              <a:cxn ang="5400000">
                <a:pos x="wd2" y="hd2"/>
              </a:cxn>
              <a:cxn ang="10800000">
                <a:pos x="wd2" y="hd2"/>
              </a:cxn>
              <a:cxn ang="16200000">
                <a:pos x="wd2" y="hd2"/>
              </a:cxn>
            </a:cxnLst>
            <a:rect l="0" t="0" r="r" b="b"/>
            <a:pathLst>
              <a:path w="19681" h="21600" extrusionOk="0">
                <a:moveTo>
                  <a:pt x="16795" y="3120"/>
                </a:moveTo>
                <a:cubicBezTo>
                  <a:pt x="16135" y="2728"/>
                  <a:pt x="15404" y="2406"/>
                  <a:pt x="14626" y="2154"/>
                </a:cubicBezTo>
                <a:lnTo>
                  <a:pt x="14626" y="1385"/>
                </a:lnTo>
                <a:cubicBezTo>
                  <a:pt x="15168" y="1371"/>
                  <a:pt x="15616" y="1105"/>
                  <a:pt x="15616" y="783"/>
                </a:cubicBezTo>
                <a:lnTo>
                  <a:pt x="15616" y="602"/>
                </a:lnTo>
                <a:cubicBezTo>
                  <a:pt x="15616" y="266"/>
                  <a:pt x="15168" y="0"/>
                  <a:pt x="14602" y="0"/>
                </a:cubicBezTo>
                <a:lnTo>
                  <a:pt x="4981" y="0"/>
                </a:lnTo>
                <a:cubicBezTo>
                  <a:pt x="4415" y="0"/>
                  <a:pt x="3967" y="266"/>
                  <a:pt x="3967" y="602"/>
                </a:cubicBezTo>
                <a:lnTo>
                  <a:pt x="3967" y="783"/>
                </a:lnTo>
                <a:cubicBezTo>
                  <a:pt x="3967" y="1105"/>
                  <a:pt x="4415" y="1371"/>
                  <a:pt x="4958" y="1385"/>
                </a:cubicBezTo>
                <a:lnTo>
                  <a:pt x="4958" y="2182"/>
                </a:lnTo>
                <a:cubicBezTo>
                  <a:pt x="4227" y="2434"/>
                  <a:pt x="3519" y="2742"/>
                  <a:pt x="2883" y="3120"/>
                </a:cubicBezTo>
                <a:lnTo>
                  <a:pt x="2883" y="3120"/>
                </a:lnTo>
                <a:cubicBezTo>
                  <a:pt x="-961" y="5400"/>
                  <a:pt x="-961" y="9107"/>
                  <a:pt x="2883" y="11388"/>
                </a:cubicBezTo>
                <a:lnTo>
                  <a:pt x="9532" y="15333"/>
                </a:lnTo>
                <a:lnTo>
                  <a:pt x="7764" y="15333"/>
                </a:lnTo>
                <a:lnTo>
                  <a:pt x="7764" y="21600"/>
                </a:lnTo>
                <a:lnTo>
                  <a:pt x="11843" y="20047"/>
                </a:lnTo>
                <a:lnTo>
                  <a:pt x="11843" y="15333"/>
                </a:lnTo>
                <a:lnTo>
                  <a:pt x="10169" y="15333"/>
                </a:lnTo>
                <a:lnTo>
                  <a:pt x="16819" y="11388"/>
                </a:lnTo>
                <a:cubicBezTo>
                  <a:pt x="20639" y="9107"/>
                  <a:pt x="20639" y="5400"/>
                  <a:pt x="16795" y="312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1CA6293C-FC02-471C-A6BA-000BC7A6AE0F}"/>
              </a:ext>
            </a:extLst>
          </p:cNvPr>
          <p:cNvSpPr/>
          <p:nvPr/>
        </p:nvSpPr>
        <p:spPr>
          <a:xfrm>
            <a:off x="966492" y="2008390"/>
            <a:ext cx="1310519" cy="1429732"/>
          </a:xfrm>
          <a:custGeom>
            <a:avLst/>
            <a:gdLst/>
            <a:ahLst/>
            <a:cxnLst>
              <a:cxn ang="0">
                <a:pos x="wd2" y="hd2"/>
              </a:cxn>
              <a:cxn ang="5400000">
                <a:pos x="wd2" y="hd2"/>
              </a:cxn>
              <a:cxn ang="10800000">
                <a:pos x="wd2" y="hd2"/>
              </a:cxn>
              <a:cxn ang="16200000">
                <a:pos x="wd2" y="hd2"/>
              </a:cxn>
            </a:cxnLst>
            <a:rect l="0" t="0" r="r" b="b"/>
            <a:pathLst>
              <a:path w="19678" h="21600" extrusionOk="0">
                <a:moveTo>
                  <a:pt x="16786" y="584"/>
                </a:moveTo>
                <a:cubicBezTo>
                  <a:pt x="16575" y="371"/>
                  <a:pt x="16364" y="186"/>
                  <a:pt x="16153" y="0"/>
                </a:cubicBezTo>
                <a:lnTo>
                  <a:pt x="3521" y="0"/>
                </a:lnTo>
                <a:cubicBezTo>
                  <a:pt x="3310" y="186"/>
                  <a:pt x="3072" y="371"/>
                  <a:pt x="2888" y="584"/>
                </a:cubicBezTo>
                <a:lnTo>
                  <a:pt x="2888" y="584"/>
                </a:lnTo>
                <a:cubicBezTo>
                  <a:pt x="-963" y="4458"/>
                  <a:pt x="-963" y="10720"/>
                  <a:pt x="2888" y="14595"/>
                </a:cubicBezTo>
                <a:lnTo>
                  <a:pt x="9850" y="21600"/>
                </a:lnTo>
                <a:lnTo>
                  <a:pt x="16813" y="14595"/>
                </a:lnTo>
                <a:cubicBezTo>
                  <a:pt x="20637" y="10747"/>
                  <a:pt x="20637" y="4458"/>
                  <a:pt x="16786" y="584"/>
                </a:cubicBezTo>
                <a:lnTo>
                  <a:pt x="16786" y="584"/>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219004A2-F3BE-46F0-BACB-B6004501A312}"/>
              </a:ext>
            </a:extLst>
          </p:cNvPr>
          <p:cNvSpPr/>
          <p:nvPr/>
        </p:nvSpPr>
        <p:spPr>
          <a:xfrm>
            <a:off x="351742" y="3431097"/>
            <a:ext cx="1932074" cy="244144"/>
          </a:xfrm>
          <a:custGeom>
            <a:avLst/>
            <a:gdLst/>
            <a:ahLst/>
            <a:cxnLst>
              <a:cxn ang="0">
                <a:pos x="wd2" y="hd2"/>
              </a:cxn>
              <a:cxn ang="5400000">
                <a:pos x="wd2" y="hd2"/>
              </a:cxn>
              <a:cxn ang="10800000">
                <a:pos x="wd2" y="hd2"/>
              </a:cxn>
              <a:cxn ang="16200000">
                <a:pos x="wd2" y="hd2"/>
              </a:cxn>
            </a:cxnLst>
            <a:rect l="0" t="0" r="r" b="b"/>
            <a:pathLst>
              <a:path w="21600" h="21600" extrusionOk="0">
                <a:moveTo>
                  <a:pt x="21600" y="10878"/>
                </a:moveTo>
                <a:lnTo>
                  <a:pt x="21600" y="10878"/>
                </a:lnTo>
                <a:cubicBezTo>
                  <a:pt x="21600" y="16783"/>
                  <a:pt x="20991" y="21600"/>
                  <a:pt x="20245" y="21600"/>
                </a:cubicBezTo>
                <a:lnTo>
                  <a:pt x="0" y="21600"/>
                </a:lnTo>
                <a:lnTo>
                  <a:pt x="0" y="0"/>
                </a:lnTo>
                <a:lnTo>
                  <a:pt x="20245" y="0"/>
                </a:lnTo>
                <a:cubicBezTo>
                  <a:pt x="20972" y="155"/>
                  <a:pt x="21600" y="4973"/>
                  <a:pt x="21600" y="10878"/>
                </a:cubicBezTo>
                <a:close/>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BEF4A1CB-4C39-445C-A291-B468FFC99D07}"/>
              </a:ext>
            </a:extLst>
          </p:cNvPr>
          <p:cNvSpPr/>
          <p:nvPr/>
        </p:nvSpPr>
        <p:spPr>
          <a:xfrm>
            <a:off x="948929" y="3185197"/>
            <a:ext cx="140514" cy="65515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60" y="21600"/>
                  <a:pt x="0" y="20558"/>
                  <a:pt x="0" y="19284"/>
                </a:cubicBezTo>
                <a:lnTo>
                  <a:pt x="0" y="2316"/>
                </a:lnTo>
                <a:cubicBezTo>
                  <a:pt x="0" y="1042"/>
                  <a:pt x="4860" y="0"/>
                  <a:pt x="10800" y="0"/>
                </a:cubicBezTo>
                <a:lnTo>
                  <a:pt x="10800" y="0"/>
                </a:lnTo>
                <a:cubicBezTo>
                  <a:pt x="16740" y="0"/>
                  <a:pt x="21600" y="1042"/>
                  <a:pt x="21600" y="2316"/>
                </a:cubicBezTo>
                <a:lnTo>
                  <a:pt x="21600" y="19284"/>
                </a:lnTo>
                <a:cubicBezTo>
                  <a:pt x="21600" y="20558"/>
                  <a:pt x="16740" y="21600"/>
                  <a:pt x="10800" y="21600"/>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CFC8FA6C-FFAB-4711-A62F-8529308A3618}"/>
              </a:ext>
            </a:extLst>
          </p:cNvPr>
          <p:cNvSpPr/>
          <p:nvPr/>
        </p:nvSpPr>
        <p:spPr>
          <a:xfrm>
            <a:off x="1265087" y="3343275"/>
            <a:ext cx="692033" cy="423299"/>
          </a:xfrm>
          <a:custGeom>
            <a:avLst/>
            <a:gdLst/>
            <a:ahLst/>
            <a:cxnLst>
              <a:cxn ang="0">
                <a:pos x="wd2" y="hd2"/>
              </a:cxn>
              <a:cxn ang="5400000">
                <a:pos x="wd2" y="hd2"/>
              </a:cxn>
              <a:cxn ang="10800000">
                <a:pos x="wd2" y="hd2"/>
              </a:cxn>
              <a:cxn ang="16200000">
                <a:pos x="wd2" y="hd2"/>
              </a:cxn>
            </a:cxnLst>
            <a:rect l="0" t="0" r="r" b="b"/>
            <a:pathLst>
              <a:path w="21600" h="21600" extrusionOk="0">
                <a:moveTo>
                  <a:pt x="18914" y="21600"/>
                </a:moveTo>
                <a:lnTo>
                  <a:pt x="2686" y="21600"/>
                </a:lnTo>
                <a:cubicBezTo>
                  <a:pt x="1206" y="21600"/>
                  <a:pt x="0" y="19628"/>
                  <a:pt x="0" y="17208"/>
                </a:cubicBezTo>
                <a:lnTo>
                  <a:pt x="0" y="4392"/>
                </a:lnTo>
                <a:cubicBezTo>
                  <a:pt x="0" y="1972"/>
                  <a:pt x="1206" y="0"/>
                  <a:pt x="2686" y="0"/>
                </a:cubicBezTo>
                <a:lnTo>
                  <a:pt x="18914" y="0"/>
                </a:lnTo>
                <a:cubicBezTo>
                  <a:pt x="20394" y="0"/>
                  <a:pt x="21600" y="1972"/>
                  <a:pt x="21600" y="4392"/>
                </a:cubicBezTo>
                <a:lnTo>
                  <a:pt x="21600" y="17208"/>
                </a:lnTo>
                <a:cubicBezTo>
                  <a:pt x="21600" y="19628"/>
                  <a:pt x="20394" y="21600"/>
                  <a:pt x="18914" y="21600"/>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16" name="Circle">
            <a:extLst>
              <a:ext uri="{FF2B5EF4-FFF2-40B4-BE49-F238E27FC236}">
                <a16:creationId xmlns:a16="http://schemas.microsoft.com/office/drawing/2014/main" id="{BDBA263E-763F-4C61-9AB1-A4164E2236DA}"/>
              </a:ext>
            </a:extLst>
          </p:cNvPr>
          <p:cNvSpPr/>
          <p:nvPr/>
        </p:nvSpPr>
        <p:spPr>
          <a:xfrm>
            <a:off x="1774450" y="2816348"/>
            <a:ext cx="108899" cy="108903"/>
          </a:xfrm>
          <a:prstGeom prst="ellipse">
            <a:avLst/>
          </a:prstGeom>
          <a:solidFill>
            <a:schemeClr val="tx2">
              <a:lumMod val="10000"/>
              <a:lumOff val="90000"/>
            </a:schemeClr>
          </a:solidFill>
          <a:ln w="12700">
            <a:miter lim="400000"/>
          </a:ln>
        </p:spPr>
        <p:txBody>
          <a:bodyPr lIns="28575" tIns="28575" rIns="28575" bIns="28575" anchor="ctr"/>
          <a:lstStyle/>
          <a:p>
            <a:pPr>
              <a:defRPr sz="3000">
                <a:solidFill>
                  <a:srgbClr val="FFFFFF"/>
                </a:solidFill>
              </a:defRPr>
            </a:pPr>
            <a:endParaRPr sz="2250"/>
          </a:p>
        </p:txBody>
      </p:sp>
      <p:sp>
        <p:nvSpPr>
          <p:cNvPr id="18" name="Circle">
            <a:extLst>
              <a:ext uri="{FF2B5EF4-FFF2-40B4-BE49-F238E27FC236}">
                <a16:creationId xmlns:a16="http://schemas.microsoft.com/office/drawing/2014/main" id="{EF1D12BF-543E-4DEC-9A5E-8153FAD96D14}"/>
              </a:ext>
            </a:extLst>
          </p:cNvPr>
          <p:cNvSpPr/>
          <p:nvPr/>
        </p:nvSpPr>
        <p:spPr>
          <a:xfrm>
            <a:off x="1967658" y="2693398"/>
            <a:ext cx="101873" cy="101870"/>
          </a:xfrm>
          <a:prstGeom prst="ellipse">
            <a:avLst/>
          </a:prstGeom>
          <a:solidFill>
            <a:schemeClr val="tx2">
              <a:lumMod val="10000"/>
              <a:lumOff val="90000"/>
            </a:schemeClr>
          </a:solidFill>
          <a:ln w="12700">
            <a:miter lim="400000"/>
          </a:ln>
        </p:spPr>
        <p:txBody>
          <a:bodyPr lIns="28575" tIns="28575" rIns="28575" bIns="28575" anchor="ctr"/>
          <a:lstStyle/>
          <a:p>
            <a:pPr>
              <a:defRPr sz="3000">
                <a:solidFill>
                  <a:srgbClr val="FFFFFF"/>
                </a:solidFill>
              </a:defRPr>
            </a:pPr>
            <a:endParaRPr sz="2250"/>
          </a:p>
        </p:txBody>
      </p:sp>
      <p:sp>
        <p:nvSpPr>
          <p:cNvPr id="20" name="Circle">
            <a:extLst>
              <a:ext uri="{FF2B5EF4-FFF2-40B4-BE49-F238E27FC236}">
                <a16:creationId xmlns:a16="http://schemas.microsoft.com/office/drawing/2014/main" id="{A6FE7B29-2FF3-4B31-819F-0187CE2C6692}"/>
              </a:ext>
            </a:extLst>
          </p:cNvPr>
          <p:cNvSpPr/>
          <p:nvPr/>
        </p:nvSpPr>
        <p:spPr>
          <a:xfrm>
            <a:off x="1739323" y="2447498"/>
            <a:ext cx="175643" cy="175643"/>
          </a:xfrm>
          <a:prstGeom prst="ellipse">
            <a:avLst/>
          </a:prstGeom>
          <a:solidFill>
            <a:schemeClr val="tx2">
              <a:lumMod val="10000"/>
              <a:lumOff val="90000"/>
            </a:schemeClr>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D2055346-1BE8-4F8B-91D9-4B4224A58720}"/>
              </a:ext>
            </a:extLst>
          </p:cNvPr>
          <p:cNvSpPr/>
          <p:nvPr/>
        </p:nvSpPr>
        <p:spPr>
          <a:xfrm>
            <a:off x="6791686" y="1604412"/>
            <a:ext cx="1465968" cy="2711929"/>
          </a:xfrm>
          <a:custGeom>
            <a:avLst/>
            <a:gdLst/>
            <a:ahLst/>
            <a:cxnLst>
              <a:cxn ang="0">
                <a:pos x="wd2" y="hd2"/>
              </a:cxn>
              <a:cxn ang="5400000">
                <a:pos x="wd2" y="hd2"/>
              </a:cxn>
              <a:cxn ang="10800000">
                <a:pos x="wd2" y="hd2"/>
              </a:cxn>
              <a:cxn ang="16200000">
                <a:pos x="wd2" y="hd2"/>
              </a:cxn>
            </a:cxnLst>
            <a:rect l="0" t="0" r="r" b="b"/>
            <a:pathLst>
              <a:path w="19681" h="21600" extrusionOk="0">
                <a:moveTo>
                  <a:pt x="2886" y="3120"/>
                </a:moveTo>
                <a:cubicBezTo>
                  <a:pt x="3546" y="2728"/>
                  <a:pt x="4277" y="2406"/>
                  <a:pt x="5055" y="2154"/>
                </a:cubicBezTo>
                <a:lnTo>
                  <a:pt x="5055" y="1385"/>
                </a:lnTo>
                <a:cubicBezTo>
                  <a:pt x="4513" y="1371"/>
                  <a:pt x="4065" y="1105"/>
                  <a:pt x="4065" y="783"/>
                </a:cubicBezTo>
                <a:lnTo>
                  <a:pt x="4065" y="602"/>
                </a:lnTo>
                <a:cubicBezTo>
                  <a:pt x="4065" y="266"/>
                  <a:pt x="4513" y="0"/>
                  <a:pt x="5079" y="0"/>
                </a:cubicBezTo>
                <a:lnTo>
                  <a:pt x="14700" y="0"/>
                </a:lnTo>
                <a:cubicBezTo>
                  <a:pt x="15266" y="0"/>
                  <a:pt x="15714" y="266"/>
                  <a:pt x="15714" y="602"/>
                </a:cubicBezTo>
                <a:lnTo>
                  <a:pt x="15714" y="783"/>
                </a:lnTo>
                <a:cubicBezTo>
                  <a:pt x="15714" y="1105"/>
                  <a:pt x="15266" y="1371"/>
                  <a:pt x="14723" y="1385"/>
                </a:cubicBezTo>
                <a:lnTo>
                  <a:pt x="14723" y="2182"/>
                </a:lnTo>
                <a:cubicBezTo>
                  <a:pt x="15454" y="2434"/>
                  <a:pt x="16162" y="2742"/>
                  <a:pt x="16798" y="3120"/>
                </a:cubicBezTo>
                <a:lnTo>
                  <a:pt x="16798" y="3120"/>
                </a:lnTo>
                <a:cubicBezTo>
                  <a:pt x="20642" y="5400"/>
                  <a:pt x="20642" y="9107"/>
                  <a:pt x="16798" y="11388"/>
                </a:cubicBezTo>
                <a:lnTo>
                  <a:pt x="10149" y="15333"/>
                </a:lnTo>
                <a:lnTo>
                  <a:pt x="11917" y="15333"/>
                </a:lnTo>
                <a:lnTo>
                  <a:pt x="11917" y="21600"/>
                </a:lnTo>
                <a:lnTo>
                  <a:pt x="7838" y="20047"/>
                </a:lnTo>
                <a:lnTo>
                  <a:pt x="7838" y="15333"/>
                </a:lnTo>
                <a:lnTo>
                  <a:pt x="9512" y="15333"/>
                </a:lnTo>
                <a:lnTo>
                  <a:pt x="2862" y="11388"/>
                </a:lnTo>
                <a:cubicBezTo>
                  <a:pt x="-958" y="9107"/>
                  <a:pt x="-958" y="5400"/>
                  <a:pt x="2886" y="312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E29AA263-33E0-4651-A476-209B7DA3BE48}"/>
              </a:ext>
            </a:extLst>
          </p:cNvPr>
          <p:cNvSpPr/>
          <p:nvPr/>
        </p:nvSpPr>
        <p:spPr>
          <a:xfrm>
            <a:off x="6932201" y="2798782"/>
            <a:ext cx="1190858" cy="64988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73" y="2277"/>
                  <a:pt x="1370" y="4378"/>
                  <a:pt x="2389" y="6188"/>
                </a:cubicBezTo>
                <a:lnTo>
                  <a:pt x="10800" y="21600"/>
                </a:lnTo>
                <a:lnTo>
                  <a:pt x="19211" y="6188"/>
                </a:lnTo>
                <a:cubicBezTo>
                  <a:pt x="20230" y="4320"/>
                  <a:pt x="21027" y="2218"/>
                  <a:pt x="21600" y="0"/>
                </a:cubicBezTo>
                <a:lnTo>
                  <a:pt x="0" y="0"/>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35" name="Freeform: Shape 34">
            <a:extLst>
              <a:ext uri="{FF2B5EF4-FFF2-40B4-BE49-F238E27FC236}">
                <a16:creationId xmlns:a16="http://schemas.microsoft.com/office/drawing/2014/main" id="{5DA0B194-A577-49CC-9279-CB05F6C03F8E}"/>
              </a:ext>
            </a:extLst>
          </p:cNvPr>
          <p:cNvSpPr/>
          <p:nvPr/>
        </p:nvSpPr>
        <p:spPr>
          <a:xfrm>
            <a:off x="8672829" y="1534153"/>
            <a:ext cx="242381" cy="5323847"/>
          </a:xfrm>
          <a:custGeom>
            <a:avLst/>
            <a:gdLst>
              <a:gd name="connsiteX0" fmla="*/ 121191 w 242381"/>
              <a:gd name="connsiteY0" fmla="*/ 0 h 5323847"/>
              <a:gd name="connsiteX1" fmla="*/ 242381 w 242381"/>
              <a:gd name="connsiteY1" fmla="*/ 121177 h 5323847"/>
              <a:gd name="connsiteX2" fmla="*/ 242381 w 242381"/>
              <a:gd name="connsiteY2" fmla="*/ 978427 h 5323847"/>
              <a:gd name="connsiteX3" fmla="*/ 242381 w 242381"/>
              <a:gd name="connsiteY3" fmla="*/ 4466597 h 5323847"/>
              <a:gd name="connsiteX4" fmla="*/ 242381 w 242381"/>
              <a:gd name="connsiteY4" fmla="*/ 5323847 h 5323847"/>
              <a:gd name="connsiteX5" fmla="*/ 0 w 242381"/>
              <a:gd name="connsiteY5" fmla="*/ 5323847 h 5323847"/>
              <a:gd name="connsiteX6" fmla="*/ 0 w 242381"/>
              <a:gd name="connsiteY6" fmla="*/ 4466597 h 5323847"/>
              <a:gd name="connsiteX7" fmla="*/ 0 w 242381"/>
              <a:gd name="connsiteY7" fmla="*/ 978427 h 5323847"/>
              <a:gd name="connsiteX8" fmla="*/ 0 w 242381"/>
              <a:gd name="connsiteY8" fmla="*/ 121177 h 5323847"/>
              <a:gd name="connsiteX9" fmla="*/ 121191 w 242381"/>
              <a:gd name="connsiteY9" fmla="*/ 0 h 5323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381" h="5323847">
                <a:moveTo>
                  <a:pt x="121191" y="0"/>
                </a:moveTo>
                <a:cubicBezTo>
                  <a:pt x="187935" y="0"/>
                  <a:pt x="242381" y="54385"/>
                  <a:pt x="242381" y="121177"/>
                </a:cubicBezTo>
                <a:lnTo>
                  <a:pt x="242381" y="978427"/>
                </a:lnTo>
                <a:lnTo>
                  <a:pt x="242381" y="4466597"/>
                </a:lnTo>
                <a:lnTo>
                  <a:pt x="242381" y="5323847"/>
                </a:lnTo>
                <a:lnTo>
                  <a:pt x="0" y="5323847"/>
                </a:lnTo>
                <a:lnTo>
                  <a:pt x="0" y="4466597"/>
                </a:lnTo>
                <a:lnTo>
                  <a:pt x="0" y="978427"/>
                </a:lnTo>
                <a:lnTo>
                  <a:pt x="0" y="121177"/>
                </a:lnTo>
                <a:cubicBezTo>
                  <a:pt x="0" y="54385"/>
                  <a:pt x="54447" y="0"/>
                  <a:pt x="121191" y="0"/>
                </a:cubicBezTo>
                <a:close/>
              </a:path>
            </a:pathLst>
          </a:custGeom>
          <a:solidFill>
            <a:schemeClr val="bg1">
              <a:lumMod val="6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8" name="Shape">
            <a:extLst>
              <a:ext uri="{FF2B5EF4-FFF2-40B4-BE49-F238E27FC236}">
                <a16:creationId xmlns:a16="http://schemas.microsoft.com/office/drawing/2014/main" id="{DD2A7D71-B526-4273-9578-BCB8EAB3AF34}"/>
              </a:ext>
            </a:extLst>
          </p:cNvPr>
          <p:cNvSpPr/>
          <p:nvPr/>
        </p:nvSpPr>
        <p:spPr>
          <a:xfrm>
            <a:off x="6861943" y="3431097"/>
            <a:ext cx="1932074" cy="244144"/>
          </a:xfrm>
          <a:custGeom>
            <a:avLst/>
            <a:gdLst/>
            <a:ahLst/>
            <a:cxnLst>
              <a:cxn ang="0">
                <a:pos x="wd2" y="hd2"/>
              </a:cxn>
              <a:cxn ang="5400000">
                <a:pos x="wd2" y="hd2"/>
              </a:cxn>
              <a:cxn ang="10800000">
                <a:pos x="wd2" y="hd2"/>
              </a:cxn>
              <a:cxn ang="16200000">
                <a:pos x="wd2" y="hd2"/>
              </a:cxn>
            </a:cxnLst>
            <a:rect l="0" t="0" r="r" b="b"/>
            <a:pathLst>
              <a:path w="21600" h="21600" extrusionOk="0">
                <a:moveTo>
                  <a:pt x="0" y="10878"/>
                </a:moveTo>
                <a:lnTo>
                  <a:pt x="0" y="10878"/>
                </a:lnTo>
                <a:cubicBezTo>
                  <a:pt x="0" y="16783"/>
                  <a:pt x="609" y="21600"/>
                  <a:pt x="1355" y="21600"/>
                </a:cubicBezTo>
                <a:lnTo>
                  <a:pt x="21600" y="21600"/>
                </a:lnTo>
                <a:lnTo>
                  <a:pt x="21600" y="0"/>
                </a:lnTo>
                <a:lnTo>
                  <a:pt x="1355" y="0"/>
                </a:lnTo>
                <a:cubicBezTo>
                  <a:pt x="628" y="155"/>
                  <a:pt x="0" y="4973"/>
                  <a:pt x="0" y="10878"/>
                </a:cubicBezTo>
                <a:close/>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AE0A284B-DBDD-476B-B98A-7EAACF93DD55}"/>
              </a:ext>
            </a:extLst>
          </p:cNvPr>
          <p:cNvSpPr/>
          <p:nvPr/>
        </p:nvSpPr>
        <p:spPr>
          <a:xfrm>
            <a:off x="8056316" y="3185197"/>
            <a:ext cx="140514" cy="65515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740" y="21600"/>
                  <a:pt x="21600" y="20558"/>
                  <a:pt x="21600" y="19284"/>
                </a:cubicBezTo>
                <a:lnTo>
                  <a:pt x="21600" y="2316"/>
                </a:lnTo>
                <a:cubicBezTo>
                  <a:pt x="21600" y="1042"/>
                  <a:pt x="16740" y="0"/>
                  <a:pt x="10800" y="0"/>
                </a:cubicBezTo>
                <a:lnTo>
                  <a:pt x="10800" y="0"/>
                </a:lnTo>
                <a:cubicBezTo>
                  <a:pt x="4860" y="0"/>
                  <a:pt x="0" y="1042"/>
                  <a:pt x="0" y="2316"/>
                </a:cubicBezTo>
                <a:lnTo>
                  <a:pt x="0" y="19284"/>
                </a:lnTo>
                <a:cubicBezTo>
                  <a:pt x="0" y="20558"/>
                  <a:pt x="4860" y="21600"/>
                  <a:pt x="10800" y="21600"/>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25DC6876-5036-471B-83AA-8689FFB25DF6}"/>
              </a:ext>
            </a:extLst>
          </p:cNvPr>
          <p:cNvSpPr/>
          <p:nvPr/>
        </p:nvSpPr>
        <p:spPr>
          <a:xfrm>
            <a:off x="7178102" y="3343275"/>
            <a:ext cx="692032" cy="423299"/>
          </a:xfrm>
          <a:custGeom>
            <a:avLst/>
            <a:gdLst/>
            <a:ahLst/>
            <a:cxnLst>
              <a:cxn ang="0">
                <a:pos x="wd2" y="hd2"/>
              </a:cxn>
              <a:cxn ang="5400000">
                <a:pos x="wd2" y="hd2"/>
              </a:cxn>
              <a:cxn ang="10800000">
                <a:pos x="wd2" y="hd2"/>
              </a:cxn>
              <a:cxn ang="16200000">
                <a:pos x="wd2" y="hd2"/>
              </a:cxn>
            </a:cxnLst>
            <a:rect l="0" t="0" r="r" b="b"/>
            <a:pathLst>
              <a:path w="21600" h="21600" extrusionOk="0">
                <a:moveTo>
                  <a:pt x="2686" y="21600"/>
                </a:moveTo>
                <a:lnTo>
                  <a:pt x="18914" y="21600"/>
                </a:lnTo>
                <a:cubicBezTo>
                  <a:pt x="20394" y="21600"/>
                  <a:pt x="21600" y="19628"/>
                  <a:pt x="21600" y="17208"/>
                </a:cubicBezTo>
                <a:lnTo>
                  <a:pt x="21600" y="4392"/>
                </a:lnTo>
                <a:cubicBezTo>
                  <a:pt x="21600" y="1972"/>
                  <a:pt x="20394" y="0"/>
                  <a:pt x="18914" y="0"/>
                </a:cubicBezTo>
                <a:lnTo>
                  <a:pt x="2686" y="0"/>
                </a:lnTo>
                <a:cubicBezTo>
                  <a:pt x="1206" y="0"/>
                  <a:pt x="0" y="1972"/>
                  <a:pt x="0" y="4392"/>
                </a:cubicBezTo>
                <a:lnTo>
                  <a:pt x="0" y="17208"/>
                </a:lnTo>
                <a:cubicBezTo>
                  <a:pt x="0" y="19628"/>
                  <a:pt x="1206" y="21600"/>
                  <a:pt x="2686" y="21600"/>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34" name="Circle">
            <a:extLst>
              <a:ext uri="{FF2B5EF4-FFF2-40B4-BE49-F238E27FC236}">
                <a16:creationId xmlns:a16="http://schemas.microsoft.com/office/drawing/2014/main" id="{B1DA3E4E-6CD6-4B2D-A547-47008B7CB787}"/>
              </a:ext>
            </a:extLst>
          </p:cNvPr>
          <p:cNvSpPr/>
          <p:nvPr/>
        </p:nvSpPr>
        <p:spPr>
          <a:xfrm>
            <a:off x="7441566" y="3114940"/>
            <a:ext cx="108902" cy="108903"/>
          </a:xfrm>
          <a:prstGeom prst="ellipse">
            <a:avLst/>
          </a:pr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36" name="Circle">
            <a:extLst>
              <a:ext uri="{FF2B5EF4-FFF2-40B4-BE49-F238E27FC236}">
                <a16:creationId xmlns:a16="http://schemas.microsoft.com/office/drawing/2014/main" id="{7B997C69-6FB9-4E04-8392-F9AF15B68A2B}"/>
              </a:ext>
            </a:extLst>
          </p:cNvPr>
          <p:cNvSpPr/>
          <p:nvPr/>
        </p:nvSpPr>
        <p:spPr>
          <a:xfrm>
            <a:off x="7265923" y="2991991"/>
            <a:ext cx="101873" cy="101870"/>
          </a:xfrm>
          <a:prstGeom prst="ellipse">
            <a:avLst/>
          </a:pr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sp>
        <p:nvSpPr>
          <p:cNvPr id="38" name="Circle">
            <a:extLst>
              <a:ext uri="{FF2B5EF4-FFF2-40B4-BE49-F238E27FC236}">
                <a16:creationId xmlns:a16="http://schemas.microsoft.com/office/drawing/2014/main" id="{8BAA06BE-F041-4E1E-BBC5-CC8AD0DBD8EF}"/>
              </a:ext>
            </a:extLst>
          </p:cNvPr>
          <p:cNvSpPr/>
          <p:nvPr/>
        </p:nvSpPr>
        <p:spPr>
          <a:xfrm>
            <a:off x="7441567" y="2869041"/>
            <a:ext cx="175643" cy="175643"/>
          </a:xfrm>
          <a:prstGeom prst="ellipse">
            <a:avLst/>
          </a:prstGeom>
          <a:solidFill>
            <a:schemeClr val="accent4">
              <a:lumMod val="20000"/>
              <a:lumOff val="80000"/>
            </a:schemeClr>
          </a:solidFill>
          <a:ln w="12700">
            <a:miter lim="400000"/>
          </a:ln>
        </p:spPr>
        <p:txBody>
          <a:bodyPr lIns="28575" tIns="28575" rIns="28575" bIns="28575" anchor="ctr"/>
          <a:lstStyle/>
          <a:p>
            <a:pPr>
              <a:defRPr sz="3000">
                <a:solidFill>
                  <a:srgbClr val="FFFFFF"/>
                </a:solidFill>
              </a:defRPr>
            </a:pPr>
            <a:endParaRPr sz="2250"/>
          </a:p>
        </p:txBody>
      </p:sp>
      <p:grpSp>
        <p:nvGrpSpPr>
          <p:cNvPr id="39" name="Group 38">
            <a:extLst>
              <a:ext uri="{FF2B5EF4-FFF2-40B4-BE49-F238E27FC236}">
                <a16:creationId xmlns:a16="http://schemas.microsoft.com/office/drawing/2014/main" id="{7F6446D2-748E-4B38-8790-83F5DA80962D}"/>
              </a:ext>
            </a:extLst>
          </p:cNvPr>
          <p:cNvGrpSpPr/>
          <p:nvPr/>
        </p:nvGrpSpPr>
        <p:grpSpPr>
          <a:xfrm>
            <a:off x="2473999" y="2809834"/>
            <a:ext cx="1932074" cy="3091273"/>
            <a:chOff x="332936" y="2473878"/>
            <a:chExt cx="2926080" cy="4121697"/>
          </a:xfrm>
        </p:grpSpPr>
        <p:sp>
          <p:nvSpPr>
            <p:cNvPr id="40" name="TextBox 39">
              <a:extLst>
                <a:ext uri="{FF2B5EF4-FFF2-40B4-BE49-F238E27FC236}">
                  <a16:creationId xmlns:a16="http://schemas.microsoft.com/office/drawing/2014/main" id="{D4F08A79-E0F8-474A-AB50-C70DB21CA6E8}"/>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41" name="TextBox 40">
              <a:extLst>
                <a:ext uri="{FF2B5EF4-FFF2-40B4-BE49-F238E27FC236}">
                  <a16:creationId xmlns:a16="http://schemas.microsoft.com/office/drawing/2014/main" id="{7FE5A0DC-7EB6-4F99-AA26-0A2519F1E04C}"/>
                </a:ext>
              </a:extLst>
            </p:cNvPr>
            <p:cNvSpPr txBox="1"/>
            <p:nvPr/>
          </p:nvSpPr>
          <p:spPr>
            <a:xfrm>
              <a:off x="332936" y="3086922"/>
              <a:ext cx="2926080" cy="3508653"/>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oup 41">
            <a:extLst>
              <a:ext uri="{FF2B5EF4-FFF2-40B4-BE49-F238E27FC236}">
                <a16:creationId xmlns:a16="http://schemas.microsoft.com/office/drawing/2014/main" id="{5ADA3079-3148-4FCC-9E1D-FD512C0B593B}"/>
              </a:ext>
            </a:extLst>
          </p:cNvPr>
          <p:cNvGrpSpPr/>
          <p:nvPr/>
        </p:nvGrpSpPr>
        <p:grpSpPr>
          <a:xfrm>
            <a:off x="4737928" y="2809834"/>
            <a:ext cx="1932074" cy="3091273"/>
            <a:chOff x="332936" y="2473878"/>
            <a:chExt cx="2926080" cy="4121697"/>
          </a:xfrm>
        </p:grpSpPr>
        <p:sp>
          <p:nvSpPr>
            <p:cNvPr id="43" name="TextBox 42">
              <a:extLst>
                <a:ext uri="{FF2B5EF4-FFF2-40B4-BE49-F238E27FC236}">
                  <a16:creationId xmlns:a16="http://schemas.microsoft.com/office/drawing/2014/main" id="{FABE1D46-1ADA-422B-A77A-C36657FBF71F}"/>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44" name="TextBox 43">
              <a:extLst>
                <a:ext uri="{FF2B5EF4-FFF2-40B4-BE49-F238E27FC236}">
                  <a16:creationId xmlns:a16="http://schemas.microsoft.com/office/drawing/2014/main" id="{1B28613E-48C0-415C-93E0-9F9DCEDE0EA1}"/>
                </a:ext>
              </a:extLst>
            </p:cNvPr>
            <p:cNvSpPr txBox="1"/>
            <p:nvPr/>
          </p:nvSpPr>
          <p:spPr>
            <a:xfrm>
              <a:off x="332936" y="3086922"/>
              <a:ext cx="2926080" cy="3508653"/>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1" name="Freeform: Shape 30">
            <a:extLst>
              <a:ext uri="{FF2B5EF4-FFF2-40B4-BE49-F238E27FC236}">
                <a16:creationId xmlns:a16="http://schemas.microsoft.com/office/drawing/2014/main" id="{CAE896E1-6B48-4AC3-ABDE-F85D47AF65A6}"/>
              </a:ext>
            </a:extLst>
          </p:cNvPr>
          <p:cNvSpPr/>
          <p:nvPr/>
        </p:nvSpPr>
        <p:spPr>
          <a:xfrm>
            <a:off x="228792" y="1534153"/>
            <a:ext cx="242394" cy="5323847"/>
          </a:xfrm>
          <a:custGeom>
            <a:avLst/>
            <a:gdLst>
              <a:gd name="connsiteX0" fmla="*/ 121191 w 242394"/>
              <a:gd name="connsiteY0" fmla="*/ 0 h 5323847"/>
              <a:gd name="connsiteX1" fmla="*/ 242394 w 242394"/>
              <a:gd name="connsiteY1" fmla="*/ 121177 h 5323847"/>
              <a:gd name="connsiteX2" fmla="*/ 242394 w 242394"/>
              <a:gd name="connsiteY2" fmla="*/ 2566732 h 5323847"/>
              <a:gd name="connsiteX3" fmla="*/ 242394 w 242394"/>
              <a:gd name="connsiteY3" fmla="*/ 4466597 h 5323847"/>
              <a:gd name="connsiteX4" fmla="*/ 242394 w 242394"/>
              <a:gd name="connsiteY4" fmla="*/ 5323847 h 5323847"/>
              <a:gd name="connsiteX5" fmla="*/ 0 w 242394"/>
              <a:gd name="connsiteY5" fmla="*/ 5323847 h 5323847"/>
              <a:gd name="connsiteX6" fmla="*/ 0 w 242394"/>
              <a:gd name="connsiteY6" fmla="*/ 4466597 h 5323847"/>
              <a:gd name="connsiteX7" fmla="*/ 0 w 242394"/>
              <a:gd name="connsiteY7" fmla="*/ 2566732 h 5323847"/>
              <a:gd name="connsiteX8" fmla="*/ 0 w 242394"/>
              <a:gd name="connsiteY8" fmla="*/ 121177 h 5323847"/>
              <a:gd name="connsiteX9" fmla="*/ 121191 w 242394"/>
              <a:gd name="connsiteY9" fmla="*/ 0 h 5323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2394" h="5323847">
                <a:moveTo>
                  <a:pt x="121191" y="0"/>
                </a:moveTo>
                <a:cubicBezTo>
                  <a:pt x="187936" y="0"/>
                  <a:pt x="242394" y="54385"/>
                  <a:pt x="242394" y="121177"/>
                </a:cubicBezTo>
                <a:lnTo>
                  <a:pt x="242394" y="2566732"/>
                </a:lnTo>
                <a:lnTo>
                  <a:pt x="242394" y="4466597"/>
                </a:lnTo>
                <a:lnTo>
                  <a:pt x="242394" y="5323847"/>
                </a:lnTo>
                <a:lnTo>
                  <a:pt x="0" y="5323847"/>
                </a:lnTo>
                <a:lnTo>
                  <a:pt x="0" y="4466597"/>
                </a:lnTo>
                <a:lnTo>
                  <a:pt x="0" y="2566732"/>
                </a:lnTo>
                <a:lnTo>
                  <a:pt x="0" y="121177"/>
                </a:lnTo>
                <a:cubicBezTo>
                  <a:pt x="0" y="54385"/>
                  <a:pt x="54447" y="0"/>
                  <a:pt x="121191" y="0"/>
                </a:cubicBezTo>
                <a:close/>
              </a:path>
            </a:pathLst>
          </a:custGeom>
          <a:solidFill>
            <a:schemeClr val="bg1">
              <a:lumMod val="6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Tree>
    <p:extLst>
      <p:ext uri="{BB962C8B-B14F-4D97-AF65-F5344CB8AC3E}">
        <p14:creationId xmlns:p14="http://schemas.microsoft.com/office/powerpoint/2010/main" val="406828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373</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Chemistry Tools Comparison – Slide Template</vt:lpstr>
      <vt:lpstr>Chemistry Tools Comparison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Tools Comparison</dc:title>
  <dc:creator>PresentationGO.com</dc:creator>
  <dc:description>© Copyright PresentationGO.com</dc:description>
  <dcterms:created xsi:type="dcterms:W3CDTF">2014-11-26T05:14:11Z</dcterms:created>
  <dcterms:modified xsi:type="dcterms:W3CDTF">2020-10-06T03:02:01Z</dcterms:modified>
  <cp:category>Graphics &amp; Metaphors</cp:category>
</cp:coreProperties>
</file>