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00" d="100"/>
          <a:sy n="100" d="100"/>
        </p:scale>
        <p:origin x="111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10/5/2020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9957129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10/5/2020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Chemistry Tools Comparison – Slide Template</a:t>
            </a:r>
          </a:p>
        </p:txBody>
      </p:sp>
      <p:sp>
        <p:nvSpPr>
          <p:cNvPr id="4" name="Shape">
            <a:extLst>
              <a:ext uri="{FF2B5EF4-FFF2-40B4-BE49-F238E27FC236}">
                <a16:creationId xmlns:a16="http://schemas.microsoft.com/office/drawing/2014/main" id="{DC49ADA6-F10C-48B2-B9A4-9CF8F34802E1}"/>
              </a:ext>
            </a:extLst>
          </p:cNvPr>
          <p:cNvSpPr/>
          <p:nvPr/>
        </p:nvSpPr>
        <p:spPr>
          <a:xfrm>
            <a:off x="1171561" y="996215"/>
            <a:ext cx="1954624" cy="3615905"/>
          </a:xfrm>
          <a:custGeom>
            <a:avLst/>
            <a:gdLst/>
            <a:ahLst/>
            <a:cxnLst>
              <a:cxn ang="0">
                <a:pos x="wd2" y="hd2"/>
              </a:cxn>
              <a:cxn ang="5400000">
                <a:pos x="wd2" y="hd2"/>
              </a:cxn>
              <a:cxn ang="10800000">
                <a:pos x="wd2" y="hd2"/>
              </a:cxn>
              <a:cxn ang="16200000">
                <a:pos x="wd2" y="hd2"/>
              </a:cxn>
            </a:cxnLst>
            <a:rect l="0" t="0" r="r" b="b"/>
            <a:pathLst>
              <a:path w="19681" h="21600" extrusionOk="0">
                <a:moveTo>
                  <a:pt x="16795" y="3120"/>
                </a:moveTo>
                <a:cubicBezTo>
                  <a:pt x="16135" y="2728"/>
                  <a:pt x="15404" y="2406"/>
                  <a:pt x="14626" y="2154"/>
                </a:cubicBezTo>
                <a:lnTo>
                  <a:pt x="14626" y="1385"/>
                </a:lnTo>
                <a:cubicBezTo>
                  <a:pt x="15168" y="1371"/>
                  <a:pt x="15616" y="1105"/>
                  <a:pt x="15616" y="783"/>
                </a:cubicBezTo>
                <a:lnTo>
                  <a:pt x="15616" y="602"/>
                </a:lnTo>
                <a:cubicBezTo>
                  <a:pt x="15616" y="266"/>
                  <a:pt x="15168" y="0"/>
                  <a:pt x="14602" y="0"/>
                </a:cubicBezTo>
                <a:lnTo>
                  <a:pt x="4981" y="0"/>
                </a:lnTo>
                <a:cubicBezTo>
                  <a:pt x="4415" y="0"/>
                  <a:pt x="3967" y="266"/>
                  <a:pt x="3967" y="602"/>
                </a:cubicBezTo>
                <a:lnTo>
                  <a:pt x="3967" y="783"/>
                </a:lnTo>
                <a:cubicBezTo>
                  <a:pt x="3967" y="1105"/>
                  <a:pt x="4415" y="1371"/>
                  <a:pt x="4958" y="1385"/>
                </a:cubicBezTo>
                <a:lnTo>
                  <a:pt x="4958" y="2182"/>
                </a:lnTo>
                <a:cubicBezTo>
                  <a:pt x="4227" y="2434"/>
                  <a:pt x="3519" y="2742"/>
                  <a:pt x="2883" y="3120"/>
                </a:cubicBezTo>
                <a:lnTo>
                  <a:pt x="2883" y="3120"/>
                </a:lnTo>
                <a:cubicBezTo>
                  <a:pt x="-961" y="5400"/>
                  <a:pt x="-961" y="9107"/>
                  <a:pt x="2883" y="11388"/>
                </a:cubicBezTo>
                <a:lnTo>
                  <a:pt x="9532" y="15333"/>
                </a:lnTo>
                <a:lnTo>
                  <a:pt x="7764" y="15333"/>
                </a:lnTo>
                <a:lnTo>
                  <a:pt x="7764" y="21600"/>
                </a:lnTo>
                <a:lnTo>
                  <a:pt x="11843" y="20047"/>
                </a:lnTo>
                <a:lnTo>
                  <a:pt x="11843" y="15333"/>
                </a:lnTo>
                <a:lnTo>
                  <a:pt x="10169" y="15333"/>
                </a:lnTo>
                <a:lnTo>
                  <a:pt x="16819" y="11388"/>
                </a:lnTo>
                <a:cubicBezTo>
                  <a:pt x="20639" y="9107"/>
                  <a:pt x="20639" y="5400"/>
                  <a:pt x="16795" y="312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1CA6293C-FC02-471C-A6BA-000BC7A6AE0F}"/>
              </a:ext>
            </a:extLst>
          </p:cNvPr>
          <p:cNvSpPr/>
          <p:nvPr/>
        </p:nvSpPr>
        <p:spPr>
          <a:xfrm>
            <a:off x="1288656" y="1534853"/>
            <a:ext cx="1747358" cy="1906309"/>
          </a:xfrm>
          <a:custGeom>
            <a:avLst/>
            <a:gdLst/>
            <a:ahLst/>
            <a:cxnLst>
              <a:cxn ang="0">
                <a:pos x="wd2" y="hd2"/>
              </a:cxn>
              <a:cxn ang="5400000">
                <a:pos x="wd2" y="hd2"/>
              </a:cxn>
              <a:cxn ang="10800000">
                <a:pos x="wd2" y="hd2"/>
              </a:cxn>
              <a:cxn ang="16200000">
                <a:pos x="wd2" y="hd2"/>
              </a:cxn>
            </a:cxnLst>
            <a:rect l="0" t="0" r="r" b="b"/>
            <a:pathLst>
              <a:path w="19678" h="21600" extrusionOk="0">
                <a:moveTo>
                  <a:pt x="16786" y="584"/>
                </a:moveTo>
                <a:cubicBezTo>
                  <a:pt x="16575" y="371"/>
                  <a:pt x="16364" y="186"/>
                  <a:pt x="16153" y="0"/>
                </a:cubicBezTo>
                <a:lnTo>
                  <a:pt x="3521" y="0"/>
                </a:lnTo>
                <a:cubicBezTo>
                  <a:pt x="3310" y="186"/>
                  <a:pt x="3072" y="371"/>
                  <a:pt x="2888" y="584"/>
                </a:cubicBezTo>
                <a:lnTo>
                  <a:pt x="2888" y="584"/>
                </a:lnTo>
                <a:cubicBezTo>
                  <a:pt x="-963" y="4458"/>
                  <a:pt x="-963" y="10720"/>
                  <a:pt x="2888" y="14595"/>
                </a:cubicBezTo>
                <a:lnTo>
                  <a:pt x="9850" y="21600"/>
                </a:lnTo>
                <a:lnTo>
                  <a:pt x="16813" y="14595"/>
                </a:lnTo>
                <a:cubicBezTo>
                  <a:pt x="20637" y="10747"/>
                  <a:pt x="20637" y="4458"/>
                  <a:pt x="16786" y="584"/>
                </a:cubicBezTo>
                <a:lnTo>
                  <a:pt x="16786" y="584"/>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60204189-3F5B-47F1-A4D6-32C88646C351}"/>
              </a:ext>
            </a:extLst>
          </p:cNvPr>
          <p:cNvSpPr/>
          <p:nvPr/>
        </p:nvSpPr>
        <p:spPr>
          <a:xfrm>
            <a:off x="305056" y="902537"/>
            <a:ext cx="325528" cy="595546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586"/>
                </a:lnTo>
                <a:cubicBezTo>
                  <a:pt x="0" y="263"/>
                  <a:pt x="4817" y="0"/>
                  <a:pt x="10722" y="0"/>
                </a:cubicBezTo>
                <a:lnTo>
                  <a:pt x="10722" y="0"/>
                </a:lnTo>
                <a:cubicBezTo>
                  <a:pt x="16627" y="0"/>
                  <a:pt x="21445" y="263"/>
                  <a:pt x="21445" y="586"/>
                </a:cubicBezTo>
                <a:lnTo>
                  <a:pt x="21445" y="21600"/>
                </a:lnTo>
                <a:close/>
              </a:path>
            </a:pathLst>
          </a:custGeom>
          <a:solidFill>
            <a:schemeClr val="bg1">
              <a:lumMod val="65000"/>
            </a:schemeClr>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219004A2-F3BE-46F0-BACB-B6004501A312}"/>
              </a:ext>
            </a:extLst>
          </p:cNvPr>
          <p:cNvSpPr/>
          <p:nvPr/>
        </p:nvSpPr>
        <p:spPr>
          <a:xfrm>
            <a:off x="468989" y="3431795"/>
            <a:ext cx="2576099" cy="325525"/>
          </a:xfrm>
          <a:custGeom>
            <a:avLst/>
            <a:gdLst/>
            <a:ahLst/>
            <a:cxnLst>
              <a:cxn ang="0">
                <a:pos x="wd2" y="hd2"/>
              </a:cxn>
              <a:cxn ang="5400000">
                <a:pos x="wd2" y="hd2"/>
              </a:cxn>
              <a:cxn ang="10800000">
                <a:pos x="wd2" y="hd2"/>
              </a:cxn>
              <a:cxn ang="16200000">
                <a:pos x="wd2" y="hd2"/>
              </a:cxn>
            </a:cxnLst>
            <a:rect l="0" t="0" r="r" b="b"/>
            <a:pathLst>
              <a:path w="21600" h="21600" extrusionOk="0">
                <a:moveTo>
                  <a:pt x="21600" y="10878"/>
                </a:moveTo>
                <a:lnTo>
                  <a:pt x="21600" y="10878"/>
                </a:lnTo>
                <a:cubicBezTo>
                  <a:pt x="21600" y="16783"/>
                  <a:pt x="20991" y="21600"/>
                  <a:pt x="20245" y="21600"/>
                </a:cubicBezTo>
                <a:lnTo>
                  <a:pt x="0" y="21600"/>
                </a:lnTo>
                <a:lnTo>
                  <a:pt x="0" y="0"/>
                </a:lnTo>
                <a:lnTo>
                  <a:pt x="20245" y="0"/>
                </a:lnTo>
                <a:cubicBezTo>
                  <a:pt x="20972" y="155"/>
                  <a:pt x="21600" y="4973"/>
                  <a:pt x="21600" y="10878"/>
                </a:cubicBezTo>
                <a:close/>
              </a:path>
            </a:pathLst>
          </a:custGeom>
          <a:solidFill>
            <a:schemeClr val="bg1">
              <a:lumMod val="65000"/>
            </a:schemeClr>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BEF4A1CB-4C39-445C-A291-B468FFC99D07}"/>
              </a:ext>
            </a:extLst>
          </p:cNvPr>
          <p:cNvSpPr/>
          <p:nvPr/>
        </p:nvSpPr>
        <p:spPr>
          <a:xfrm>
            <a:off x="1265239" y="3103930"/>
            <a:ext cx="187352" cy="87353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4860" y="21600"/>
                  <a:pt x="0" y="20558"/>
                  <a:pt x="0" y="19284"/>
                </a:cubicBezTo>
                <a:lnTo>
                  <a:pt x="0" y="2316"/>
                </a:lnTo>
                <a:cubicBezTo>
                  <a:pt x="0" y="1042"/>
                  <a:pt x="4860" y="0"/>
                  <a:pt x="10800" y="0"/>
                </a:cubicBezTo>
                <a:lnTo>
                  <a:pt x="10800" y="0"/>
                </a:lnTo>
                <a:cubicBezTo>
                  <a:pt x="16740" y="0"/>
                  <a:pt x="21600" y="1042"/>
                  <a:pt x="21600" y="2316"/>
                </a:cubicBezTo>
                <a:lnTo>
                  <a:pt x="21600" y="19284"/>
                </a:lnTo>
                <a:cubicBezTo>
                  <a:pt x="21600" y="20558"/>
                  <a:pt x="16740" y="21600"/>
                  <a:pt x="10800" y="21600"/>
                </a:cubicBezTo>
                <a:close/>
              </a:path>
            </a:pathLst>
          </a:custGeom>
          <a:solidFill>
            <a:schemeClr val="tx2"/>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CFC8FA6C-FFAB-4711-A62F-8529308A3618}"/>
              </a:ext>
            </a:extLst>
          </p:cNvPr>
          <p:cNvSpPr/>
          <p:nvPr/>
        </p:nvSpPr>
        <p:spPr>
          <a:xfrm>
            <a:off x="1686782" y="3314699"/>
            <a:ext cx="922711" cy="564399"/>
          </a:xfrm>
          <a:custGeom>
            <a:avLst/>
            <a:gdLst/>
            <a:ahLst/>
            <a:cxnLst>
              <a:cxn ang="0">
                <a:pos x="wd2" y="hd2"/>
              </a:cxn>
              <a:cxn ang="5400000">
                <a:pos x="wd2" y="hd2"/>
              </a:cxn>
              <a:cxn ang="10800000">
                <a:pos x="wd2" y="hd2"/>
              </a:cxn>
              <a:cxn ang="16200000">
                <a:pos x="wd2" y="hd2"/>
              </a:cxn>
            </a:cxnLst>
            <a:rect l="0" t="0" r="r" b="b"/>
            <a:pathLst>
              <a:path w="21600" h="21600" extrusionOk="0">
                <a:moveTo>
                  <a:pt x="18914" y="21600"/>
                </a:moveTo>
                <a:lnTo>
                  <a:pt x="2686" y="21600"/>
                </a:lnTo>
                <a:cubicBezTo>
                  <a:pt x="1206" y="21600"/>
                  <a:pt x="0" y="19628"/>
                  <a:pt x="0" y="17208"/>
                </a:cubicBezTo>
                <a:lnTo>
                  <a:pt x="0" y="4392"/>
                </a:lnTo>
                <a:cubicBezTo>
                  <a:pt x="0" y="1972"/>
                  <a:pt x="1206" y="0"/>
                  <a:pt x="2686" y="0"/>
                </a:cubicBezTo>
                <a:lnTo>
                  <a:pt x="18914" y="0"/>
                </a:lnTo>
                <a:cubicBezTo>
                  <a:pt x="20394" y="0"/>
                  <a:pt x="21600" y="1972"/>
                  <a:pt x="21600" y="4392"/>
                </a:cubicBezTo>
                <a:lnTo>
                  <a:pt x="21600" y="17208"/>
                </a:lnTo>
                <a:cubicBezTo>
                  <a:pt x="21600" y="19628"/>
                  <a:pt x="20394" y="21600"/>
                  <a:pt x="18914" y="21600"/>
                </a:cubicBezTo>
                <a:close/>
              </a:path>
            </a:pathLst>
          </a:custGeom>
          <a:solidFill>
            <a:schemeClr val="tx2"/>
          </a:solidFill>
          <a:ln w="12700">
            <a:miter lim="400000"/>
          </a:ln>
        </p:spPr>
        <p:txBody>
          <a:bodyPr lIns="38100" tIns="38100" rIns="38100" bIns="38100" anchor="ctr"/>
          <a:lstStyle/>
          <a:p>
            <a:pPr>
              <a:defRPr sz="3000">
                <a:solidFill>
                  <a:srgbClr val="FFFFFF"/>
                </a:solidFill>
              </a:defRPr>
            </a:pPr>
            <a:endParaRPr/>
          </a:p>
        </p:txBody>
      </p:sp>
      <p:sp>
        <p:nvSpPr>
          <p:cNvPr id="16" name="Circle">
            <a:extLst>
              <a:ext uri="{FF2B5EF4-FFF2-40B4-BE49-F238E27FC236}">
                <a16:creationId xmlns:a16="http://schemas.microsoft.com/office/drawing/2014/main" id="{BDBA263E-763F-4C61-9AB1-A4164E2236DA}"/>
              </a:ext>
            </a:extLst>
          </p:cNvPr>
          <p:cNvSpPr/>
          <p:nvPr/>
        </p:nvSpPr>
        <p:spPr>
          <a:xfrm>
            <a:off x="2365934" y="2612130"/>
            <a:ext cx="145198" cy="145204"/>
          </a:xfrm>
          <a:prstGeom prst="ellipse">
            <a:avLst/>
          </a:prstGeom>
          <a:solidFill>
            <a:schemeClr val="tx2">
              <a:lumMod val="10000"/>
              <a:lumOff val="90000"/>
            </a:schemeClr>
          </a:solidFill>
          <a:ln w="12700">
            <a:miter lim="400000"/>
          </a:ln>
        </p:spPr>
        <p:txBody>
          <a:bodyPr lIns="38100" tIns="38100" rIns="38100" bIns="38100" anchor="ctr"/>
          <a:lstStyle/>
          <a:p>
            <a:pPr>
              <a:defRPr sz="3000">
                <a:solidFill>
                  <a:srgbClr val="FFFFFF"/>
                </a:solidFill>
              </a:defRPr>
            </a:pPr>
            <a:endParaRPr/>
          </a:p>
        </p:txBody>
      </p:sp>
      <p:sp>
        <p:nvSpPr>
          <p:cNvPr id="18" name="Circle">
            <a:extLst>
              <a:ext uri="{FF2B5EF4-FFF2-40B4-BE49-F238E27FC236}">
                <a16:creationId xmlns:a16="http://schemas.microsoft.com/office/drawing/2014/main" id="{EF1D12BF-543E-4DEC-9A5E-8153FAD96D14}"/>
              </a:ext>
            </a:extLst>
          </p:cNvPr>
          <p:cNvSpPr/>
          <p:nvPr/>
        </p:nvSpPr>
        <p:spPr>
          <a:xfrm>
            <a:off x="2623544" y="2448196"/>
            <a:ext cx="135830" cy="135827"/>
          </a:xfrm>
          <a:prstGeom prst="ellipse">
            <a:avLst/>
          </a:prstGeom>
          <a:solidFill>
            <a:schemeClr val="tx2">
              <a:lumMod val="10000"/>
              <a:lumOff val="90000"/>
            </a:schemeClr>
          </a:solidFill>
          <a:ln w="12700">
            <a:miter lim="400000"/>
          </a:ln>
        </p:spPr>
        <p:txBody>
          <a:bodyPr lIns="38100" tIns="38100" rIns="38100" bIns="38100" anchor="ctr"/>
          <a:lstStyle/>
          <a:p>
            <a:pPr>
              <a:defRPr sz="3000">
                <a:solidFill>
                  <a:srgbClr val="FFFFFF"/>
                </a:solidFill>
              </a:defRPr>
            </a:pPr>
            <a:endParaRPr/>
          </a:p>
        </p:txBody>
      </p:sp>
      <p:sp>
        <p:nvSpPr>
          <p:cNvPr id="20" name="Circle">
            <a:extLst>
              <a:ext uri="{FF2B5EF4-FFF2-40B4-BE49-F238E27FC236}">
                <a16:creationId xmlns:a16="http://schemas.microsoft.com/office/drawing/2014/main" id="{A6FE7B29-2FF3-4B31-819F-0187CE2C6692}"/>
              </a:ext>
            </a:extLst>
          </p:cNvPr>
          <p:cNvSpPr/>
          <p:nvPr/>
        </p:nvSpPr>
        <p:spPr>
          <a:xfrm>
            <a:off x="2319096" y="2120330"/>
            <a:ext cx="234191" cy="234191"/>
          </a:xfrm>
          <a:prstGeom prst="ellipse">
            <a:avLst/>
          </a:prstGeom>
          <a:solidFill>
            <a:schemeClr val="tx2">
              <a:lumMod val="10000"/>
              <a:lumOff val="90000"/>
            </a:schemeClr>
          </a:solidFill>
          <a:ln w="12700">
            <a:miter lim="400000"/>
          </a:ln>
        </p:spPr>
        <p:txBody>
          <a:bodyPr lIns="38100" tIns="38100" rIns="38100" bIns="38100" anchor="ctr"/>
          <a:lstStyle/>
          <a:p>
            <a:pPr>
              <a:defRPr sz="3000">
                <a:solidFill>
                  <a:srgbClr val="FFFFFF"/>
                </a:solidFill>
              </a:defRPr>
            </a:pPr>
            <a:endParaRPr/>
          </a:p>
        </p:txBody>
      </p:sp>
      <p:sp>
        <p:nvSpPr>
          <p:cNvPr id="22" name="Shape">
            <a:extLst>
              <a:ext uri="{FF2B5EF4-FFF2-40B4-BE49-F238E27FC236}">
                <a16:creationId xmlns:a16="http://schemas.microsoft.com/office/drawing/2014/main" id="{D2055346-1BE8-4F8B-91D9-4B4224A58720}"/>
              </a:ext>
            </a:extLst>
          </p:cNvPr>
          <p:cNvSpPr/>
          <p:nvPr/>
        </p:nvSpPr>
        <p:spPr>
          <a:xfrm>
            <a:off x="9055581" y="996215"/>
            <a:ext cx="1954624" cy="3615905"/>
          </a:xfrm>
          <a:custGeom>
            <a:avLst/>
            <a:gdLst/>
            <a:ahLst/>
            <a:cxnLst>
              <a:cxn ang="0">
                <a:pos x="wd2" y="hd2"/>
              </a:cxn>
              <a:cxn ang="5400000">
                <a:pos x="wd2" y="hd2"/>
              </a:cxn>
              <a:cxn ang="10800000">
                <a:pos x="wd2" y="hd2"/>
              </a:cxn>
              <a:cxn ang="16200000">
                <a:pos x="wd2" y="hd2"/>
              </a:cxn>
            </a:cxnLst>
            <a:rect l="0" t="0" r="r" b="b"/>
            <a:pathLst>
              <a:path w="19681" h="21600" extrusionOk="0">
                <a:moveTo>
                  <a:pt x="2886" y="3120"/>
                </a:moveTo>
                <a:cubicBezTo>
                  <a:pt x="3546" y="2728"/>
                  <a:pt x="4277" y="2406"/>
                  <a:pt x="5055" y="2154"/>
                </a:cubicBezTo>
                <a:lnTo>
                  <a:pt x="5055" y="1385"/>
                </a:lnTo>
                <a:cubicBezTo>
                  <a:pt x="4513" y="1371"/>
                  <a:pt x="4065" y="1105"/>
                  <a:pt x="4065" y="783"/>
                </a:cubicBezTo>
                <a:lnTo>
                  <a:pt x="4065" y="602"/>
                </a:lnTo>
                <a:cubicBezTo>
                  <a:pt x="4065" y="266"/>
                  <a:pt x="4513" y="0"/>
                  <a:pt x="5079" y="0"/>
                </a:cubicBezTo>
                <a:lnTo>
                  <a:pt x="14700" y="0"/>
                </a:lnTo>
                <a:cubicBezTo>
                  <a:pt x="15266" y="0"/>
                  <a:pt x="15714" y="266"/>
                  <a:pt x="15714" y="602"/>
                </a:cubicBezTo>
                <a:lnTo>
                  <a:pt x="15714" y="783"/>
                </a:lnTo>
                <a:cubicBezTo>
                  <a:pt x="15714" y="1105"/>
                  <a:pt x="15266" y="1371"/>
                  <a:pt x="14723" y="1385"/>
                </a:cubicBezTo>
                <a:lnTo>
                  <a:pt x="14723" y="2182"/>
                </a:lnTo>
                <a:cubicBezTo>
                  <a:pt x="15454" y="2434"/>
                  <a:pt x="16162" y="2742"/>
                  <a:pt x="16798" y="3120"/>
                </a:cubicBezTo>
                <a:lnTo>
                  <a:pt x="16798" y="3120"/>
                </a:lnTo>
                <a:cubicBezTo>
                  <a:pt x="20642" y="5400"/>
                  <a:pt x="20642" y="9107"/>
                  <a:pt x="16798" y="11388"/>
                </a:cubicBezTo>
                <a:lnTo>
                  <a:pt x="10149" y="15333"/>
                </a:lnTo>
                <a:lnTo>
                  <a:pt x="11917" y="15333"/>
                </a:lnTo>
                <a:lnTo>
                  <a:pt x="11917" y="21600"/>
                </a:lnTo>
                <a:lnTo>
                  <a:pt x="7838" y="20047"/>
                </a:lnTo>
                <a:lnTo>
                  <a:pt x="7838" y="15333"/>
                </a:lnTo>
                <a:lnTo>
                  <a:pt x="9512" y="15333"/>
                </a:lnTo>
                <a:lnTo>
                  <a:pt x="2862" y="11388"/>
                </a:lnTo>
                <a:cubicBezTo>
                  <a:pt x="-958" y="9107"/>
                  <a:pt x="-958" y="5400"/>
                  <a:pt x="2886" y="312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24" name="Shape">
            <a:extLst>
              <a:ext uri="{FF2B5EF4-FFF2-40B4-BE49-F238E27FC236}">
                <a16:creationId xmlns:a16="http://schemas.microsoft.com/office/drawing/2014/main" id="{E29AA263-33E0-4651-A476-209B7DA3BE48}"/>
              </a:ext>
            </a:extLst>
          </p:cNvPr>
          <p:cNvSpPr/>
          <p:nvPr/>
        </p:nvSpPr>
        <p:spPr>
          <a:xfrm>
            <a:off x="9242935" y="2588709"/>
            <a:ext cx="1587810" cy="86650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73" y="2277"/>
                  <a:pt x="1370" y="4378"/>
                  <a:pt x="2389" y="6188"/>
                </a:cubicBezTo>
                <a:lnTo>
                  <a:pt x="10800" y="21600"/>
                </a:lnTo>
                <a:lnTo>
                  <a:pt x="19211" y="6188"/>
                </a:lnTo>
                <a:cubicBezTo>
                  <a:pt x="20230" y="4320"/>
                  <a:pt x="21027" y="2218"/>
                  <a:pt x="21600" y="0"/>
                </a:cubicBezTo>
                <a:lnTo>
                  <a:pt x="0" y="0"/>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26" name="Shape">
            <a:extLst>
              <a:ext uri="{FF2B5EF4-FFF2-40B4-BE49-F238E27FC236}">
                <a16:creationId xmlns:a16="http://schemas.microsoft.com/office/drawing/2014/main" id="{7373C2AD-795E-4867-8376-56AE98D2E5A8}"/>
              </a:ext>
            </a:extLst>
          </p:cNvPr>
          <p:cNvSpPr/>
          <p:nvPr/>
        </p:nvSpPr>
        <p:spPr>
          <a:xfrm>
            <a:off x="11561419" y="902537"/>
            <a:ext cx="325525" cy="595546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586"/>
                </a:lnTo>
                <a:cubicBezTo>
                  <a:pt x="21600" y="263"/>
                  <a:pt x="16783" y="0"/>
                  <a:pt x="10878" y="0"/>
                </a:cubicBezTo>
                <a:lnTo>
                  <a:pt x="10878" y="0"/>
                </a:lnTo>
                <a:cubicBezTo>
                  <a:pt x="4973" y="0"/>
                  <a:pt x="156" y="263"/>
                  <a:pt x="156" y="586"/>
                </a:cubicBezTo>
                <a:lnTo>
                  <a:pt x="156" y="21600"/>
                </a:lnTo>
                <a:close/>
              </a:path>
            </a:pathLst>
          </a:custGeom>
          <a:solidFill>
            <a:schemeClr val="bg1">
              <a:lumMod val="65000"/>
            </a:schemeClr>
          </a:solidFill>
          <a:ln w="12700">
            <a:miter lim="400000"/>
          </a:ln>
        </p:spPr>
        <p:txBody>
          <a:bodyPr lIns="38100" tIns="38100" rIns="38100" bIns="38100" anchor="ctr"/>
          <a:lstStyle/>
          <a:p>
            <a:pPr>
              <a:defRPr sz="3000">
                <a:solidFill>
                  <a:srgbClr val="FFFFFF"/>
                </a:solidFill>
              </a:defRPr>
            </a:pPr>
            <a:endParaRPr/>
          </a:p>
        </p:txBody>
      </p:sp>
      <p:sp>
        <p:nvSpPr>
          <p:cNvPr id="28" name="Shape">
            <a:extLst>
              <a:ext uri="{FF2B5EF4-FFF2-40B4-BE49-F238E27FC236}">
                <a16:creationId xmlns:a16="http://schemas.microsoft.com/office/drawing/2014/main" id="{DD2A7D71-B526-4273-9578-BCB8EAB3AF34}"/>
              </a:ext>
            </a:extLst>
          </p:cNvPr>
          <p:cNvSpPr/>
          <p:nvPr/>
        </p:nvSpPr>
        <p:spPr>
          <a:xfrm>
            <a:off x="9149257" y="3431795"/>
            <a:ext cx="2576099" cy="325525"/>
          </a:xfrm>
          <a:custGeom>
            <a:avLst/>
            <a:gdLst/>
            <a:ahLst/>
            <a:cxnLst>
              <a:cxn ang="0">
                <a:pos x="wd2" y="hd2"/>
              </a:cxn>
              <a:cxn ang="5400000">
                <a:pos x="wd2" y="hd2"/>
              </a:cxn>
              <a:cxn ang="10800000">
                <a:pos x="wd2" y="hd2"/>
              </a:cxn>
              <a:cxn ang="16200000">
                <a:pos x="wd2" y="hd2"/>
              </a:cxn>
            </a:cxnLst>
            <a:rect l="0" t="0" r="r" b="b"/>
            <a:pathLst>
              <a:path w="21600" h="21600" extrusionOk="0">
                <a:moveTo>
                  <a:pt x="0" y="10878"/>
                </a:moveTo>
                <a:lnTo>
                  <a:pt x="0" y="10878"/>
                </a:lnTo>
                <a:cubicBezTo>
                  <a:pt x="0" y="16783"/>
                  <a:pt x="609" y="21600"/>
                  <a:pt x="1355" y="21600"/>
                </a:cubicBezTo>
                <a:lnTo>
                  <a:pt x="21600" y="21600"/>
                </a:lnTo>
                <a:lnTo>
                  <a:pt x="21600" y="0"/>
                </a:lnTo>
                <a:lnTo>
                  <a:pt x="1355" y="0"/>
                </a:lnTo>
                <a:cubicBezTo>
                  <a:pt x="628" y="155"/>
                  <a:pt x="0" y="4973"/>
                  <a:pt x="0" y="10878"/>
                </a:cubicBezTo>
                <a:close/>
              </a:path>
            </a:pathLst>
          </a:custGeom>
          <a:solidFill>
            <a:schemeClr val="bg1">
              <a:lumMod val="65000"/>
            </a:schemeClr>
          </a:solidFill>
          <a:ln w="12700">
            <a:miter lim="400000"/>
          </a:ln>
        </p:spPr>
        <p:txBody>
          <a:bodyPr lIns="38100" tIns="38100" rIns="38100" bIns="38100" anchor="ctr"/>
          <a:lstStyle/>
          <a:p>
            <a:pPr>
              <a:defRPr sz="3000">
                <a:solidFill>
                  <a:srgbClr val="FFFFFF"/>
                </a:solidFill>
              </a:defRPr>
            </a:pPr>
            <a:endParaRPr/>
          </a:p>
        </p:txBody>
      </p:sp>
      <p:sp>
        <p:nvSpPr>
          <p:cNvPr id="30" name="Shape">
            <a:extLst>
              <a:ext uri="{FF2B5EF4-FFF2-40B4-BE49-F238E27FC236}">
                <a16:creationId xmlns:a16="http://schemas.microsoft.com/office/drawing/2014/main" id="{AE0A284B-DBDD-476B-B98A-7EAACF93DD55}"/>
              </a:ext>
            </a:extLst>
          </p:cNvPr>
          <p:cNvSpPr/>
          <p:nvPr/>
        </p:nvSpPr>
        <p:spPr>
          <a:xfrm>
            <a:off x="10741754" y="3103930"/>
            <a:ext cx="187352" cy="87353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16740" y="21600"/>
                  <a:pt x="21600" y="20558"/>
                  <a:pt x="21600" y="19284"/>
                </a:cubicBezTo>
                <a:lnTo>
                  <a:pt x="21600" y="2316"/>
                </a:lnTo>
                <a:cubicBezTo>
                  <a:pt x="21600" y="1042"/>
                  <a:pt x="16740" y="0"/>
                  <a:pt x="10800" y="0"/>
                </a:cubicBezTo>
                <a:lnTo>
                  <a:pt x="10800" y="0"/>
                </a:lnTo>
                <a:cubicBezTo>
                  <a:pt x="4860" y="0"/>
                  <a:pt x="0" y="1042"/>
                  <a:pt x="0" y="2316"/>
                </a:cubicBezTo>
                <a:lnTo>
                  <a:pt x="0" y="19284"/>
                </a:lnTo>
                <a:cubicBezTo>
                  <a:pt x="0" y="20558"/>
                  <a:pt x="4860" y="21600"/>
                  <a:pt x="10800" y="21600"/>
                </a:cubicBezTo>
                <a:close/>
              </a:path>
            </a:pathLst>
          </a:custGeom>
          <a:solidFill>
            <a:schemeClr val="tx2"/>
          </a:solidFill>
          <a:ln w="12700">
            <a:miter lim="400000"/>
          </a:ln>
        </p:spPr>
        <p:txBody>
          <a:bodyPr lIns="38100" tIns="38100" rIns="38100" bIns="38100" anchor="ctr"/>
          <a:lstStyle/>
          <a:p>
            <a:pPr>
              <a:defRPr sz="3000">
                <a:solidFill>
                  <a:srgbClr val="FFFFFF"/>
                </a:solidFill>
              </a:defRPr>
            </a:pPr>
            <a:endParaRPr/>
          </a:p>
        </p:txBody>
      </p:sp>
      <p:sp>
        <p:nvSpPr>
          <p:cNvPr id="32" name="Shape">
            <a:extLst>
              <a:ext uri="{FF2B5EF4-FFF2-40B4-BE49-F238E27FC236}">
                <a16:creationId xmlns:a16="http://schemas.microsoft.com/office/drawing/2014/main" id="{25DC6876-5036-471B-83AA-8689FFB25DF6}"/>
              </a:ext>
            </a:extLst>
          </p:cNvPr>
          <p:cNvSpPr/>
          <p:nvPr/>
        </p:nvSpPr>
        <p:spPr>
          <a:xfrm>
            <a:off x="9570802" y="3314699"/>
            <a:ext cx="922709" cy="564399"/>
          </a:xfrm>
          <a:custGeom>
            <a:avLst/>
            <a:gdLst/>
            <a:ahLst/>
            <a:cxnLst>
              <a:cxn ang="0">
                <a:pos x="wd2" y="hd2"/>
              </a:cxn>
              <a:cxn ang="5400000">
                <a:pos x="wd2" y="hd2"/>
              </a:cxn>
              <a:cxn ang="10800000">
                <a:pos x="wd2" y="hd2"/>
              </a:cxn>
              <a:cxn ang="16200000">
                <a:pos x="wd2" y="hd2"/>
              </a:cxn>
            </a:cxnLst>
            <a:rect l="0" t="0" r="r" b="b"/>
            <a:pathLst>
              <a:path w="21600" h="21600" extrusionOk="0">
                <a:moveTo>
                  <a:pt x="2686" y="21600"/>
                </a:moveTo>
                <a:lnTo>
                  <a:pt x="18914" y="21600"/>
                </a:lnTo>
                <a:cubicBezTo>
                  <a:pt x="20394" y="21600"/>
                  <a:pt x="21600" y="19628"/>
                  <a:pt x="21600" y="17208"/>
                </a:cubicBezTo>
                <a:lnTo>
                  <a:pt x="21600" y="4392"/>
                </a:lnTo>
                <a:cubicBezTo>
                  <a:pt x="21600" y="1972"/>
                  <a:pt x="20394" y="0"/>
                  <a:pt x="18914" y="0"/>
                </a:cubicBezTo>
                <a:lnTo>
                  <a:pt x="2686" y="0"/>
                </a:lnTo>
                <a:cubicBezTo>
                  <a:pt x="1206" y="0"/>
                  <a:pt x="0" y="1972"/>
                  <a:pt x="0" y="4392"/>
                </a:cubicBezTo>
                <a:lnTo>
                  <a:pt x="0" y="17208"/>
                </a:lnTo>
                <a:cubicBezTo>
                  <a:pt x="0" y="19628"/>
                  <a:pt x="1206" y="21600"/>
                  <a:pt x="2686" y="21600"/>
                </a:cubicBezTo>
                <a:close/>
              </a:path>
            </a:pathLst>
          </a:custGeom>
          <a:solidFill>
            <a:schemeClr val="tx2"/>
          </a:solidFill>
          <a:ln w="12700">
            <a:miter lim="400000"/>
          </a:ln>
        </p:spPr>
        <p:txBody>
          <a:bodyPr lIns="38100" tIns="38100" rIns="38100" bIns="38100" anchor="ctr"/>
          <a:lstStyle/>
          <a:p>
            <a:pPr>
              <a:defRPr sz="3000">
                <a:solidFill>
                  <a:srgbClr val="FFFFFF"/>
                </a:solidFill>
              </a:defRPr>
            </a:pPr>
            <a:endParaRPr/>
          </a:p>
        </p:txBody>
      </p:sp>
      <p:sp>
        <p:nvSpPr>
          <p:cNvPr id="34" name="Circle">
            <a:extLst>
              <a:ext uri="{FF2B5EF4-FFF2-40B4-BE49-F238E27FC236}">
                <a16:creationId xmlns:a16="http://schemas.microsoft.com/office/drawing/2014/main" id="{B1DA3E4E-6CD6-4B2D-A547-47008B7CB787}"/>
              </a:ext>
            </a:extLst>
          </p:cNvPr>
          <p:cNvSpPr/>
          <p:nvPr/>
        </p:nvSpPr>
        <p:spPr>
          <a:xfrm>
            <a:off x="9922088" y="3010253"/>
            <a:ext cx="145202" cy="145204"/>
          </a:xfrm>
          <a:prstGeom prst="ellipse">
            <a:avLst/>
          </a:prstGeom>
          <a:solidFill>
            <a:schemeClr val="accent4">
              <a:lumMod val="20000"/>
              <a:lumOff val="80000"/>
            </a:schemeClr>
          </a:solidFill>
          <a:ln w="12700">
            <a:miter lim="400000"/>
          </a:ln>
        </p:spPr>
        <p:txBody>
          <a:bodyPr lIns="38100" tIns="38100" rIns="38100" bIns="38100" anchor="ctr"/>
          <a:lstStyle/>
          <a:p>
            <a:pPr>
              <a:defRPr sz="3000">
                <a:solidFill>
                  <a:srgbClr val="FFFFFF"/>
                </a:solidFill>
              </a:defRPr>
            </a:pPr>
            <a:endParaRPr/>
          </a:p>
        </p:txBody>
      </p:sp>
      <p:sp>
        <p:nvSpPr>
          <p:cNvPr id="36" name="Circle">
            <a:extLst>
              <a:ext uri="{FF2B5EF4-FFF2-40B4-BE49-F238E27FC236}">
                <a16:creationId xmlns:a16="http://schemas.microsoft.com/office/drawing/2014/main" id="{7B997C69-6FB9-4E04-8392-F9AF15B68A2B}"/>
              </a:ext>
            </a:extLst>
          </p:cNvPr>
          <p:cNvSpPr/>
          <p:nvPr/>
        </p:nvSpPr>
        <p:spPr>
          <a:xfrm>
            <a:off x="9687897" y="2846320"/>
            <a:ext cx="135830" cy="135827"/>
          </a:xfrm>
          <a:prstGeom prst="ellipse">
            <a:avLst/>
          </a:prstGeom>
          <a:solidFill>
            <a:schemeClr val="accent4">
              <a:lumMod val="20000"/>
              <a:lumOff val="80000"/>
            </a:schemeClr>
          </a:solidFill>
          <a:ln w="12700">
            <a:miter lim="400000"/>
          </a:ln>
        </p:spPr>
        <p:txBody>
          <a:bodyPr lIns="38100" tIns="38100" rIns="38100" bIns="38100" anchor="ctr"/>
          <a:lstStyle/>
          <a:p>
            <a:pPr>
              <a:defRPr sz="3000">
                <a:solidFill>
                  <a:srgbClr val="FFFFFF"/>
                </a:solidFill>
              </a:defRPr>
            </a:pPr>
            <a:endParaRPr/>
          </a:p>
        </p:txBody>
      </p:sp>
      <p:sp>
        <p:nvSpPr>
          <p:cNvPr id="38" name="Circle">
            <a:extLst>
              <a:ext uri="{FF2B5EF4-FFF2-40B4-BE49-F238E27FC236}">
                <a16:creationId xmlns:a16="http://schemas.microsoft.com/office/drawing/2014/main" id="{8BAA06BE-F041-4E1E-BBC5-CC8AD0DBD8EF}"/>
              </a:ext>
            </a:extLst>
          </p:cNvPr>
          <p:cNvSpPr/>
          <p:nvPr/>
        </p:nvSpPr>
        <p:spPr>
          <a:xfrm>
            <a:off x="9922088" y="2682387"/>
            <a:ext cx="234191" cy="234191"/>
          </a:xfrm>
          <a:prstGeom prst="ellipse">
            <a:avLst/>
          </a:prstGeom>
          <a:solidFill>
            <a:schemeClr val="accent4">
              <a:lumMod val="20000"/>
              <a:lumOff val="80000"/>
            </a:schemeClr>
          </a:solidFill>
          <a:ln w="12700">
            <a:miter lim="400000"/>
          </a:ln>
        </p:spPr>
        <p:txBody>
          <a:bodyPr lIns="38100" tIns="38100" rIns="38100" bIns="38100" anchor="ctr"/>
          <a:lstStyle/>
          <a:p>
            <a:pPr>
              <a:defRPr sz="3000">
                <a:solidFill>
                  <a:srgbClr val="FFFFFF"/>
                </a:solidFill>
              </a:defRPr>
            </a:pPr>
            <a:endParaRPr/>
          </a:p>
        </p:txBody>
      </p:sp>
      <p:grpSp>
        <p:nvGrpSpPr>
          <p:cNvPr id="39" name="Group 38">
            <a:extLst>
              <a:ext uri="{FF2B5EF4-FFF2-40B4-BE49-F238E27FC236}">
                <a16:creationId xmlns:a16="http://schemas.microsoft.com/office/drawing/2014/main" id="{7F6446D2-748E-4B38-8790-83F5DA80962D}"/>
              </a:ext>
            </a:extLst>
          </p:cNvPr>
          <p:cNvGrpSpPr/>
          <p:nvPr/>
        </p:nvGrpSpPr>
        <p:grpSpPr>
          <a:xfrm>
            <a:off x="3248462" y="2757334"/>
            <a:ext cx="2576099" cy="2921369"/>
            <a:chOff x="332936" y="2627766"/>
            <a:chExt cx="2926080" cy="2921369"/>
          </a:xfrm>
        </p:grpSpPr>
        <p:sp>
          <p:nvSpPr>
            <p:cNvPr id="40" name="TextBox 39">
              <a:extLst>
                <a:ext uri="{FF2B5EF4-FFF2-40B4-BE49-F238E27FC236}">
                  <a16:creationId xmlns:a16="http://schemas.microsoft.com/office/drawing/2014/main" id="{D4F08A79-E0F8-474A-AB50-C70DB21CA6E8}"/>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41" name="TextBox 40">
              <a:extLst>
                <a:ext uri="{FF2B5EF4-FFF2-40B4-BE49-F238E27FC236}">
                  <a16:creationId xmlns:a16="http://schemas.microsoft.com/office/drawing/2014/main" id="{7FE5A0DC-7EB6-4F99-AA26-0A2519F1E04C}"/>
                </a:ext>
              </a:extLst>
            </p:cNvPr>
            <p:cNvSpPr txBox="1"/>
            <p:nvPr/>
          </p:nvSpPr>
          <p:spPr>
            <a:xfrm>
              <a:off x="332936" y="3086922"/>
              <a:ext cx="2926080" cy="2462213"/>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2" name="Group 41">
            <a:extLst>
              <a:ext uri="{FF2B5EF4-FFF2-40B4-BE49-F238E27FC236}">
                <a16:creationId xmlns:a16="http://schemas.microsoft.com/office/drawing/2014/main" id="{5ADA3079-3148-4FCC-9E1D-FD512C0B593B}"/>
              </a:ext>
            </a:extLst>
          </p:cNvPr>
          <p:cNvGrpSpPr/>
          <p:nvPr/>
        </p:nvGrpSpPr>
        <p:grpSpPr>
          <a:xfrm>
            <a:off x="6367439" y="2757334"/>
            <a:ext cx="2576099" cy="2921369"/>
            <a:chOff x="332936" y="2627766"/>
            <a:chExt cx="2926080" cy="2921369"/>
          </a:xfrm>
        </p:grpSpPr>
        <p:sp>
          <p:nvSpPr>
            <p:cNvPr id="43" name="TextBox 42">
              <a:extLst>
                <a:ext uri="{FF2B5EF4-FFF2-40B4-BE49-F238E27FC236}">
                  <a16:creationId xmlns:a16="http://schemas.microsoft.com/office/drawing/2014/main" id="{FABE1D46-1ADA-422B-A77A-C36657FBF71F}"/>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44" name="TextBox 43">
              <a:extLst>
                <a:ext uri="{FF2B5EF4-FFF2-40B4-BE49-F238E27FC236}">
                  <a16:creationId xmlns:a16="http://schemas.microsoft.com/office/drawing/2014/main" id="{1B28613E-48C0-415C-93E0-9F9DCEDE0EA1}"/>
                </a:ext>
              </a:extLst>
            </p:cNvPr>
            <p:cNvSpPr txBox="1"/>
            <p:nvPr/>
          </p:nvSpPr>
          <p:spPr>
            <a:xfrm>
              <a:off x="332936" y="3086922"/>
              <a:ext cx="2926080" cy="2462213"/>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Chemistry Tools Comparison – Slide Template</a:t>
            </a:r>
          </a:p>
        </p:txBody>
      </p:sp>
      <p:sp>
        <p:nvSpPr>
          <p:cNvPr id="4" name="Shape">
            <a:extLst>
              <a:ext uri="{FF2B5EF4-FFF2-40B4-BE49-F238E27FC236}">
                <a16:creationId xmlns:a16="http://schemas.microsoft.com/office/drawing/2014/main" id="{DC49ADA6-F10C-48B2-B9A4-9CF8F34802E1}"/>
              </a:ext>
            </a:extLst>
          </p:cNvPr>
          <p:cNvSpPr/>
          <p:nvPr/>
        </p:nvSpPr>
        <p:spPr>
          <a:xfrm>
            <a:off x="1171561" y="996215"/>
            <a:ext cx="1954624" cy="3615905"/>
          </a:xfrm>
          <a:custGeom>
            <a:avLst/>
            <a:gdLst/>
            <a:ahLst/>
            <a:cxnLst>
              <a:cxn ang="0">
                <a:pos x="wd2" y="hd2"/>
              </a:cxn>
              <a:cxn ang="5400000">
                <a:pos x="wd2" y="hd2"/>
              </a:cxn>
              <a:cxn ang="10800000">
                <a:pos x="wd2" y="hd2"/>
              </a:cxn>
              <a:cxn ang="16200000">
                <a:pos x="wd2" y="hd2"/>
              </a:cxn>
            </a:cxnLst>
            <a:rect l="0" t="0" r="r" b="b"/>
            <a:pathLst>
              <a:path w="19681" h="21600" extrusionOk="0">
                <a:moveTo>
                  <a:pt x="16795" y="3120"/>
                </a:moveTo>
                <a:cubicBezTo>
                  <a:pt x="16135" y="2728"/>
                  <a:pt x="15404" y="2406"/>
                  <a:pt x="14626" y="2154"/>
                </a:cubicBezTo>
                <a:lnTo>
                  <a:pt x="14626" y="1385"/>
                </a:lnTo>
                <a:cubicBezTo>
                  <a:pt x="15168" y="1371"/>
                  <a:pt x="15616" y="1105"/>
                  <a:pt x="15616" y="783"/>
                </a:cubicBezTo>
                <a:lnTo>
                  <a:pt x="15616" y="602"/>
                </a:lnTo>
                <a:cubicBezTo>
                  <a:pt x="15616" y="266"/>
                  <a:pt x="15168" y="0"/>
                  <a:pt x="14602" y="0"/>
                </a:cubicBezTo>
                <a:lnTo>
                  <a:pt x="4981" y="0"/>
                </a:lnTo>
                <a:cubicBezTo>
                  <a:pt x="4415" y="0"/>
                  <a:pt x="3967" y="266"/>
                  <a:pt x="3967" y="602"/>
                </a:cubicBezTo>
                <a:lnTo>
                  <a:pt x="3967" y="783"/>
                </a:lnTo>
                <a:cubicBezTo>
                  <a:pt x="3967" y="1105"/>
                  <a:pt x="4415" y="1371"/>
                  <a:pt x="4958" y="1385"/>
                </a:cubicBezTo>
                <a:lnTo>
                  <a:pt x="4958" y="2182"/>
                </a:lnTo>
                <a:cubicBezTo>
                  <a:pt x="4227" y="2434"/>
                  <a:pt x="3519" y="2742"/>
                  <a:pt x="2883" y="3120"/>
                </a:cubicBezTo>
                <a:lnTo>
                  <a:pt x="2883" y="3120"/>
                </a:lnTo>
                <a:cubicBezTo>
                  <a:pt x="-961" y="5400"/>
                  <a:pt x="-961" y="9107"/>
                  <a:pt x="2883" y="11388"/>
                </a:cubicBezTo>
                <a:lnTo>
                  <a:pt x="9532" y="15333"/>
                </a:lnTo>
                <a:lnTo>
                  <a:pt x="7764" y="15333"/>
                </a:lnTo>
                <a:lnTo>
                  <a:pt x="7764" y="21600"/>
                </a:lnTo>
                <a:lnTo>
                  <a:pt x="11843" y="20047"/>
                </a:lnTo>
                <a:lnTo>
                  <a:pt x="11843" y="15333"/>
                </a:lnTo>
                <a:lnTo>
                  <a:pt x="10169" y="15333"/>
                </a:lnTo>
                <a:lnTo>
                  <a:pt x="16819" y="11388"/>
                </a:lnTo>
                <a:cubicBezTo>
                  <a:pt x="20639" y="9107"/>
                  <a:pt x="20639" y="5400"/>
                  <a:pt x="16795" y="312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6" name="Shape">
            <a:extLst>
              <a:ext uri="{FF2B5EF4-FFF2-40B4-BE49-F238E27FC236}">
                <a16:creationId xmlns:a16="http://schemas.microsoft.com/office/drawing/2014/main" id="{1CA6293C-FC02-471C-A6BA-000BC7A6AE0F}"/>
              </a:ext>
            </a:extLst>
          </p:cNvPr>
          <p:cNvSpPr/>
          <p:nvPr/>
        </p:nvSpPr>
        <p:spPr>
          <a:xfrm>
            <a:off x="1288656" y="1534853"/>
            <a:ext cx="1747358" cy="1906309"/>
          </a:xfrm>
          <a:custGeom>
            <a:avLst/>
            <a:gdLst/>
            <a:ahLst/>
            <a:cxnLst>
              <a:cxn ang="0">
                <a:pos x="wd2" y="hd2"/>
              </a:cxn>
              <a:cxn ang="5400000">
                <a:pos x="wd2" y="hd2"/>
              </a:cxn>
              <a:cxn ang="10800000">
                <a:pos x="wd2" y="hd2"/>
              </a:cxn>
              <a:cxn ang="16200000">
                <a:pos x="wd2" y="hd2"/>
              </a:cxn>
            </a:cxnLst>
            <a:rect l="0" t="0" r="r" b="b"/>
            <a:pathLst>
              <a:path w="19678" h="21600" extrusionOk="0">
                <a:moveTo>
                  <a:pt x="16786" y="584"/>
                </a:moveTo>
                <a:cubicBezTo>
                  <a:pt x="16575" y="371"/>
                  <a:pt x="16364" y="186"/>
                  <a:pt x="16153" y="0"/>
                </a:cubicBezTo>
                <a:lnTo>
                  <a:pt x="3521" y="0"/>
                </a:lnTo>
                <a:cubicBezTo>
                  <a:pt x="3310" y="186"/>
                  <a:pt x="3072" y="371"/>
                  <a:pt x="2888" y="584"/>
                </a:cubicBezTo>
                <a:lnTo>
                  <a:pt x="2888" y="584"/>
                </a:lnTo>
                <a:cubicBezTo>
                  <a:pt x="-963" y="4458"/>
                  <a:pt x="-963" y="10720"/>
                  <a:pt x="2888" y="14595"/>
                </a:cubicBezTo>
                <a:lnTo>
                  <a:pt x="9850" y="21600"/>
                </a:lnTo>
                <a:lnTo>
                  <a:pt x="16813" y="14595"/>
                </a:lnTo>
                <a:cubicBezTo>
                  <a:pt x="20637" y="10747"/>
                  <a:pt x="20637" y="4458"/>
                  <a:pt x="16786" y="584"/>
                </a:cubicBezTo>
                <a:lnTo>
                  <a:pt x="16786" y="584"/>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60204189-3F5B-47F1-A4D6-32C88646C351}"/>
              </a:ext>
            </a:extLst>
          </p:cNvPr>
          <p:cNvSpPr/>
          <p:nvPr/>
        </p:nvSpPr>
        <p:spPr>
          <a:xfrm>
            <a:off x="305056" y="902537"/>
            <a:ext cx="325528" cy="595546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586"/>
                </a:lnTo>
                <a:cubicBezTo>
                  <a:pt x="0" y="263"/>
                  <a:pt x="4817" y="0"/>
                  <a:pt x="10722" y="0"/>
                </a:cubicBezTo>
                <a:lnTo>
                  <a:pt x="10722" y="0"/>
                </a:lnTo>
                <a:cubicBezTo>
                  <a:pt x="16627" y="0"/>
                  <a:pt x="21445" y="263"/>
                  <a:pt x="21445" y="586"/>
                </a:cubicBezTo>
                <a:lnTo>
                  <a:pt x="21445" y="21600"/>
                </a:lnTo>
                <a:close/>
              </a:path>
            </a:pathLst>
          </a:custGeom>
          <a:solidFill>
            <a:schemeClr val="bg1">
              <a:lumMod val="65000"/>
            </a:schemeClr>
          </a:solidFill>
          <a:ln w="12700">
            <a:miter lim="400000"/>
          </a:ln>
        </p:spPr>
        <p:txBody>
          <a:bodyPr lIns="38100" tIns="38100" rIns="38100" bIns="38100" anchor="ctr"/>
          <a:lstStyle/>
          <a:p>
            <a:pPr>
              <a:defRPr sz="3000">
                <a:solidFill>
                  <a:srgbClr val="FFFFFF"/>
                </a:solidFill>
              </a:defRPr>
            </a:pPr>
            <a:endParaRPr/>
          </a:p>
        </p:txBody>
      </p:sp>
      <p:sp>
        <p:nvSpPr>
          <p:cNvPr id="10" name="Shape">
            <a:extLst>
              <a:ext uri="{FF2B5EF4-FFF2-40B4-BE49-F238E27FC236}">
                <a16:creationId xmlns:a16="http://schemas.microsoft.com/office/drawing/2014/main" id="{219004A2-F3BE-46F0-BACB-B6004501A312}"/>
              </a:ext>
            </a:extLst>
          </p:cNvPr>
          <p:cNvSpPr/>
          <p:nvPr/>
        </p:nvSpPr>
        <p:spPr>
          <a:xfrm>
            <a:off x="468989" y="3431795"/>
            <a:ext cx="2576099" cy="325525"/>
          </a:xfrm>
          <a:custGeom>
            <a:avLst/>
            <a:gdLst/>
            <a:ahLst/>
            <a:cxnLst>
              <a:cxn ang="0">
                <a:pos x="wd2" y="hd2"/>
              </a:cxn>
              <a:cxn ang="5400000">
                <a:pos x="wd2" y="hd2"/>
              </a:cxn>
              <a:cxn ang="10800000">
                <a:pos x="wd2" y="hd2"/>
              </a:cxn>
              <a:cxn ang="16200000">
                <a:pos x="wd2" y="hd2"/>
              </a:cxn>
            </a:cxnLst>
            <a:rect l="0" t="0" r="r" b="b"/>
            <a:pathLst>
              <a:path w="21600" h="21600" extrusionOk="0">
                <a:moveTo>
                  <a:pt x="21600" y="10878"/>
                </a:moveTo>
                <a:lnTo>
                  <a:pt x="21600" y="10878"/>
                </a:lnTo>
                <a:cubicBezTo>
                  <a:pt x="21600" y="16783"/>
                  <a:pt x="20991" y="21600"/>
                  <a:pt x="20245" y="21600"/>
                </a:cubicBezTo>
                <a:lnTo>
                  <a:pt x="0" y="21600"/>
                </a:lnTo>
                <a:lnTo>
                  <a:pt x="0" y="0"/>
                </a:lnTo>
                <a:lnTo>
                  <a:pt x="20245" y="0"/>
                </a:lnTo>
                <a:cubicBezTo>
                  <a:pt x="20972" y="155"/>
                  <a:pt x="21600" y="4973"/>
                  <a:pt x="21600" y="10878"/>
                </a:cubicBezTo>
                <a:close/>
              </a:path>
            </a:pathLst>
          </a:custGeom>
          <a:solidFill>
            <a:schemeClr val="bg1">
              <a:lumMod val="65000"/>
            </a:schemeClr>
          </a:solidFill>
          <a:ln w="12700">
            <a:miter lim="400000"/>
          </a:ln>
        </p:spPr>
        <p:txBody>
          <a:bodyPr lIns="38100" tIns="38100" rIns="38100" bIns="38100" anchor="ctr"/>
          <a:lstStyle/>
          <a:p>
            <a:pPr>
              <a:defRPr sz="3000">
                <a:solidFill>
                  <a:srgbClr val="FFFFFF"/>
                </a:solidFill>
              </a:defRPr>
            </a:pPr>
            <a:endParaRPr/>
          </a:p>
        </p:txBody>
      </p:sp>
      <p:sp>
        <p:nvSpPr>
          <p:cNvPr id="12" name="Shape">
            <a:extLst>
              <a:ext uri="{FF2B5EF4-FFF2-40B4-BE49-F238E27FC236}">
                <a16:creationId xmlns:a16="http://schemas.microsoft.com/office/drawing/2014/main" id="{BEF4A1CB-4C39-445C-A291-B468FFC99D07}"/>
              </a:ext>
            </a:extLst>
          </p:cNvPr>
          <p:cNvSpPr/>
          <p:nvPr/>
        </p:nvSpPr>
        <p:spPr>
          <a:xfrm>
            <a:off x="1265239" y="3103930"/>
            <a:ext cx="187352" cy="87353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4860" y="21600"/>
                  <a:pt x="0" y="20558"/>
                  <a:pt x="0" y="19284"/>
                </a:cubicBezTo>
                <a:lnTo>
                  <a:pt x="0" y="2316"/>
                </a:lnTo>
                <a:cubicBezTo>
                  <a:pt x="0" y="1042"/>
                  <a:pt x="4860" y="0"/>
                  <a:pt x="10800" y="0"/>
                </a:cubicBezTo>
                <a:lnTo>
                  <a:pt x="10800" y="0"/>
                </a:lnTo>
                <a:cubicBezTo>
                  <a:pt x="16740" y="0"/>
                  <a:pt x="21600" y="1042"/>
                  <a:pt x="21600" y="2316"/>
                </a:cubicBezTo>
                <a:lnTo>
                  <a:pt x="21600" y="19284"/>
                </a:lnTo>
                <a:cubicBezTo>
                  <a:pt x="21600" y="20558"/>
                  <a:pt x="16740" y="21600"/>
                  <a:pt x="10800" y="21600"/>
                </a:cubicBezTo>
                <a:close/>
              </a:path>
            </a:pathLst>
          </a:custGeom>
          <a:solidFill>
            <a:schemeClr val="tx2"/>
          </a:solidFill>
          <a:ln w="12700">
            <a:miter lim="400000"/>
          </a:ln>
        </p:spPr>
        <p:txBody>
          <a:bodyPr lIns="38100" tIns="38100" rIns="38100" bIns="38100" anchor="ctr"/>
          <a:lstStyle/>
          <a:p>
            <a:pPr>
              <a:defRPr sz="3000">
                <a:solidFill>
                  <a:srgbClr val="FFFFFF"/>
                </a:solidFill>
              </a:defRPr>
            </a:pPr>
            <a:endParaRPr/>
          </a:p>
        </p:txBody>
      </p:sp>
      <p:sp>
        <p:nvSpPr>
          <p:cNvPr id="14" name="Shape">
            <a:extLst>
              <a:ext uri="{FF2B5EF4-FFF2-40B4-BE49-F238E27FC236}">
                <a16:creationId xmlns:a16="http://schemas.microsoft.com/office/drawing/2014/main" id="{CFC8FA6C-FFAB-4711-A62F-8529308A3618}"/>
              </a:ext>
            </a:extLst>
          </p:cNvPr>
          <p:cNvSpPr/>
          <p:nvPr/>
        </p:nvSpPr>
        <p:spPr>
          <a:xfrm>
            <a:off x="1686782" y="3314699"/>
            <a:ext cx="922711" cy="564399"/>
          </a:xfrm>
          <a:custGeom>
            <a:avLst/>
            <a:gdLst/>
            <a:ahLst/>
            <a:cxnLst>
              <a:cxn ang="0">
                <a:pos x="wd2" y="hd2"/>
              </a:cxn>
              <a:cxn ang="5400000">
                <a:pos x="wd2" y="hd2"/>
              </a:cxn>
              <a:cxn ang="10800000">
                <a:pos x="wd2" y="hd2"/>
              </a:cxn>
              <a:cxn ang="16200000">
                <a:pos x="wd2" y="hd2"/>
              </a:cxn>
            </a:cxnLst>
            <a:rect l="0" t="0" r="r" b="b"/>
            <a:pathLst>
              <a:path w="21600" h="21600" extrusionOk="0">
                <a:moveTo>
                  <a:pt x="18914" y="21600"/>
                </a:moveTo>
                <a:lnTo>
                  <a:pt x="2686" y="21600"/>
                </a:lnTo>
                <a:cubicBezTo>
                  <a:pt x="1206" y="21600"/>
                  <a:pt x="0" y="19628"/>
                  <a:pt x="0" y="17208"/>
                </a:cubicBezTo>
                <a:lnTo>
                  <a:pt x="0" y="4392"/>
                </a:lnTo>
                <a:cubicBezTo>
                  <a:pt x="0" y="1972"/>
                  <a:pt x="1206" y="0"/>
                  <a:pt x="2686" y="0"/>
                </a:cubicBezTo>
                <a:lnTo>
                  <a:pt x="18914" y="0"/>
                </a:lnTo>
                <a:cubicBezTo>
                  <a:pt x="20394" y="0"/>
                  <a:pt x="21600" y="1972"/>
                  <a:pt x="21600" y="4392"/>
                </a:cubicBezTo>
                <a:lnTo>
                  <a:pt x="21600" y="17208"/>
                </a:lnTo>
                <a:cubicBezTo>
                  <a:pt x="21600" y="19628"/>
                  <a:pt x="20394" y="21600"/>
                  <a:pt x="18914" y="21600"/>
                </a:cubicBezTo>
                <a:close/>
              </a:path>
            </a:pathLst>
          </a:custGeom>
          <a:solidFill>
            <a:schemeClr val="tx2"/>
          </a:solidFill>
          <a:ln w="12700">
            <a:miter lim="400000"/>
          </a:ln>
        </p:spPr>
        <p:txBody>
          <a:bodyPr lIns="38100" tIns="38100" rIns="38100" bIns="38100" anchor="ctr"/>
          <a:lstStyle/>
          <a:p>
            <a:pPr>
              <a:defRPr sz="3000">
                <a:solidFill>
                  <a:srgbClr val="FFFFFF"/>
                </a:solidFill>
              </a:defRPr>
            </a:pPr>
            <a:endParaRPr/>
          </a:p>
        </p:txBody>
      </p:sp>
      <p:sp>
        <p:nvSpPr>
          <p:cNvPr id="16" name="Circle">
            <a:extLst>
              <a:ext uri="{FF2B5EF4-FFF2-40B4-BE49-F238E27FC236}">
                <a16:creationId xmlns:a16="http://schemas.microsoft.com/office/drawing/2014/main" id="{BDBA263E-763F-4C61-9AB1-A4164E2236DA}"/>
              </a:ext>
            </a:extLst>
          </p:cNvPr>
          <p:cNvSpPr/>
          <p:nvPr/>
        </p:nvSpPr>
        <p:spPr>
          <a:xfrm>
            <a:off x="2365934" y="2612130"/>
            <a:ext cx="145198" cy="145204"/>
          </a:xfrm>
          <a:prstGeom prst="ellipse">
            <a:avLst/>
          </a:prstGeom>
          <a:solidFill>
            <a:schemeClr val="tx2">
              <a:lumMod val="10000"/>
              <a:lumOff val="90000"/>
            </a:schemeClr>
          </a:solidFill>
          <a:ln w="12700">
            <a:miter lim="400000"/>
          </a:ln>
        </p:spPr>
        <p:txBody>
          <a:bodyPr lIns="38100" tIns="38100" rIns="38100" bIns="38100" anchor="ctr"/>
          <a:lstStyle/>
          <a:p>
            <a:pPr>
              <a:defRPr sz="3000">
                <a:solidFill>
                  <a:srgbClr val="FFFFFF"/>
                </a:solidFill>
              </a:defRPr>
            </a:pPr>
            <a:endParaRPr/>
          </a:p>
        </p:txBody>
      </p:sp>
      <p:sp>
        <p:nvSpPr>
          <p:cNvPr id="18" name="Circle">
            <a:extLst>
              <a:ext uri="{FF2B5EF4-FFF2-40B4-BE49-F238E27FC236}">
                <a16:creationId xmlns:a16="http://schemas.microsoft.com/office/drawing/2014/main" id="{EF1D12BF-543E-4DEC-9A5E-8153FAD96D14}"/>
              </a:ext>
            </a:extLst>
          </p:cNvPr>
          <p:cNvSpPr/>
          <p:nvPr/>
        </p:nvSpPr>
        <p:spPr>
          <a:xfrm>
            <a:off x="2623544" y="2448196"/>
            <a:ext cx="135830" cy="135827"/>
          </a:xfrm>
          <a:prstGeom prst="ellipse">
            <a:avLst/>
          </a:prstGeom>
          <a:solidFill>
            <a:schemeClr val="tx2">
              <a:lumMod val="10000"/>
              <a:lumOff val="90000"/>
            </a:schemeClr>
          </a:solidFill>
          <a:ln w="12700">
            <a:miter lim="400000"/>
          </a:ln>
        </p:spPr>
        <p:txBody>
          <a:bodyPr lIns="38100" tIns="38100" rIns="38100" bIns="38100" anchor="ctr"/>
          <a:lstStyle/>
          <a:p>
            <a:pPr>
              <a:defRPr sz="3000">
                <a:solidFill>
                  <a:srgbClr val="FFFFFF"/>
                </a:solidFill>
              </a:defRPr>
            </a:pPr>
            <a:endParaRPr/>
          </a:p>
        </p:txBody>
      </p:sp>
      <p:sp>
        <p:nvSpPr>
          <p:cNvPr id="20" name="Circle">
            <a:extLst>
              <a:ext uri="{FF2B5EF4-FFF2-40B4-BE49-F238E27FC236}">
                <a16:creationId xmlns:a16="http://schemas.microsoft.com/office/drawing/2014/main" id="{A6FE7B29-2FF3-4B31-819F-0187CE2C6692}"/>
              </a:ext>
            </a:extLst>
          </p:cNvPr>
          <p:cNvSpPr/>
          <p:nvPr/>
        </p:nvSpPr>
        <p:spPr>
          <a:xfrm>
            <a:off x="2319096" y="2120330"/>
            <a:ext cx="234191" cy="234191"/>
          </a:xfrm>
          <a:prstGeom prst="ellipse">
            <a:avLst/>
          </a:prstGeom>
          <a:solidFill>
            <a:schemeClr val="tx2">
              <a:lumMod val="10000"/>
              <a:lumOff val="90000"/>
            </a:schemeClr>
          </a:solidFill>
          <a:ln w="12700">
            <a:miter lim="400000"/>
          </a:ln>
        </p:spPr>
        <p:txBody>
          <a:bodyPr lIns="38100" tIns="38100" rIns="38100" bIns="38100" anchor="ctr"/>
          <a:lstStyle/>
          <a:p>
            <a:pPr>
              <a:defRPr sz="3000">
                <a:solidFill>
                  <a:srgbClr val="FFFFFF"/>
                </a:solidFill>
              </a:defRPr>
            </a:pPr>
            <a:endParaRPr/>
          </a:p>
        </p:txBody>
      </p:sp>
      <p:sp>
        <p:nvSpPr>
          <p:cNvPr id="22" name="Shape">
            <a:extLst>
              <a:ext uri="{FF2B5EF4-FFF2-40B4-BE49-F238E27FC236}">
                <a16:creationId xmlns:a16="http://schemas.microsoft.com/office/drawing/2014/main" id="{D2055346-1BE8-4F8B-91D9-4B4224A58720}"/>
              </a:ext>
            </a:extLst>
          </p:cNvPr>
          <p:cNvSpPr/>
          <p:nvPr/>
        </p:nvSpPr>
        <p:spPr>
          <a:xfrm>
            <a:off x="9055581" y="996215"/>
            <a:ext cx="1954624" cy="3615905"/>
          </a:xfrm>
          <a:custGeom>
            <a:avLst/>
            <a:gdLst/>
            <a:ahLst/>
            <a:cxnLst>
              <a:cxn ang="0">
                <a:pos x="wd2" y="hd2"/>
              </a:cxn>
              <a:cxn ang="5400000">
                <a:pos x="wd2" y="hd2"/>
              </a:cxn>
              <a:cxn ang="10800000">
                <a:pos x="wd2" y="hd2"/>
              </a:cxn>
              <a:cxn ang="16200000">
                <a:pos x="wd2" y="hd2"/>
              </a:cxn>
            </a:cxnLst>
            <a:rect l="0" t="0" r="r" b="b"/>
            <a:pathLst>
              <a:path w="19681" h="21600" extrusionOk="0">
                <a:moveTo>
                  <a:pt x="2886" y="3120"/>
                </a:moveTo>
                <a:cubicBezTo>
                  <a:pt x="3546" y="2728"/>
                  <a:pt x="4277" y="2406"/>
                  <a:pt x="5055" y="2154"/>
                </a:cubicBezTo>
                <a:lnTo>
                  <a:pt x="5055" y="1385"/>
                </a:lnTo>
                <a:cubicBezTo>
                  <a:pt x="4513" y="1371"/>
                  <a:pt x="4065" y="1105"/>
                  <a:pt x="4065" y="783"/>
                </a:cubicBezTo>
                <a:lnTo>
                  <a:pt x="4065" y="602"/>
                </a:lnTo>
                <a:cubicBezTo>
                  <a:pt x="4065" y="266"/>
                  <a:pt x="4513" y="0"/>
                  <a:pt x="5079" y="0"/>
                </a:cubicBezTo>
                <a:lnTo>
                  <a:pt x="14700" y="0"/>
                </a:lnTo>
                <a:cubicBezTo>
                  <a:pt x="15266" y="0"/>
                  <a:pt x="15714" y="266"/>
                  <a:pt x="15714" y="602"/>
                </a:cubicBezTo>
                <a:lnTo>
                  <a:pt x="15714" y="783"/>
                </a:lnTo>
                <a:cubicBezTo>
                  <a:pt x="15714" y="1105"/>
                  <a:pt x="15266" y="1371"/>
                  <a:pt x="14723" y="1385"/>
                </a:cubicBezTo>
                <a:lnTo>
                  <a:pt x="14723" y="2182"/>
                </a:lnTo>
                <a:cubicBezTo>
                  <a:pt x="15454" y="2434"/>
                  <a:pt x="16162" y="2742"/>
                  <a:pt x="16798" y="3120"/>
                </a:cubicBezTo>
                <a:lnTo>
                  <a:pt x="16798" y="3120"/>
                </a:lnTo>
                <a:cubicBezTo>
                  <a:pt x="20642" y="5400"/>
                  <a:pt x="20642" y="9107"/>
                  <a:pt x="16798" y="11388"/>
                </a:cubicBezTo>
                <a:lnTo>
                  <a:pt x="10149" y="15333"/>
                </a:lnTo>
                <a:lnTo>
                  <a:pt x="11917" y="15333"/>
                </a:lnTo>
                <a:lnTo>
                  <a:pt x="11917" y="21600"/>
                </a:lnTo>
                <a:lnTo>
                  <a:pt x="7838" y="20047"/>
                </a:lnTo>
                <a:lnTo>
                  <a:pt x="7838" y="15333"/>
                </a:lnTo>
                <a:lnTo>
                  <a:pt x="9512" y="15333"/>
                </a:lnTo>
                <a:lnTo>
                  <a:pt x="2862" y="11388"/>
                </a:lnTo>
                <a:cubicBezTo>
                  <a:pt x="-958" y="9107"/>
                  <a:pt x="-958" y="5400"/>
                  <a:pt x="2886" y="3120"/>
                </a:cubicBezTo>
                <a:close/>
              </a:path>
            </a:pathLst>
          </a:custGeom>
          <a:solidFill>
            <a:schemeClr val="bg1"/>
          </a:solidFill>
          <a:ln w="12700">
            <a:miter lim="400000"/>
          </a:ln>
          <a:effectLst>
            <a:outerShdw blurRad="50800" dist="38100" dir="2700000" algn="tl" rotWithShape="0">
              <a:prstClr val="black">
                <a:alpha val="40000"/>
              </a:prstClr>
            </a:outerShdw>
          </a:effectLst>
        </p:spPr>
        <p:txBody>
          <a:bodyPr lIns="38100" tIns="38100" rIns="38100" bIns="38100" anchor="ctr"/>
          <a:lstStyle/>
          <a:p>
            <a:pPr>
              <a:defRPr sz="3000">
                <a:solidFill>
                  <a:srgbClr val="FFFFFF"/>
                </a:solidFill>
              </a:defRPr>
            </a:pPr>
            <a:endParaRPr/>
          </a:p>
        </p:txBody>
      </p:sp>
      <p:sp>
        <p:nvSpPr>
          <p:cNvPr id="24" name="Shape">
            <a:extLst>
              <a:ext uri="{FF2B5EF4-FFF2-40B4-BE49-F238E27FC236}">
                <a16:creationId xmlns:a16="http://schemas.microsoft.com/office/drawing/2014/main" id="{E29AA263-33E0-4651-A476-209B7DA3BE48}"/>
              </a:ext>
            </a:extLst>
          </p:cNvPr>
          <p:cNvSpPr/>
          <p:nvPr/>
        </p:nvSpPr>
        <p:spPr>
          <a:xfrm>
            <a:off x="9242935" y="2588709"/>
            <a:ext cx="1587810" cy="866509"/>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573" y="2277"/>
                  <a:pt x="1370" y="4378"/>
                  <a:pt x="2389" y="6188"/>
                </a:cubicBezTo>
                <a:lnTo>
                  <a:pt x="10800" y="21600"/>
                </a:lnTo>
                <a:lnTo>
                  <a:pt x="19211" y="6188"/>
                </a:lnTo>
                <a:cubicBezTo>
                  <a:pt x="20230" y="4320"/>
                  <a:pt x="21027" y="2218"/>
                  <a:pt x="21600" y="0"/>
                </a:cubicBezTo>
                <a:lnTo>
                  <a:pt x="0" y="0"/>
                </a:lnTo>
                <a:close/>
              </a:path>
            </a:pathLst>
          </a:custGeom>
          <a:solidFill>
            <a:schemeClr val="accent4"/>
          </a:solidFill>
          <a:ln w="12700">
            <a:miter lim="400000"/>
          </a:ln>
        </p:spPr>
        <p:txBody>
          <a:bodyPr lIns="38100" tIns="38100" rIns="38100" bIns="38100" anchor="ctr"/>
          <a:lstStyle/>
          <a:p>
            <a:pPr>
              <a:defRPr sz="3000">
                <a:solidFill>
                  <a:srgbClr val="FFFFFF"/>
                </a:solidFill>
              </a:defRPr>
            </a:pPr>
            <a:endParaRPr/>
          </a:p>
        </p:txBody>
      </p:sp>
      <p:sp>
        <p:nvSpPr>
          <p:cNvPr id="26" name="Shape">
            <a:extLst>
              <a:ext uri="{FF2B5EF4-FFF2-40B4-BE49-F238E27FC236}">
                <a16:creationId xmlns:a16="http://schemas.microsoft.com/office/drawing/2014/main" id="{7373C2AD-795E-4867-8376-56AE98D2E5A8}"/>
              </a:ext>
            </a:extLst>
          </p:cNvPr>
          <p:cNvSpPr/>
          <p:nvPr/>
        </p:nvSpPr>
        <p:spPr>
          <a:xfrm>
            <a:off x="11561419" y="902537"/>
            <a:ext cx="325525" cy="595546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21600" y="586"/>
                </a:lnTo>
                <a:cubicBezTo>
                  <a:pt x="21600" y="263"/>
                  <a:pt x="16783" y="0"/>
                  <a:pt x="10878" y="0"/>
                </a:cubicBezTo>
                <a:lnTo>
                  <a:pt x="10878" y="0"/>
                </a:lnTo>
                <a:cubicBezTo>
                  <a:pt x="4973" y="0"/>
                  <a:pt x="156" y="263"/>
                  <a:pt x="156" y="586"/>
                </a:cubicBezTo>
                <a:lnTo>
                  <a:pt x="156" y="21600"/>
                </a:lnTo>
                <a:close/>
              </a:path>
            </a:pathLst>
          </a:custGeom>
          <a:solidFill>
            <a:schemeClr val="bg1">
              <a:lumMod val="65000"/>
            </a:schemeClr>
          </a:solidFill>
          <a:ln w="12700">
            <a:miter lim="400000"/>
          </a:ln>
        </p:spPr>
        <p:txBody>
          <a:bodyPr lIns="38100" tIns="38100" rIns="38100" bIns="38100" anchor="ctr"/>
          <a:lstStyle/>
          <a:p>
            <a:pPr>
              <a:defRPr sz="3000">
                <a:solidFill>
                  <a:srgbClr val="FFFFFF"/>
                </a:solidFill>
              </a:defRPr>
            </a:pPr>
            <a:endParaRPr/>
          </a:p>
        </p:txBody>
      </p:sp>
      <p:sp>
        <p:nvSpPr>
          <p:cNvPr id="28" name="Shape">
            <a:extLst>
              <a:ext uri="{FF2B5EF4-FFF2-40B4-BE49-F238E27FC236}">
                <a16:creationId xmlns:a16="http://schemas.microsoft.com/office/drawing/2014/main" id="{DD2A7D71-B526-4273-9578-BCB8EAB3AF34}"/>
              </a:ext>
            </a:extLst>
          </p:cNvPr>
          <p:cNvSpPr/>
          <p:nvPr/>
        </p:nvSpPr>
        <p:spPr>
          <a:xfrm>
            <a:off x="9149257" y="3431795"/>
            <a:ext cx="2576099" cy="325525"/>
          </a:xfrm>
          <a:custGeom>
            <a:avLst/>
            <a:gdLst/>
            <a:ahLst/>
            <a:cxnLst>
              <a:cxn ang="0">
                <a:pos x="wd2" y="hd2"/>
              </a:cxn>
              <a:cxn ang="5400000">
                <a:pos x="wd2" y="hd2"/>
              </a:cxn>
              <a:cxn ang="10800000">
                <a:pos x="wd2" y="hd2"/>
              </a:cxn>
              <a:cxn ang="16200000">
                <a:pos x="wd2" y="hd2"/>
              </a:cxn>
            </a:cxnLst>
            <a:rect l="0" t="0" r="r" b="b"/>
            <a:pathLst>
              <a:path w="21600" h="21600" extrusionOk="0">
                <a:moveTo>
                  <a:pt x="0" y="10878"/>
                </a:moveTo>
                <a:lnTo>
                  <a:pt x="0" y="10878"/>
                </a:lnTo>
                <a:cubicBezTo>
                  <a:pt x="0" y="16783"/>
                  <a:pt x="609" y="21600"/>
                  <a:pt x="1355" y="21600"/>
                </a:cubicBezTo>
                <a:lnTo>
                  <a:pt x="21600" y="21600"/>
                </a:lnTo>
                <a:lnTo>
                  <a:pt x="21600" y="0"/>
                </a:lnTo>
                <a:lnTo>
                  <a:pt x="1355" y="0"/>
                </a:lnTo>
                <a:cubicBezTo>
                  <a:pt x="628" y="155"/>
                  <a:pt x="0" y="4973"/>
                  <a:pt x="0" y="10878"/>
                </a:cubicBezTo>
                <a:close/>
              </a:path>
            </a:pathLst>
          </a:custGeom>
          <a:solidFill>
            <a:schemeClr val="bg1">
              <a:lumMod val="65000"/>
            </a:schemeClr>
          </a:solidFill>
          <a:ln w="12700">
            <a:miter lim="400000"/>
          </a:ln>
        </p:spPr>
        <p:txBody>
          <a:bodyPr lIns="38100" tIns="38100" rIns="38100" bIns="38100" anchor="ctr"/>
          <a:lstStyle/>
          <a:p>
            <a:pPr>
              <a:defRPr sz="3000">
                <a:solidFill>
                  <a:srgbClr val="FFFFFF"/>
                </a:solidFill>
              </a:defRPr>
            </a:pPr>
            <a:endParaRPr/>
          </a:p>
        </p:txBody>
      </p:sp>
      <p:sp>
        <p:nvSpPr>
          <p:cNvPr id="30" name="Shape">
            <a:extLst>
              <a:ext uri="{FF2B5EF4-FFF2-40B4-BE49-F238E27FC236}">
                <a16:creationId xmlns:a16="http://schemas.microsoft.com/office/drawing/2014/main" id="{AE0A284B-DBDD-476B-B98A-7EAACF93DD55}"/>
              </a:ext>
            </a:extLst>
          </p:cNvPr>
          <p:cNvSpPr/>
          <p:nvPr/>
        </p:nvSpPr>
        <p:spPr>
          <a:xfrm>
            <a:off x="10741754" y="3103930"/>
            <a:ext cx="187352" cy="873534"/>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lnTo>
                  <a:pt x="10800" y="21600"/>
                </a:lnTo>
                <a:cubicBezTo>
                  <a:pt x="16740" y="21600"/>
                  <a:pt x="21600" y="20558"/>
                  <a:pt x="21600" y="19284"/>
                </a:cubicBezTo>
                <a:lnTo>
                  <a:pt x="21600" y="2316"/>
                </a:lnTo>
                <a:cubicBezTo>
                  <a:pt x="21600" y="1042"/>
                  <a:pt x="16740" y="0"/>
                  <a:pt x="10800" y="0"/>
                </a:cubicBezTo>
                <a:lnTo>
                  <a:pt x="10800" y="0"/>
                </a:lnTo>
                <a:cubicBezTo>
                  <a:pt x="4860" y="0"/>
                  <a:pt x="0" y="1042"/>
                  <a:pt x="0" y="2316"/>
                </a:cubicBezTo>
                <a:lnTo>
                  <a:pt x="0" y="19284"/>
                </a:lnTo>
                <a:cubicBezTo>
                  <a:pt x="0" y="20558"/>
                  <a:pt x="4860" y="21600"/>
                  <a:pt x="10800" y="21600"/>
                </a:cubicBezTo>
                <a:close/>
              </a:path>
            </a:pathLst>
          </a:custGeom>
          <a:solidFill>
            <a:schemeClr val="tx2"/>
          </a:solidFill>
          <a:ln w="12700">
            <a:miter lim="400000"/>
          </a:ln>
        </p:spPr>
        <p:txBody>
          <a:bodyPr lIns="38100" tIns="38100" rIns="38100" bIns="38100" anchor="ctr"/>
          <a:lstStyle/>
          <a:p>
            <a:pPr>
              <a:defRPr sz="3000">
                <a:solidFill>
                  <a:srgbClr val="FFFFFF"/>
                </a:solidFill>
              </a:defRPr>
            </a:pPr>
            <a:endParaRPr/>
          </a:p>
        </p:txBody>
      </p:sp>
      <p:sp>
        <p:nvSpPr>
          <p:cNvPr id="32" name="Shape">
            <a:extLst>
              <a:ext uri="{FF2B5EF4-FFF2-40B4-BE49-F238E27FC236}">
                <a16:creationId xmlns:a16="http://schemas.microsoft.com/office/drawing/2014/main" id="{25DC6876-5036-471B-83AA-8689FFB25DF6}"/>
              </a:ext>
            </a:extLst>
          </p:cNvPr>
          <p:cNvSpPr/>
          <p:nvPr/>
        </p:nvSpPr>
        <p:spPr>
          <a:xfrm>
            <a:off x="9570802" y="3314699"/>
            <a:ext cx="922709" cy="564399"/>
          </a:xfrm>
          <a:custGeom>
            <a:avLst/>
            <a:gdLst/>
            <a:ahLst/>
            <a:cxnLst>
              <a:cxn ang="0">
                <a:pos x="wd2" y="hd2"/>
              </a:cxn>
              <a:cxn ang="5400000">
                <a:pos x="wd2" y="hd2"/>
              </a:cxn>
              <a:cxn ang="10800000">
                <a:pos x="wd2" y="hd2"/>
              </a:cxn>
              <a:cxn ang="16200000">
                <a:pos x="wd2" y="hd2"/>
              </a:cxn>
            </a:cxnLst>
            <a:rect l="0" t="0" r="r" b="b"/>
            <a:pathLst>
              <a:path w="21600" h="21600" extrusionOk="0">
                <a:moveTo>
                  <a:pt x="2686" y="21600"/>
                </a:moveTo>
                <a:lnTo>
                  <a:pt x="18914" y="21600"/>
                </a:lnTo>
                <a:cubicBezTo>
                  <a:pt x="20394" y="21600"/>
                  <a:pt x="21600" y="19628"/>
                  <a:pt x="21600" y="17208"/>
                </a:cubicBezTo>
                <a:lnTo>
                  <a:pt x="21600" y="4392"/>
                </a:lnTo>
                <a:cubicBezTo>
                  <a:pt x="21600" y="1972"/>
                  <a:pt x="20394" y="0"/>
                  <a:pt x="18914" y="0"/>
                </a:cubicBezTo>
                <a:lnTo>
                  <a:pt x="2686" y="0"/>
                </a:lnTo>
                <a:cubicBezTo>
                  <a:pt x="1206" y="0"/>
                  <a:pt x="0" y="1972"/>
                  <a:pt x="0" y="4392"/>
                </a:cubicBezTo>
                <a:lnTo>
                  <a:pt x="0" y="17208"/>
                </a:lnTo>
                <a:cubicBezTo>
                  <a:pt x="0" y="19628"/>
                  <a:pt x="1206" y="21600"/>
                  <a:pt x="2686" y="21600"/>
                </a:cubicBezTo>
                <a:close/>
              </a:path>
            </a:pathLst>
          </a:custGeom>
          <a:solidFill>
            <a:schemeClr val="tx2"/>
          </a:solidFill>
          <a:ln w="12700">
            <a:miter lim="400000"/>
          </a:ln>
        </p:spPr>
        <p:txBody>
          <a:bodyPr lIns="38100" tIns="38100" rIns="38100" bIns="38100" anchor="ctr"/>
          <a:lstStyle/>
          <a:p>
            <a:pPr>
              <a:defRPr sz="3000">
                <a:solidFill>
                  <a:srgbClr val="FFFFFF"/>
                </a:solidFill>
              </a:defRPr>
            </a:pPr>
            <a:endParaRPr/>
          </a:p>
        </p:txBody>
      </p:sp>
      <p:sp>
        <p:nvSpPr>
          <p:cNvPr id="34" name="Circle">
            <a:extLst>
              <a:ext uri="{FF2B5EF4-FFF2-40B4-BE49-F238E27FC236}">
                <a16:creationId xmlns:a16="http://schemas.microsoft.com/office/drawing/2014/main" id="{B1DA3E4E-6CD6-4B2D-A547-47008B7CB787}"/>
              </a:ext>
            </a:extLst>
          </p:cNvPr>
          <p:cNvSpPr/>
          <p:nvPr/>
        </p:nvSpPr>
        <p:spPr>
          <a:xfrm>
            <a:off x="9922088" y="3010253"/>
            <a:ext cx="145202" cy="145204"/>
          </a:xfrm>
          <a:prstGeom prst="ellipse">
            <a:avLst/>
          </a:prstGeom>
          <a:solidFill>
            <a:schemeClr val="accent4">
              <a:lumMod val="20000"/>
              <a:lumOff val="80000"/>
            </a:schemeClr>
          </a:solidFill>
          <a:ln w="12700">
            <a:miter lim="400000"/>
          </a:ln>
        </p:spPr>
        <p:txBody>
          <a:bodyPr lIns="38100" tIns="38100" rIns="38100" bIns="38100" anchor="ctr"/>
          <a:lstStyle/>
          <a:p>
            <a:pPr>
              <a:defRPr sz="3000">
                <a:solidFill>
                  <a:srgbClr val="FFFFFF"/>
                </a:solidFill>
              </a:defRPr>
            </a:pPr>
            <a:endParaRPr/>
          </a:p>
        </p:txBody>
      </p:sp>
      <p:sp>
        <p:nvSpPr>
          <p:cNvPr id="36" name="Circle">
            <a:extLst>
              <a:ext uri="{FF2B5EF4-FFF2-40B4-BE49-F238E27FC236}">
                <a16:creationId xmlns:a16="http://schemas.microsoft.com/office/drawing/2014/main" id="{7B997C69-6FB9-4E04-8392-F9AF15B68A2B}"/>
              </a:ext>
            </a:extLst>
          </p:cNvPr>
          <p:cNvSpPr/>
          <p:nvPr/>
        </p:nvSpPr>
        <p:spPr>
          <a:xfrm>
            <a:off x="9687897" y="2846320"/>
            <a:ext cx="135830" cy="135827"/>
          </a:xfrm>
          <a:prstGeom prst="ellipse">
            <a:avLst/>
          </a:prstGeom>
          <a:solidFill>
            <a:schemeClr val="accent4">
              <a:lumMod val="20000"/>
              <a:lumOff val="80000"/>
            </a:schemeClr>
          </a:solidFill>
          <a:ln w="12700">
            <a:miter lim="400000"/>
          </a:ln>
        </p:spPr>
        <p:txBody>
          <a:bodyPr lIns="38100" tIns="38100" rIns="38100" bIns="38100" anchor="ctr"/>
          <a:lstStyle/>
          <a:p>
            <a:pPr>
              <a:defRPr sz="3000">
                <a:solidFill>
                  <a:srgbClr val="FFFFFF"/>
                </a:solidFill>
              </a:defRPr>
            </a:pPr>
            <a:endParaRPr/>
          </a:p>
        </p:txBody>
      </p:sp>
      <p:sp>
        <p:nvSpPr>
          <p:cNvPr id="38" name="Circle">
            <a:extLst>
              <a:ext uri="{FF2B5EF4-FFF2-40B4-BE49-F238E27FC236}">
                <a16:creationId xmlns:a16="http://schemas.microsoft.com/office/drawing/2014/main" id="{8BAA06BE-F041-4E1E-BBC5-CC8AD0DBD8EF}"/>
              </a:ext>
            </a:extLst>
          </p:cNvPr>
          <p:cNvSpPr/>
          <p:nvPr/>
        </p:nvSpPr>
        <p:spPr>
          <a:xfrm>
            <a:off x="9922088" y="2682387"/>
            <a:ext cx="234191" cy="234191"/>
          </a:xfrm>
          <a:prstGeom prst="ellipse">
            <a:avLst/>
          </a:prstGeom>
          <a:solidFill>
            <a:schemeClr val="accent4">
              <a:lumMod val="20000"/>
              <a:lumOff val="80000"/>
            </a:schemeClr>
          </a:solidFill>
          <a:ln w="12700">
            <a:miter lim="400000"/>
          </a:ln>
        </p:spPr>
        <p:txBody>
          <a:bodyPr lIns="38100" tIns="38100" rIns="38100" bIns="38100" anchor="ctr"/>
          <a:lstStyle/>
          <a:p>
            <a:pPr>
              <a:defRPr sz="3000">
                <a:solidFill>
                  <a:srgbClr val="FFFFFF"/>
                </a:solidFill>
              </a:defRPr>
            </a:pPr>
            <a:endParaRPr/>
          </a:p>
        </p:txBody>
      </p:sp>
      <p:grpSp>
        <p:nvGrpSpPr>
          <p:cNvPr id="39" name="Group 38">
            <a:extLst>
              <a:ext uri="{FF2B5EF4-FFF2-40B4-BE49-F238E27FC236}">
                <a16:creationId xmlns:a16="http://schemas.microsoft.com/office/drawing/2014/main" id="{7F6446D2-748E-4B38-8790-83F5DA80962D}"/>
              </a:ext>
            </a:extLst>
          </p:cNvPr>
          <p:cNvGrpSpPr/>
          <p:nvPr/>
        </p:nvGrpSpPr>
        <p:grpSpPr>
          <a:xfrm>
            <a:off x="3248462" y="2757334"/>
            <a:ext cx="2576099" cy="2921369"/>
            <a:chOff x="332936" y="2627766"/>
            <a:chExt cx="2926080" cy="2921369"/>
          </a:xfrm>
        </p:grpSpPr>
        <p:sp>
          <p:nvSpPr>
            <p:cNvPr id="40" name="TextBox 39">
              <a:extLst>
                <a:ext uri="{FF2B5EF4-FFF2-40B4-BE49-F238E27FC236}">
                  <a16:creationId xmlns:a16="http://schemas.microsoft.com/office/drawing/2014/main" id="{D4F08A79-E0F8-474A-AB50-C70DB21CA6E8}"/>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41" name="TextBox 40">
              <a:extLst>
                <a:ext uri="{FF2B5EF4-FFF2-40B4-BE49-F238E27FC236}">
                  <a16:creationId xmlns:a16="http://schemas.microsoft.com/office/drawing/2014/main" id="{7FE5A0DC-7EB6-4F99-AA26-0A2519F1E04C}"/>
                </a:ext>
              </a:extLst>
            </p:cNvPr>
            <p:cNvSpPr txBox="1"/>
            <p:nvPr/>
          </p:nvSpPr>
          <p:spPr>
            <a:xfrm>
              <a:off x="332936" y="3086922"/>
              <a:ext cx="2926080" cy="2462213"/>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2" name="Group 41">
            <a:extLst>
              <a:ext uri="{FF2B5EF4-FFF2-40B4-BE49-F238E27FC236}">
                <a16:creationId xmlns:a16="http://schemas.microsoft.com/office/drawing/2014/main" id="{5ADA3079-3148-4FCC-9E1D-FD512C0B593B}"/>
              </a:ext>
            </a:extLst>
          </p:cNvPr>
          <p:cNvGrpSpPr/>
          <p:nvPr/>
        </p:nvGrpSpPr>
        <p:grpSpPr>
          <a:xfrm>
            <a:off x="6367439" y="2757334"/>
            <a:ext cx="2576099" cy="2921369"/>
            <a:chOff x="332936" y="2627766"/>
            <a:chExt cx="2926080" cy="2921369"/>
          </a:xfrm>
        </p:grpSpPr>
        <p:sp>
          <p:nvSpPr>
            <p:cNvPr id="43" name="TextBox 42">
              <a:extLst>
                <a:ext uri="{FF2B5EF4-FFF2-40B4-BE49-F238E27FC236}">
                  <a16:creationId xmlns:a16="http://schemas.microsoft.com/office/drawing/2014/main" id="{FABE1D46-1ADA-422B-A77A-C36657FBF71F}"/>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44" name="TextBox 43">
              <a:extLst>
                <a:ext uri="{FF2B5EF4-FFF2-40B4-BE49-F238E27FC236}">
                  <a16:creationId xmlns:a16="http://schemas.microsoft.com/office/drawing/2014/main" id="{1B28613E-48C0-415C-93E0-9F9DCEDE0EA1}"/>
                </a:ext>
              </a:extLst>
            </p:cNvPr>
            <p:cNvSpPr txBox="1"/>
            <p:nvPr/>
          </p:nvSpPr>
          <p:spPr>
            <a:xfrm>
              <a:off x="332936" y="3086922"/>
              <a:ext cx="2926080" cy="2462213"/>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1698447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8493</TotalTime>
  <Words>373</Words>
  <PresentationFormat>Widescreen</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Chemistry Tools Comparison – Slide Template</vt:lpstr>
      <vt:lpstr>Chemistry Tools Comparison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Tools Comparison</dc:title>
  <dc:creator>PresentationGO.com</dc:creator>
  <dc:description>© Copyright PresentationGO.com</dc:description>
  <dcterms:created xsi:type="dcterms:W3CDTF">2014-11-26T05:14:11Z</dcterms:created>
  <dcterms:modified xsi:type="dcterms:W3CDTF">2020-10-06T02:59:54Z</dcterms:modified>
  <cp:category>Graphics &amp; Metaphors</cp:category>
</cp:coreProperties>
</file>