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ACC7"/>
    <a:srgbClr val="0D95BC"/>
    <a:srgbClr val="2B323B"/>
    <a:srgbClr val="00B09B"/>
    <a:srgbClr val="F0EEEF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5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20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8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Cherry On The (4-Layer) Cake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6CCFF88-85BB-DD44-9F89-2BE2092E8C63}"/>
              </a:ext>
            </a:extLst>
          </p:cNvPr>
          <p:cNvSpPr/>
          <p:nvPr/>
        </p:nvSpPr>
        <p:spPr>
          <a:xfrm>
            <a:off x="4087715" y="1711478"/>
            <a:ext cx="968570" cy="865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4126"/>
                </a:lnTo>
                <a:cubicBezTo>
                  <a:pt x="0" y="1820"/>
                  <a:pt x="1565" y="0"/>
                  <a:pt x="3548" y="0"/>
                </a:cubicBezTo>
                <a:lnTo>
                  <a:pt x="18052" y="0"/>
                </a:lnTo>
                <a:cubicBezTo>
                  <a:pt x="20035" y="0"/>
                  <a:pt x="21600" y="1820"/>
                  <a:pt x="21600" y="412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513AA50-8394-C910-1811-4C4411E8D150}"/>
              </a:ext>
            </a:extLst>
          </p:cNvPr>
          <p:cNvSpPr/>
          <p:nvPr/>
        </p:nvSpPr>
        <p:spPr>
          <a:xfrm>
            <a:off x="3689997" y="2540057"/>
            <a:ext cx="1764003" cy="868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4126"/>
                </a:lnTo>
                <a:cubicBezTo>
                  <a:pt x="0" y="1820"/>
                  <a:pt x="859" y="0"/>
                  <a:pt x="1948" y="0"/>
                </a:cubicBezTo>
                <a:lnTo>
                  <a:pt x="19652" y="0"/>
                </a:lnTo>
                <a:cubicBezTo>
                  <a:pt x="20741" y="0"/>
                  <a:pt x="21600" y="1820"/>
                  <a:pt x="21600" y="412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39121C6-0ED6-ED52-3EE9-D3CEFC0BE9D3}"/>
              </a:ext>
            </a:extLst>
          </p:cNvPr>
          <p:cNvSpPr/>
          <p:nvPr/>
        </p:nvSpPr>
        <p:spPr>
          <a:xfrm>
            <a:off x="3318017" y="3361066"/>
            <a:ext cx="2507965" cy="880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4126"/>
                </a:lnTo>
                <a:cubicBezTo>
                  <a:pt x="0" y="1820"/>
                  <a:pt x="604" y="0"/>
                  <a:pt x="1370" y="0"/>
                </a:cubicBezTo>
                <a:lnTo>
                  <a:pt x="20230" y="0"/>
                </a:lnTo>
                <a:cubicBezTo>
                  <a:pt x="20996" y="0"/>
                  <a:pt x="21600" y="1820"/>
                  <a:pt x="21600" y="412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 dirty="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FA62812-605D-AEB7-7667-80E5F8DD2812}"/>
              </a:ext>
            </a:extLst>
          </p:cNvPr>
          <p:cNvSpPr/>
          <p:nvPr/>
        </p:nvSpPr>
        <p:spPr>
          <a:xfrm>
            <a:off x="2882866" y="4185355"/>
            <a:ext cx="3378269" cy="880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4126"/>
                </a:lnTo>
                <a:cubicBezTo>
                  <a:pt x="0" y="1820"/>
                  <a:pt x="449" y="0"/>
                  <a:pt x="1017" y="0"/>
                </a:cubicBezTo>
                <a:lnTo>
                  <a:pt x="20583" y="0"/>
                </a:lnTo>
                <a:cubicBezTo>
                  <a:pt x="21151" y="0"/>
                  <a:pt x="21600" y="1820"/>
                  <a:pt x="21600" y="412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5A4749B-9455-6BC4-ED9E-FE19D26785CC}"/>
              </a:ext>
            </a:extLst>
          </p:cNvPr>
          <p:cNvSpPr/>
          <p:nvPr/>
        </p:nvSpPr>
        <p:spPr>
          <a:xfrm>
            <a:off x="2686050" y="5018229"/>
            <a:ext cx="3771900" cy="99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600" extrusionOk="0">
                <a:moveTo>
                  <a:pt x="21279" y="0"/>
                </a:moveTo>
                <a:lnTo>
                  <a:pt x="294" y="0"/>
                </a:lnTo>
                <a:cubicBezTo>
                  <a:pt x="134" y="0"/>
                  <a:pt x="0" y="509"/>
                  <a:pt x="0" y="1121"/>
                </a:cubicBezTo>
                <a:cubicBezTo>
                  <a:pt x="0" y="1732"/>
                  <a:pt x="134" y="2242"/>
                  <a:pt x="294" y="2242"/>
                </a:cubicBezTo>
                <a:lnTo>
                  <a:pt x="9395" y="2242"/>
                </a:lnTo>
                <a:cubicBezTo>
                  <a:pt x="9395" y="2242"/>
                  <a:pt x="11697" y="10596"/>
                  <a:pt x="9395" y="19358"/>
                </a:cubicBezTo>
                <a:lnTo>
                  <a:pt x="9047" y="19358"/>
                </a:lnTo>
                <a:cubicBezTo>
                  <a:pt x="8886" y="19358"/>
                  <a:pt x="8752" y="19868"/>
                  <a:pt x="8752" y="20479"/>
                </a:cubicBezTo>
                <a:cubicBezTo>
                  <a:pt x="8752" y="21091"/>
                  <a:pt x="8886" y="21600"/>
                  <a:pt x="9047" y="21600"/>
                </a:cubicBezTo>
                <a:lnTo>
                  <a:pt x="12526" y="21600"/>
                </a:lnTo>
                <a:cubicBezTo>
                  <a:pt x="12687" y="21600"/>
                  <a:pt x="12821" y="21091"/>
                  <a:pt x="12821" y="20479"/>
                </a:cubicBezTo>
                <a:cubicBezTo>
                  <a:pt x="12821" y="19868"/>
                  <a:pt x="12687" y="19358"/>
                  <a:pt x="12526" y="19358"/>
                </a:cubicBezTo>
                <a:lnTo>
                  <a:pt x="12178" y="19358"/>
                </a:lnTo>
                <a:cubicBezTo>
                  <a:pt x="9877" y="10596"/>
                  <a:pt x="12178" y="2241"/>
                  <a:pt x="12178" y="2241"/>
                </a:cubicBezTo>
                <a:lnTo>
                  <a:pt x="21279" y="2241"/>
                </a:lnTo>
                <a:cubicBezTo>
                  <a:pt x="21439" y="2241"/>
                  <a:pt x="21573" y="1732"/>
                  <a:pt x="21573" y="1121"/>
                </a:cubicBezTo>
                <a:cubicBezTo>
                  <a:pt x="21600" y="509"/>
                  <a:pt x="21466" y="0"/>
                  <a:pt x="21279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3B3CF22-EF9D-313B-B77D-6869F3B5743E}"/>
              </a:ext>
            </a:extLst>
          </p:cNvPr>
          <p:cNvGrpSpPr/>
          <p:nvPr/>
        </p:nvGrpSpPr>
        <p:grpSpPr>
          <a:xfrm>
            <a:off x="4390450" y="1204241"/>
            <a:ext cx="604495" cy="540035"/>
            <a:chOff x="3992456" y="995147"/>
            <a:chExt cx="603521" cy="539165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AF5FF4A-A65C-F93A-204A-81276FD7052E}"/>
                </a:ext>
              </a:extLst>
            </p:cNvPr>
            <p:cNvSpPr/>
            <p:nvPr/>
          </p:nvSpPr>
          <p:spPr>
            <a:xfrm>
              <a:off x="4226027" y="995147"/>
              <a:ext cx="369950" cy="29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1" extrusionOk="0">
                  <a:moveTo>
                    <a:pt x="19440" y="69"/>
                  </a:moveTo>
                  <a:cubicBezTo>
                    <a:pt x="18090" y="-269"/>
                    <a:pt x="18090" y="744"/>
                    <a:pt x="18090" y="744"/>
                  </a:cubicBezTo>
                  <a:cubicBezTo>
                    <a:pt x="2700" y="69"/>
                    <a:pt x="0" y="20656"/>
                    <a:pt x="0" y="20656"/>
                  </a:cubicBezTo>
                  <a:lnTo>
                    <a:pt x="540" y="21331"/>
                  </a:lnTo>
                  <a:cubicBezTo>
                    <a:pt x="5940" y="69"/>
                    <a:pt x="17280" y="2769"/>
                    <a:pt x="19170" y="3106"/>
                  </a:cubicBezTo>
                  <a:cubicBezTo>
                    <a:pt x="21060" y="3444"/>
                    <a:pt x="21060" y="2769"/>
                    <a:pt x="21330" y="2094"/>
                  </a:cubicBezTo>
                  <a:cubicBezTo>
                    <a:pt x="21600" y="1419"/>
                    <a:pt x="20790" y="406"/>
                    <a:pt x="19440" y="6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8F76396-0413-259A-F80B-65BFD6571654}"/>
                </a:ext>
              </a:extLst>
            </p:cNvPr>
            <p:cNvSpPr/>
            <p:nvPr/>
          </p:nvSpPr>
          <p:spPr>
            <a:xfrm>
              <a:off x="3992456" y="1182007"/>
              <a:ext cx="359893" cy="35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55" extrusionOk="0">
                  <a:moveTo>
                    <a:pt x="21334" y="10485"/>
                  </a:moveTo>
                  <a:cubicBezTo>
                    <a:pt x="21334" y="16376"/>
                    <a:pt x="16626" y="21425"/>
                    <a:pt x="10534" y="21144"/>
                  </a:cubicBezTo>
                  <a:cubicBezTo>
                    <a:pt x="4719" y="21144"/>
                    <a:pt x="-266" y="15815"/>
                    <a:pt x="11" y="9924"/>
                  </a:cubicBezTo>
                  <a:cubicBezTo>
                    <a:pt x="288" y="5155"/>
                    <a:pt x="3334" y="1228"/>
                    <a:pt x="7765" y="106"/>
                  </a:cubicBezTo>
                  <a:cubicBezTo>
                    <a:pt x="8873" y="-175"/>
                    <a:pt x="9703" y="106"/>
                    <a:pt x="10534" y="947"/>
                  </a:cubicBezTo>
                  <a:cubicBezTo>
                    <a:pt x="12195" y="2630"/>
                    <a:pt x="14411" y="3752"/>
                    <a:pt x="16903" y="4033"/>
                  </a:cubicBezTo>
                  <a:cubicBezTo>
                    <a:pt x="17734" y="4033"/>
                    <a:pt x="18565" y="4594"/>
                    <a:pt x="19118" y="5155"/>
                  </a:cubicBezTo>
                  <a:cubicBezTo>
                    <a:pt x="20226" y="6557"/>
                    <a:pt x="21334" y="8241"/>
                    <a:pt x="21334" y="1048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093E724-51F1-E101-907F-482814D13B64}"/>
              </a:ext>
            </a:extLst>
          </p:cNvPr>
          <p:cNvSpPr txBox="1"/>
          <p:nvPr/>
        </p:nvSpPr>
        <p:spPr>
          <a:xfrm>
            <a:off x="2908831" y="4185355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5131E2-9C0E-5326-B126-7147A6E1C43E}"/>
              </a:ext>
            </a:extLst>
          </p:cNvPr>
          <p:cNvSpPr txBox="1"/>
          <p:nvPr/>
        </p:nvSpPr>
        <p:spPr>
          <a:xfrm>
            <a:off x="3343981" y="3352479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7F61AC-8E0B-F45C-A61C-0CFE8C6A6E69}"/>
              </a:ext>
            </a:extLst>
          </p:cNvPr>
          <p:cNvSpPr txBox="1"/>
          <p:nvPr/>
        </p:nvSpPr>
        <p:spPr>
          <a:xfrm>
            <a:off x="3715964" y="2514973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C0908F-08F6-A6FF-39F9-E34BB844B5EF}"/>
              </a:ext>
            </a:extLst>
          </p:cNvPr>
          <p:cNvSpPr txBox="1"/>
          <p:nvPr/>
        </p:nvSpPr>
        <p:spPr>
          <a:xfrm>
            <a:off x="4113679" y="1679106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64C1A5-F6D0-4305-5DDF-654111F76AA4}"/>
              </a:ext>
            </a:extLst>
          </p:cNvPr>
          <p:cNvSpPr txBox="1"/>
          <p:nvPr/>
        </p:nvSpPr>
        <p:spPr>
          <a:xfrm>
            <a:off x="3925893" y="4432517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0F6255-AA3D-2E85-BB00-4E65BBE169BE}"/>
              </a:ext>
            </a:extLst>
          </p:cNvPr>
          <p:cNvSpPr txBox="1"/>
          <p:nvPr/>
        </p:nvSpPr>
        <p:spPr>
          <a:xfrm>
            <a:off x="4210714" y="1899826"/>
            <a:ext cx="72257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</a:t>
            </a:r>
          </a:p>
          <a:p>
            <a:pPr algn="ctr"/>
            <a:r>
              <a:rPr lang="en-US" sz="1600" b="1" dirty="0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8600D8-DD11-D5F3-AD75-7557F9440182}"/>
              </a:ext>
            </a:extLst>
          </p:cNvPr>
          <p:cNvSpPr txBox="1"/>
          <p:nvPr/>
        </p:nvSpPr>
        <p:spPr>
          <a:xfrm>
            <a:off x="3925893" y="3599642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0F948B-FDCA-352A-92B3-E11226AC69C7}"/>
              </a:ext>
            </a:extLst>
          </p:cNvPr>
          <p:cNvSpPr txBox="1"/>
          <p:nvPr/>
        </p:nvSpPr>
        <p:spPr>
          <a:xfrm>
            <a:off x="3925893" y="2762134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6E871E2-E6DD-CE68-6911-3A3BD33711B9}"/>
              </a:ext>
            </a:extLst>
          </p:cNvPr>
          <p:cNvGrpSpPr/>
          <p:nvPr/>
        </p:nvGrpSpPr>
        <p:grpSpPr>
          <a:xfrm>
            <a:off x="365162" y="3246808"/>
            <a:ext cx="2194560" cy="1106115"/>
            <a:chOff x="8921977" y="1394910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6B0EC10-C3E4-A423-5891-AFFB2D74F1E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2576343-F677-222A-DBD9-957B934FFF1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165F40-00E3-310C-9BB9-05CEBDCB0993}"/>
              </a:ext>
            </a:extLst>
          </p:cNvPr>
          <p:cNvGrpSpPr/>
          <p:nvPr/>
        </p:nvGrpSpPr>
        <p:grpSpPr>
          <a:xfrm>
            <a:off x="1134860" y="1595638"/>
            <a:ext cx="2194560" cy="1106115"/>
            <a:chOff x="8921977" y="4001571"/>
            <a:chExt cx="2926080" cy="147481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A06CE8D-E817-C002-7BCA-2F4C258A6B7F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4AF95DC-54A8-E508-0391-ABF7467B927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88A9BB2-76AE-E1B3-DAF7-44E13CC58E00}"/>
              </a:ext>
            </a:extLst>
          </p:cNvPr>
          <p:cNvGrpSpPr/>
          <p:nvPr/>
        </p:nvGrpSpPr>
        <p:grpSpPr>
          <a:xfrm>
            <a:off x="5922977" y="2421223"/>
            <a:ext cx="2194560" cy="1106115"/>
            <a:chOff x="8921977" y="1394910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215FCD5-733B-540C-9ECA-3C3508DC914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39DC53-B2C9-BA79-1EEF-D8E220892EB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770E1E-474C-8CA2-5EAA-43215D46E930}"/>
              </a:ext>
            </a:extLst>
          </p:cNvPr>
          <p:cNvGrpSpPr/>
          <p:nvPr/>
        </p:nvGrpSpPr>
        <p:grpSpPr>
          <a:xfrm>
            <a:off x="6730110" y="4072393"/>
            <a:ext cx="2194560" cy="1106115"/>
            <a:chOff x="8921977" y="1394910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169F7D8-12E3-8EDC-6971-F98B4558B0B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2D5EED6-CB09-EBF9-D8FF-8A3945B691E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Cherry On The (4-Layer) Cake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6CCFF88-85BB-DD44-9F89-2BE2092E8C63}"/>
              </a:ext>
            </a:extLst>
          </p:cNvPr>
          <p:cNvSpPr/>
          <p:nvPr/>
        </p:nvSpPr>
        <p:spPr>
          <a:xfrm>
            <a:off x="4087715" y="1711478"/>
            <a:ext cx="968570" cy="865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4126"/>
                </a:lnTo>
                <a:cubicBezTo>
                  <a:pt x="0" y="1820"/>
                  <a:pt x="1565" y="0"/>
                  <a:pt x="3548" y="0"/>
                </a:cubicBezTo>
                <a:lnTo>
                  <a:pt x="18052" y="0"/>
                </a:lnTo>
                <a:cubicBezTo>
                  <a:pt x="20035" y="0"/>
                  <a:pt x="21600" y="1820"/>
                  <a:pt x="21600" y="412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513AA50-8394-C910-1811-4C4411E8D150}"/>
              </a:ext>
            </a:extLst>
          </p:cNvPr>
          <p:cNvSpPr/>
          <p:nvPr/>
        </p:nvSpPr>
        <p:spPr>
          <a:xfrm>
            <a:off x="3689997" y="2540057"/>
            <a:ext cx="1764003" cy="868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4126"/>
                </a:lnTo>
                <a:cubicBezTo>
                  <a:pt x="0" y="1820"/>
                  <a:pt x="859" y="0"/>
                  <a:pt x="1948" y="0"/>
                </a:cubicBezTo>
                <a:lnTo>
                  <a:pt x="19652" y="0"/>
                </a:lnTo>
                <a:cubicBezTo>
                  <a:pt x="20741" y="0"/>
                  <a:pt x="21600" y="1820"/>
                  <a:pt x="21600" y="412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39121C6-0ED6-ED52-3EE9-D3CEFC0BE9D3}"/>
              </a:ext>
            </a:extLst>
          </p:cNvPr>
          <p:cNvSpPr/>
          <p:nvPr/>
        </p:nvSpPr>
        <p:spPr>
          <a:xfrm>
            <a:off x="3318017" y="3361066"/>
            <a:ext cx="2507965" cy="880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4126"/>
                </a:lnTo>
                <a:cubicBezTo>
                  <a:pt x="0" y="1820"/>
                  <a:pt x="604" y="0"/>
                  <a:pt x="1370" y="0"/>
                </a:cubicBezTo>
                <a:lnTo>
                  <a:pt x="20230" y="0"/>
                </a:lnTo>
                <a:cubicBezTo>
                  <a:pt x="20996" y="0"/>
                  <a:pt x="21600" y="1820"/>
                  <a:pt x="21600" y="412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 dirty="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FA62812-605D-AEB7-7667-80E5F8DD2812}"/>
              </a:ext>
            </a:extLst>
          </p:cNvPr>
          <p:cNvSpPr/>
          <p:nvPr/>
        </p:nvSpPr>
        <p:spPr>
          <a:xfrm>
            <a:off x="2882866" y="4185355"/>
            <a:ext cx="3378269" cy="880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4126"/>
                </a:lnTo>
                <a:cubicBezTo>
                  <a:pt x="0" y="1820"/>
                  <a:pt x="449" y="0"/>
                  <a:pt x="1017" y="0"/>
                </a:cubicBezTo>
                <a:lnTo>
                  <a:pt x="20583" y="0"/>
                </a:lnTo>
                <a:cubicBezTo>
                  <a:pt x="21151" y="0"/>
                  <a:pt x="21600" y="1820"/>
                  <a:pt x="21600" y="412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5A4749B-9455-6BC4-ED9E-FE19D26785CC}"/>
              </a:ext>
            </a:extLst>
          </p:cNvPr>
          <p:cNvSpPr/>
          <p:nvPr/>
        </p:nvSpPr>
        <p:spPr>
          <a:xfrm>
            <a:off x="2686050" y="5018229"/>
            <a:ext cx="3771900" cy="99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600" extrusionOk="0">
                <a:moveTo>
                  <a:pt x="21279" y="0"/>
                </a:moveTo>
                <a:lnTo>
                  <a:pt x="294" y="0"/>
                </a:lnTo>
                <a:cubicBezTo>
                  <a:pt x="134" y="0"/>
                  <a:pt x="0" y="509"/>
                  <a:pt x="0" y="1121"/>
                </a:cubicBezTo>
                <a:cubicBezTo>
                  <a:pt x="0" y="1732"/>
                  <a:pt x="134" y="2242"/>
                  <a:pt x="294" y="2242"/>
                </a:cubicBezTo>
                <a:lnTo>
                  <a:pt x="9395" y="2242"/>
                </a:lnTo>
                <a:cubicBezTo>
                  <a:pt x="9395" y="2242"/>
                  <a:pt x="11697" y="10596"/>
                  <a:pt x="9395" y="19358"/>
                </a:cubicBezTo>
                <a:lnTo>
                  <a:pt x="9047" y="19358"/>
                </a:lnTo>
                <a:cubicBezTo>
                  <a:pt x="8886" y="19358"/>
                  <a:pt x="8752" y="19868"/>
                  <a:pt x="8752" y="20479"/>
                </a:cubicBezTo>
                <a:cubicBezTo>
                  <a:pt x="8752" y="21091"/>
                  <a:pt x="8886" y="21600"/>
                  <a:pt x="9047" y="21600"/>
                </a:cubicBezTo>
                <a:lnTo>
                  <a:pt x="12526" y="21600"/>
                </a:lnTo>
                <a:cubicBezTo>
                  <a:pt x="12687" y="21600"/>
                  <a:pt x="12821" y="21091"/>
                  <a:pt x="12821" y="20479"/>
                </a:cubicBezTo>
                <a:cubicBezTo>
                  <a:pt x="12821" y="19868"/>
                  <a:pt x="12687" y="19358"/>
                  <a:pt x="12526" y="19358"/>
                </a:cubicBezTo>
                <a:lnTo>
                  <a:pt x="12178" y="19358"/>
                </a:lnTo>
                <a:cubicBezTo>
                  <a:pt x="9877" y="10596"/>
                  <a:pt x="12178" y="2241"/>
                  <a:pt x="12178" y="2241"/>
                </a:cubicBezTo>
                <a:lnTo>
                  <a:pt x="21279" y="2241"/>
                </a:lnTo>
                <a:cubicBezTo>
                  <a:pt x="21439" y="2241"/>
                  <a:pt x="21573" y="1732"/>
                  <a:pt x="21573" y="1121"/>
                </a:cubicBezTo>
                <a:cubicBezTo>
                  <a:pt x="21600" y="509"/>
                  <a:pt x="21466" y="0"/>
                  <a:pt x="2127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3B3CF22-EF9D-313B-B77D-6869F3B5743E}"/>
              </a:ext>
            </a:extLst>
          </p:cNvPr>
          <p:cNvGrpSpPr/>
          <p:nvPr/>
        </p:nvGrpSpPr>
        <p:grpSpPr>
          <a:xfrm>
            <a:off x="4390450" y="1204241"/>
            <a:ext cx="604495" cy="540035"/>
            <a:chOff x="3992456" y="995147"/>
            <a:chExt cx="603521" cy="539165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AF5FF4A-A65C-F93A-204A-81276FD7052E}"/>
                </a:ext>
              </a:extLst>
            </p:cNvPr>
            <p:cNvSpPr/>
            <p:nvPr/>
          </p:nvSpPr>
          <p:spPr>
            <a:xfrm>
              <a:off x="4226027" y="995147"/>
              <a:ext cx="369950" cy="29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1" extrusionOk="0">
                  <a:moveTo>
                    <a:pt x="19440" y="69"/>
                  </a:moveTo>
                  <a:cubicBezTo>
                    <a:pt x="18090" y="-269"/>
                    <a:pt x="18090" y="744"/>
                    <a:pt x="18090" y="744"/>
                  </a:cubicBezTo>
                  <a:cubicBezTo>
                    <a:pt x="2700" y="69"/>
                    <a:pt x="0" y="20656"/>
                    <a:pt x="0" y="20656"/>
                  </a:cubicBezTo>
                  <a:lnTo>
                    <a:pt x="540" y="21331"/>
                  </a:lnTo>
                  <a:cubicBezTo>
                    <a:pt x="5940" y="69"/>
                    <a:pt x="17280" y="2769"/>
                    <a:pt x="19170" y="3106"/>
                  </a:cubicBezTo>
                  <a:cubicBezTo>
                    <a:pt x="21060" y="3444"/>
                    <a:pt x="21060" y="2769"/>
                    <a:pt x="21330" y="2094"/>
                  </a:cubicBezTo>
                  <a:cubicBezTo>
                    <a:pt x="21600" y="1419"/>
                    <a:pt x="20790" y="406"/>
                    <a:pt x="19440" y="6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8F76396-0413-259A-F80B-65BFD6571654}"/>
                </a:ext>
              </a:extLst>
            </p:cNvPr>
            <p:cNvSpPr/>
            <p:nvPr/>
          </p:nvSpPr>
          <p:spPr>
            <a:xfrm>
              <a:off x="3992456" y="1182007"/>
              <a:ext cx="359893" cy="35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55" extrusionOk="0">
                  <a:moveTo>
                    <a:pt x="21334" y="10485"/>
                  </a:moveTo>
                  <a:cubicBezTo>
                    <a:pt x="21334" y="16376"/>
                    <a:pt x="16626" y="21425"/>
                    <a:pt x="10534" y="21144"/>
                  </a:cubicBezTo>
                  <a:cubicBezTo>
                    <a:pt x="4719" y="21144"/>
                    <a:pt x="-266" y="15815"/>
                    <a:pt x="11" y="9924"/>
                  </a:cubicBezTo>
                  <a:cubicBezTo>
                    <a:pt x="288" y="5155"/>
                    <a:pt x="3334" y="1228"/>
                    <a:pt x="7765" y="106"/>
                  </a:cubicBezTo>
                  <a:cubicBezTo>
                    <a:pt x="8873" y="-175"/>
                    <a:pt x="9703" y="106"/>
                    <a:pt x="10534" y="947"/>
                  </a:cubicBezTo>
                  <a:cubicBezTo>
                    <a:pt x="12195" y="2630"/>
                    <a:pt x="14411" y="3752"/>
                    <a:pt x="16903" y="4033"/>
                  </a:cubicBezTo>
                  <a:cubicBezTo>
                    <a:pt x="17734" y="4033"/>
                    <a:pt x="18565" y="4594"/>
                    <a:pt x="19118" y="5155"/>
                  </a:cubicBezTo>
                  <a:cubicBezTo>
                    <a:pt x="20226" y="6557"/>
                    <a:pt x="21334" y="8241"/>
                    <a:pt x="21334" y="1048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093E724-51F1-E101-907F-482814D13B64}"/>
              </a:ext>
            </a:extLst>
          </p:cNvPr>
          <p:cNvSpPr txBox="1"/>
          <p:nvPr/>
        </p:nvSpPr>
        <p:spPr>
          <a:xfrm>
            <a:off x="2908831" y="4185355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5131E2-9C0E-5326-B126-7147A6E1C43E}"/>
              </a:ext>
            </a:extLst>
          </p:cNvPr>
          <p:cNvSpPr txBox="1"/>
          <p:nvPr/>
        </p:nvSpPr>
        <p:spPr>
          <a:xfrm>
            <a:off x="3343981" y="3352479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7F61AC-8E0B-F45C-A61C-0CFE8C6A6E69}"/>
              </a:ext>
            </a:extLst>
          </p:cNvPr>
          <p:cNvSpPr txBox="1"/>
          <p:nvPr/>
        </p:nvSpPr>
        <p:spPr>
          <a:xfrm>
            <a:off x="3715964" y="2514973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C0908F-08F6-A6FF-39F9-E34BB844B5EF}"/>
              </a:ext>
            </a:extLst>
          </p:cNvPr>
          <p:cNvSpPr txBox="1"/>
          <p:nvPr/>
        </p:nvSpPr>
        <p:spPr>
          <a:xfrm>
            <a:off x="4113679" y="1679106"/>
            <a:ext cx="341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64C1A5-F6D0-4305-5DDF-654111F76AA4}"/>
              </a:ext>
            </a:extLst>
          </p:cNvPr>
          <p:cNvSpPr txBox="1"/>
          <p:nvPr/>
        </p:nvSpPr>
        <p:spPr>
          <a:xfrm>
            <a:off x="3925893" y="4432517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0F6255-AA3D-2E85-BB00-4E65BBE169BE}"/>
              </a:ext>
            </a:extLst>
          </p:cNvPr>
          <p:cNvSpPr txBox="1"/>
          <p:nvPr/>
        </p:nvSpPr>
        <p:spPr>
          <a:xfrm>
            <a:off x="4210714" y="1899826"/>
            <a:ext cx="72257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</a:t>
            </a:r>
          </a:p>
          <a:p>
            <a:pPr algn="ctr"/>
            <a:r>
              <a:rPr lang="en-US" sz="1600" b="1" dirty="0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8600D8-DD11-D5F3-AD75-7557F9440182}"/>
              </a:ext>
            </a:extLst>
          </p:cNvPr>
          <p:cNvSpPr txBox="1"/>
          <p:nvPr/>
        </p:nvSpPr>
        <p:spPr>
          <a:xfrm>
            <a:off x="3925893" y="3599642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0F948B-FDCA-352A-92B3-E11226AC69C7}"/>
              </a:ext>
            </a:extLst>
          </p:cNvPr>
          <p:cNvSpPr txBox="1"/>
          <p:nvPr/>
        </p:nvSpPr>
        <p:spPr>
          <a:xfrm>
            <a:off x="3925893" y="2762134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6E871E2-E6DD-CE68-6911-3A3BD33711B9}"/>
              </a:ext>
            </a:extLst>
          </p:cNvPr>
          <p:cNvGrpSpPr/>
          <p:nvPr/>
        </p:nvGrpSpPr>
        <p:grpSpPr>
          <a:xfrm>
            <a:off x="365162" y="3246808"/>
            <a:ext cx="2194560" cy="1106115"/>
            <a:chOff x="8921977" y="1394910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6B0EC10-C3E4-A423-5891-AFFB2D74F1E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2576343-F677-222A-DBD9-957B934FFF1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165F40-00E3-310C-9BB9-05CEBDCB0993}"/>
              </a:ext>
            </a:extLst>
          </p:cNvPr>
          <p:cNvGrpSpPr/>
          <p:nvPr/>
        </p:nvGrpSpPr>
        <p:grpSpPr>
          <a:xfrm>
            <a:off x="1134860" y="1595638"/>
            <a:ext cx="2194560" cy="1106115"/>
            <a:chOff x="8921977" y="4001571"/>
            <a:chExt cx="2926080" cy="147481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A06CE8D-E817-C002-7BCA-2F4C258A6B7F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4AF95DC-54A8-E508-0391-ABF7467B927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88A9BB2-76AE-E1B3-DAF7-44E13CC58E00}"/>
              </a:ext>
            </a:extLst>
          </p:cNvPr>
          <p:cNvGrpSpPr/>
          <p:nvPr/>
        </p:nvGrpSpPr>
        <p:grpSpPr>
          <a:xfrm>
            <a:off x="5922977" y="2421223"/>
            <a:ext cx="2194560" cy="1106115"/>
            <a:chOff x="8921977" y="1394910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215FCD5-733B-540C-9ECA-3C3508DC914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39DC53-B2C9-BA79-1EEF-D8E220892EB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770E1E-474C-8CA2-5EAA-43215D46E930}"/>
              </a:ext>
            </a:extLst>
          </p:cNvPr>
          <p:cNvGrpSpPr/>
          <p:nvPr/>
        </p:nvGrpSpPr>
        <p:grpSpPr>
          <a:xfrm>
            <a:off x="6730110" y="4072393"/>
            <a:ext cx="2194560" cy="1106115"/>
            <a:chOff x="8921977" y="1394910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169F7D8-12E3-8EDC-6971-F98B4558B0B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2D5EED6-CB09-EBF9-D8FF-8A3945B691E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3378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10676</TotalTime>
  <Words>361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Cherry On The (4-Layer) Cake – Slide Template</vt:lpstr>
      <vt:lpstr>Cherry On The (4-Layer) Cake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Cherry On The (4-Layer) Cake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2022-12-16T03:18:01Z</dcterms:modified>
  <cp:category>Graphics &amp; Metaphors</cp:category>
</cp:coreProperties>
</file>