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CC7"/>
    <a:srgbClr val="2B323B"/>
    <a:srgbClr val="EB1E42"/>
    <a:srgbClr val="FFDB55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99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">
            <a:extLst>
              <a:ext uri="{FF2B5EF4-FFF2-40B4-BE49-F238E27FC236}">
                <a16:creationId xmlns:a16="http://schemas.microsoft.com/office/drawing/2014/main" id="{46CCFF88-85BB-DD44-9F89-2BE2092E8C63}"/>
              </a:ext>
            </a:extLst>
          </p:cNvPr>
          <p:cNvSpPr/>
          <p:nvPr/>
        </p:nvSpPr>
        <p:spPr>
          <a:xfrm>
            <a:off x="5612495" y="1716200"/>
            <a:ext cx="967011" cy="864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1565" y="0"/>
                  <a:pt x="3548" y="0"/>
                </a:cubicBezTo>
                <a:lnTo>
                  <a:pt x="18052" y="0"/>
                </a:lnTo>
                <a:cubicBezTo>
                  <a:pt x="20035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513AA50-8394-C910-1811-4C4411E8D150}"/>
              </a:ext>
            </a:extLst>
          </p:cNvPr>
          <p:cNvSpPr/>
          <p:nvPr/>
        </p:nvSpPr>
        <p:spPr>
          <a:xfrm>
            <a:off x="5215419" y="2543445"/>
            <a:ext cx="1761162" cy="866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859" y="0"/>
                  <a:pt x="1948" y="0"/>
                </a:cubicBezTo>
                <a:lnTo>
                  <a:pt x="19652" y="0"/>
                </a:lnTo>
                <a:cubicBezTo>
                  <a:pt x="20741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9121C6-0ED6-ED52-3EE9-D3CEFC0BE9D3}"/>
              </a:ext>
            </a:extLst>
          </p:cNvPr>
          <p:cNvSpPr/>
          <p:nvPr/>
        </p:nvSpPr>
        <p:spPr>
          <a:xfrm>
            <a:off x="4844037" y="3363132"/>
            <a:ext cx="2503927" cy="878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604" y="0"/>
                  <a:pt x="1370" y="0"/>
                </a:cubicBezTo>
                <a:lnTo>
                  <a:pt x="20230" y="0"/>
                </a:lnTo>
                <a:cubicBezTo>
                  <a:pt x="20996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Cherry On The (4-Layer) Cake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FA62812-605D-AEB7-7667-80E5F8DD2812}"/>
              </a:ext>
            </a:extLst>
          </p:cNvPr>
          <p:cNvSpPr/>
          <p:nvPr/>
        </p:nvSpPr>
        <p:spPr>
          <a:xfrm>
            <a:off x="4409586" y="4186092"/>
            <a:ext cx="3372829" cy="878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449" y="0"/>
                  <a:pt x="1017" y="0"/>
                </a:cubicBezTo>
                <a:lnTo>
                  <a:pt x="20583" y="0"/>
                </a:lnTo>
                <a:cubicBezTo>
                  <a:pt x="21151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5A4749B-9455-6BC4-ED9E-FE19D26785CC}"/>
              </a:ext>
            </a:extLst>
          </p:cNvPr>
          <p:cNvSpPr/>
          <p:nvPr/>
        </p:nvSpPr>
        <p:spPr>
          <a:xfrm>
            <a:off x="4213087" y="5017627"/>
            <a:ext cx="3765827" cy="990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279" y="0"/>
                </a:moveTo>
                <a:lnTo>
                  <a:pt x="294" y="0"/>
                </a:lnTo>
                <a:cubicBezTo>
                  <a:pt x="134" y="0"/>
                  <a:pt x="0" y="509"/>
                  <a:pt x="0" y="1121"/>
                </a:cubicBezTo>
                <a:cubicBezTo>
                  <a:pt x="0" y="1732"/>
                  <a:pt x="134" y="2242"/>
                  <a:pt x="294" y="2242"/>
                </a:cubicBezTo>
                <a:lnTo>
                  <a:pt x="9395" y="2242"/>
                </a:lnTo>
                <a:cubicBezTo>
                  <a:pt x="9395" y="2242"/>
                  <a:pt x="11697" y="10596"/>
                  <a:pt x="9395" y="19358"/>
                </a:cubicBezTo>
                <a:lnTo>
                  <a:pt x="9047" y="19358"/>
                </a:lnTo>
                <a:cubicBezTo>
                  <a:pt x="8886" y="19358"/>
                  <a:pt x="8752" y="19868"/>
                  <a:pt x="8752" y="20479"/>
                </a:cubicBezTo>
                <a:cubicBezTo>
                  <a:pt x="8752" y="21091"/>
                  <a:pt x="8886" y="21600"/>
                  <a:pt x="9047" y="21600"/>
                </a:cubicBezTo>
                <a:lnTo>
                  <a:pt x="12526" y="21600"/>
                </a:lnTo>
                <a:cubicBezTo>
                  <a:pt x="12687" y="21600"/>
                  <a:pt x="12821" y="21091"/>
                  <a:pt x="12821" y="20479"/>
                </a:cubicBezTo>
                <a:cubicBezTo>
                  <a:pt x="12821" y="19868"/>
                  <a:pt x="12687" y="19358"/>
                  <a:pt x="12526" y="19358"/>
                </a:cubicBezTo>
                <a:lnTo>
                  <a:pt x="12178" y="19358"/>
                </a:lnTo>
                <a:cubicBezTo>
                  <a:pt x="9877" y="10596"/>
                  <a:pt x="12178" y="2241"/>
                  <a:pt x="12178" y="2241"/>
                </a:cubicBezTo>
                <a:lnTo>
                  <a:pt x="21279" y="2241"/>
                </a:lnTo>
                <a:cubicBezTo>
                  <a:pt x="21439" y="2241"/>
                  <a:pt x="21573" y="1732"/>
                  <a:pt x="21573" y="1121"/>
                </a:cubicBezTo>
                <a:cubicBezTo>
                  <a:pt x="21600" y="509"/>
                  <a:pt x="21466" y="0"/>
                  <a:pt x="2127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3B3CF22-EF9D-313B-B77D-6869F3B5743E}"/>
              </a:ext>
            </a:extLst>
          </p:cNvPr>
          <p:cNvGrpSpPr/>
          <p:nvPr/>
        </p:nvGrpSpPr>
        <p:grpSpPr>
          <a:xfrm>
            <a:off x="5914743" y="1209780"/>
            <a:ext cx="603521" cy="539165"/>
            <a:chOff x="3992456" y="995147"/>
            <a:chExt cx="603521" cy="53916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AF5FF4A-A65C-F93A-204A-81276FD7052E}"/>
                </a:ext>
              </a:extLst>
            </p:cNvPr>
            <p:cNvSpPr/>
            <p:nvPr/>
          </p:nvSpPr>
          <p:spPr>
            <a:xfrm>
              <a:off x="4226027" y="995147"/>
              <a:ext cx="369950" cy="29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1" extrusionOk="0">
                  <a:moveTo>
                    <a:pt x="19440" y="69"/>
                  </a:moveTo>
                  <a:cubicBezTo>
                    <a:pt x="18090" y="-269"/>
                    <a:pt x="18090" y="744"/>
                    <a:pt x="18090" y="744"/>
                  </a:cubicBezTo>
                  <a:cubicBezTo>
                    <a:pt x="2700" y="69"/>
                    <a:pt x="0" y="20656"/>
                    <a:pt x="0" y="20656"/>
                  </a:cubicBezTo>
                  <a:lnTo>
                    <a:pt x="540" y="21331"/>
                  </a:lnTo>
                  <a:cubicBezTo>
                    <a:pt x="5940" y="69"/>
                    <a:pt x="17280" y="2769"/>
                    <a:pt x="19170" y="3106"/>
                  </a:cubicBezTo>
                  <a:cubicBezTo>
                    <a:pt x="21060" y="3444"/>
                    <a:pt x="21060" y="2769"/>
                    <a:pt x="21330" y="2094"/>
                  </a:cubicBezTo>
                  <a:cubicBezTo>
                    <a:pt x="21600" y="1419"/>
                    <a:pt x="20790" y="406"/>
                    <a:pt x="19440" y="6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8F76396-0413-259A-F80B-65BFD6571654}"/>
                </a:ext>
              </a:extLst>
            </p:cNvPr>
            <p:cNvSpPr/>
            <p:nvPr/>
          </p:nvSpPr>
          <p:spPr>
            <a:xfrm>
              <a:off x="3992456" y="1182007"/>
              <a:ext cx="359893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55" extrusionOk="0">
                  <a:moveTo>
                    <a:pt x="21334" y="10485"/>
                  </a:moveTo>
                  <a:cubicBezTo>
                    <a:pt x="21334" y="16376"/>
                    <a:pt x="16626" y="21425"/>
                    <a:pt x="10534" y="21144"/>
                  </a:cubicBezTo>
                  <a:cubicBezTo>
                    <a:pt x="4719" y="21144"/>
                    <a:pt x="-266" y="15815"/>
                    <a:pt x="11" y="9924"/>
                  </a:cubicBezTo>
                  <a:cubicBezTo>
                    <a:pt x="288" y="5155"/>
                    <a:pt x="3334" y="1228"/>
                    <a:pt x="7765" y="106"/>
                  </a:cubicBezTo>
                  <a:cubicBezTo>
                    <a:pt x="8873" y="-175"/>
                    <a:pt x="9703" y="106"/>
                    <a:pt x="10534" y="947"/>
                  </a:cubicBezTo>
                  <a:cubicBezTo>
                    <a:pt x="12195" y="2630"/>
                    <a:pt x="14411" y="3752"/>
                    <a:pt x="16903" y="4033"/>
                  </a:cubicBezTo>
                  <a:cubicBezTo>
                    <a:pt x="17734" y="4033"/>
                    <a:pt x="18565" y="4594"/>
                    <a:pt x="19118" y="5155"/>
                  </a:cubicBezTo>
                  <a:cubicBezTo>
                    <a:pt x="20226" y="6557"/>
                    <a:pt x="21334" y="8241"/>
                    <a:pt x="21334" y="1048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093E724-51F1-E101-907F-482814D13B64}"/>
              </a:ext>
            </a:extLst>
          </p:cNvPr>
          <p:cNvSpPr txBox="1"/>
          <p:nvPr/>
        </p:nvSpPr>
        <p:spPr>
          <a:xfrm>
            <a:off x="4422410" y="418609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5131E2-9C0E-5326-B126-7147A6E1C43E}"/>
              </a:ext>
            </a:extLst>
          </p:cNvPr>
          <p:cNvSpPr txBox="1"/>
          <p:nvPr/>
        </p:nvSpPr>
        <p:spPr>
          <a:xfrm>
            <a:off x="4856861" y="335455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7F61AC-8E0B-F45C-A61C-0CFE8C6A6E69}"/>
              </a:ext>
            </a:extLst>
          </p:cNvPr>
          <p:cNvSpPr txBox="1"/>
          <p:nvPr/>
        </p:nvSpPr>
        <p:spPr>
          <a:xfrm>
            <a:off x="5228243" y="251840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C0908F-08F6-A6FF-39F9-E34BB844B5EF}"/>
              </a:ext>
            </a:extLst>
          </p:cNvPr>
          <p:cNvSpPr txBox="1"/>
          <p:nvPr/>
        </p:nvSpPr>
        <p:spPr>
          <a:xfrm>
            <a:off x="5625319" y="168388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64C1A5-F6D0-4305-5DDF-654111F76AA4}"/>
              </a:ext>
            </a:extLst>
          </p:cNvPr>
          <p:cNvSpPr txBox="1"/>
          <p:nvPr/>
        </p:nvSpPr>
        <p:spPr>
          <a:xfrm>
            <a:off x="5382760" y="441719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0F6255-AA3D-2E85-BB00-4E65BBE169BE}"/>
              </a:ext>
            </a:extLst>
          </p:cNvPr>
          <p:cNvSpPr txBox="1"/>
          <p:nvPr/>
        </p:nvSpPr>
        <p:spPr>
          <a:xfrm>
            <a:off x="5705412" y="187299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8600D8-DD11-D5F3-AD75-7557F9440182}"/>
              </a:ext>
            </a:extLst>
          </p:cNvPr>
          <p:cNvSpPr txBox="1"/>
          <p:nvPr/>
        </p:nvSpPr>
        <p:spPr>
          <a:xfrm>
            <a:off x="5382760" y="3585660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0F948B-FDCA-352A-92B3-E11226AC69C7}"/>
              </a:ext>
            </a:extLst>
          </p:cNvPr>
          <p:cNvSpPr txBox="1"/>
          <p:nvPr/>
        </p:nvSpPr>
        <p:spPr>
          <a:xfrm>
            <a:off x="5382760" y="2749502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6E871E2-E6DD-CE68-6911-3A3BD33711B9}"/>
              </a:ext>
            </a:extLst>
          </p:cNvPr>
          <p:cNvGrpSpPr/>
          <p:nvPr/>
        </p:nvGrpSpPr>
        <p:grpSpPr>
          <a:xfrm>
            <a:off x="861915" y="3119596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6B0EC10-C3E4-A423-5891-AFFB2D74F1E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576343-F677-222A-DBD9-957B934FFF1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165F40-00E3-310C-9BB9-05CEBDCB0993}"/>
              </a:ext>
            </a:extLst>
          </p:cNvPr>
          <p:cNvGrpSpPr/>
          <p:nvPr/>
        </p:nvGrpSpPr>
        <p:grpSpPr>
          <a:xfrm>
            <a:off x="1627752" y="1426294"/>
            <a:ext cx="2926080" cy="1290153"/>
            <a:chOff x="8921977" y="407338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A06CE8D-E817-C002-7BCA-2F4C258A6B7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4AF95DC-54A8-E508-0391-ABF7467B92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88A9BB2-76AE-E1B3-DAF7-44E13CC58E00}"/>
              </a:ext>
            </a:extLst>
          </p:cNvPr>
          <p:cNvGrpSpPr/>
          <p:nvPr/>
        </p:nvGrpSpPr>
        <p:grpSpPr>
          <a:xfrm>
            <a:off x="7782415" y="2272945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15FCD5-733B-540C-9ECA-3C3508DC914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39DC53-B2C9-BA79-1EEF-D8E220892EB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770E1E-474C-8CA2-5EAA-43215D46E930}"/>
              </a:ext>
            </a:extLst>
          </p:cNvPr>
          <p:cNvGrpSpPr/>
          <p:nvPr/>
        </p:nvGrpSpPr>
        <p:grpSpPr>
          <a:xfrm>
            <a:off x="8588249" y="3966246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169F7D8-12E3-8EDC-6971-F98B4558B0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D5EED6-CB09-EBF9-D8FF-8A3945B691E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">
            <a:extLst>
              <a:ext uri="{FF2B5EF4-FFF2-40B4-BE49-F238E27FC236}">
                <a16:creationId xmlns:a16="http://schemas.microsoft.com/office/drawing/2014/main" id="{8665B156-EBBE-06B1-A728-C161B639253E}"/>
              </a:ext>
            </a:extLst>
          </p:cNvPr>
          <p:cNvSpPr/>
          <p:nvPr/>
        </p:nvSpPr>
        <p:spPr>
          <a:xfrm>
            <a:off x="5612495" y="1716200"/>
            <a:ext cx="967011" cy="864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1565" y="0"/>
                  <a:pt x="3548" y="0"/>
                </a:cubicBezTo>
                <a:lnTo>
                  <a:pt x="18052" y="0"/>
                </a:lnTo>
                <a:cubicBezTo>
                  <a:pt x="20035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FEC496D2-CAD6-8D42-B894-D6C808E34204}"/>
              </a:ext>
            </a:extLst>
          </p:cNvPr>
          <p:cNvSpPr/>
          <p:nvPr/>
        </p:nvSpPr>
        <p:spPr>
          <a:xfrm>
            <a:off x="5215419" y="2543445"/>
            <a:ext cx="1761162" cy="866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859" y="0"/>
                  <a:pt x="1948" y="0"/>
                </a:cubicBezTo>
                <a:lnTo>
                  <a:pt x="19652" y="0"/>
                </a:lnTo>
                <a:cubicBezTo>
                  <a:pt x="20741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FAC4388-225D-AADB-7ED0-F33CF5BDC8B0}"/>
              </a:ext>
            </a:extLst>
          </p:cNvPr>
          <p:cNvSpPr/>
          <p:nvPr/>
        </p:nvSpPr>
        <p:spPr>
          <a:xfrm>
            <a:off x="4844037" y="3363132"/>
            <a:ext cx="2503927" cy="878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604" y="0"/>
                  <a:pt x="1370" y="0"/>
                </a:cubicBezTo>
                <a:lnTo>
                  <a:pt x="20230" y="0"/>
                </a:lnTo>
                <a:cubicBezTo>
                  <a:pt x="20996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03D285F-4B0A-FF57-A641-956EB5423225}"/>
              </a:ext>
            </a:extLst>
          </p:cNvPr>
          <p:cNvSpPr/>
          <p:nvPr/>
        </p:nvSpPr>
        <p:spPr>
          <a:xfrm>
            <a:off x="4409586" y="4186092"/>
            <a:ext cx="3372829" cy="878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449" y="0"/>
                  <a:pt x="1017" y="0"/>
                </a:cubicBezTo>
                <a:lnTo>
                  <a:pt x="20583" y="0"/>
                </a:lnTo>
                <a:cubicBezTo>
                  <a:pt x="21151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1A59F6B-66C1-B4BB-A05E-2649AE397512}"/>
              </a:ext>
            </a:extLst>
          </p:cNvPr>
          <p:cNvGrpSpPr/>
          <p:nvPr/>
        </p:nvGrpSpPr>
        <p:grpSpPr>
          <a:xfrm>
            <a:off x="5914743" y="1209780"/>
            <a:ext cx="603521" cy="539165"/>
            <a:chOff x="3992456" y="995147"/>
            <a:chExt cx="603521" cy="539165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00096F00-3F2A-5BCE-063B-756575C990CC}"/>
                </a:ext>
              </a:extLst>
            </p:cNvPr>
            <p:cNvSpPr/>
            <p:nvPr/>
          </p:nvSpPr>
          <p:spPr>
            <a:xfrm>
              <a:off x="4226027" y="995147"/>
              <a:ext cx="369950" cy="29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1" extrusionOk="0">
                  <a:moveTo>
                    <a:pt x="19440" y="69"/>
                  </a:moveTo>
                  <a:cubicBezTo>
                    <a:pt x="18090" y="-269"/>
                    <a:pt x="18090" y="744"/>
                    <a:pt x="18090" y="744"/>
                  </a:cubicBezTo>
                  <a:cubicBezTo>
                    <a:pt x="2700" y="69"/>
                    <a:pt x="0" y="20656"/>
                    <a:pt x="0" y="20656"/>
                  </a:cubicBezTo>
                  <a:lnTo>
                    <a:pt x="540" y="21331"/>
                  </a:lnTo>
                  <a:cubicBezTo>
                    <a:pt x="5940" y="69"/>
                    <a:pt x="17280" y="2769"/>
                    <a:pt x="19170" y="3106"/>
                  </a:cubicBezTo>
                  <a:cubicBezTo>
                    <a:pt x="21060" y="3444"/>
                    <a:pt x="21060" y="2769"/>
                    <a:pt x="21330" y="2094"/>
                  </a:cubicBezTo>
                  <a:cubicBezTo>
                    <a:pt x="21600" y="1419"/>
                    <a:pt x="20790" y="406"/>
                    <a:pt x="19440" y="6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639CB7B-A065-24C4-9948-0023B93F807D}"/>
                </a:ext>
              </a:extLst>
            </p:cNvPr>
            <p:cNvSpPr/>
            <p:nvPr/>
          </p:nvSpPr>
          <p:spPr>
            <a:xfrm>
              <a:off x="3992456" y="1182007"/>
              <a:ext cx="359893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55" extrusionOk="0">
                  <a:moveTo>
                    <a:pt x="21334" y="10485"/>
                  </a:moveTo>
                  <a:cubicBezTo>
                    <a:pt x="21334" y="16376"/>
                    <a:pt x="16626" y="21425"/>
                    <a:pt x="10534" y="21144"/>
                  </a:cubicBezTo>
                  <a:cubicBezTo>
                    <a:pt x="4719" y="21144"/>
                    <a:pt x="-266" y="15815"/>
                    <a:pt x="11" y="9924"/>
                  </a:cubicBezTo>
                  <a:cubicBezTo>
                    <a:pt x="288" y="5155"/>
                    <a:pt x="3334" y="1228"/>
                    <a:pt x="7765" y="106"/>
                  </a:cubicBezTo>
                  <a:cubicBezTo>
                    <a:pt x="8873" y="-175"/>
                    <a:pt x="9703" y="106"/>
                    <a:pt x="10534" y="947"/>
                  </a:cubicBezTo>
                  <a:cubicBezTo>
                    <a:pt x="12195" y="2630"/>
                    <a:pt x="14411" y="3752"/>
                    <a:pt x="16903" y="4033"/>
                  </a:cubicBezTo>
                  <a:cubicBezTo>
                    <a:pt x="17734" y="4033"/>
                    <a:pt x="18565" y="4594"/>
                    <a:pt x="19118" y="5155"/>
                  </a:cubicBezTo>
                  <a:cubicBezTo>
                    <a:pt x="20226" y="6557"/>
                    <a:pt x="21334" y="8241"/>
                    <a:pt x="21334" y="1048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81AC11B-79A3-120A-7F92-F7BC66A28A95}"/>
              </a:ext>
            </a:extLst>
          </p:cNvPr>
          <p:cNvSpPr txBox="1"/>
          <p:nvPr/>
        </p:nvSpPr>
        <p:spPr>
          <a:xfrm>
            <a:off x="4422410" y="418609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8F1CE8-148F-322D-142C-CAB054D7AECC}"/>
              </a:ext>
            </a:extLst>
          </p:cNvPr>
          <p:cNvSpPr txBox="1"/>
          <p:nvPr/>
        </p:nvSpPr>
        <p:spPr>
          <a:xfrm>
            <a:off x="4856861" y="335455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E0996EC-CC26-1AB7-7AC6-FCAC6747B1BA}"/>
              </a:ext>
            </a:extLst>
          </p:cNvPr>
          <p:cNvSpPr txBox="1"/>
          <p:nvPr/>
        </p:nvSpPr>
        <p:spPr>
          <a:xfrm>
            <a:off x="5228243" y="251840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6343215-B326-5DC1-16E6-805863F9441F}"/>
              </a:ext>
            </a:extLst>
          </p:cNvPr>
          <p:cNvSpPr txBox="1"/>
          <p:nvPr/>
        </p:nvSpPr>
        <p:spPr>
          <a:xfrm>
            <a:off x="5625319" y="168388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12C546-5C4B-9749-90FF-91FB4AE160A6}"/>
              </a:ext>
            </a:extLst>
          </p:cNvPr>
          <p:cNvSpPr txBox="1"/>
          <p:nvPr/>
        </p:nvSpPr>
        <p:spPr>
          <a:xfrm>
            <a:off x="5382760" y="441719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A01A9C-5E66-F82F-3898-D8CCF815D390}"/>
              </a:ext>
            </a:extLst>
          </p:cNvPr>
          <p:cNvSpPr txBox="1"/>
          <p:nvPr/>
        </p:nvSpPr>
        <p:spPr>
          <a:xfrm>
            <a:off x="5705412" y="187299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6A8E6E-BC0F-28B9-75FE-656E7136166B}"/>
              </a:ext>
            </a:extLst>
          </p:cNvPr>
          <p:cNvSpPr txBox="1"/>
          <p:nvPr/>
        </p:nvSpPr>
        <p:spPr>
          <a:xfrm>
            <a:off x="5382760" y="3585660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329A1BB-1104-7004-374C-6877BD66163C}"/>
              </a:ext>
            </a:extLst>
          </p:cNvPr>
          <p:cNvSpPr txBox="1"/>
          <p:nvPr/>
        </p:nvSpPr>
        <p:spPr>
          <a:xfrm>
            <a:off x="5382760" y="2749502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Cherry On The (4-Layer) Cake – Slide Template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5A4749B-9455-6BC4-ED9E-FE19D26785CC}"/>
              </a:ext>
            </a:extLst>
          </p:cNvPr>
          <p:cNvSpPr/>
          <p:nvPr/>
        </p:nvSpPr>
        <p:spPr>
          <a:xfrm>
            <a:off x="4213087" y="5017627"/>
            <a:ext cx="3765827" cy="990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279" y="0"/>
                </a:moveTo>
                <a:lnTo>
                  <a:pt x="294" y="0"/>
                </a:lnTo>
                <a:cubicBezTo>
                  <a:pt x="134" y="0"/>
                  <a:pt x="0" y="509"/>
                  <a:pt x="0" y="1121"/>
                </a:cubicBezTo>
                <a:cubicBezTo>
                  <a:pt x="0" y="1732"/>
                  <a:pt x="134" y="2242"/>
                  <a:pt x="294" y="2242"/>
                </a:cubicBezTo>
                <a:lnTo>
                  <a:pt x="9395" y="2242"/>
                </a:lnTo>
                <a:cubicBezTo>
                  <a:pt x="9395" y="2242"/>
                  <a:pt x="11697" y="10596"/>
                  <a:pt x="9395" y="19358"/>
                </a:cubicBezTo>
                <a:lnTo>
                  <a:pt x="9047" y="19358"/>
                </a:lnTo>
                <a:cubicBezTo>
                  <a:pt x="8886" y="19358"/>
                  <a:pt x="8752" y="19868"/>
                  <a:pt x="8752" y="20479"/>
                </a:cubicBezTo>
                <a:cubicBezTo>
                  <a:pt x="8752" y="21091"/>
                  <a:pt x="8886" y="21600"/>
                  <a:pt x="9047" y="21600"/>
                </a:cubicBezTo>
                <a:lnTo>
                  <a:pt x="12526" y="21600"/>
                </a:lnTo>
                <a:cubicBezTo>
                  <a:pt x="12687" y="21600"/>
                  <a:pt x="12821" y="21091"/>
                  <a:pt x="12821" y="20479"/>
                </a:cubicBezTo>
                <a:cubicBezTo>
                  <a:pt x="12821" y="19868"/>
                  <a:pt x="12687" y="19358"/>
                  <a:pt x="12526" y="19358"/>
                </a:cubicBezTo>
                <a:lnTo>
                  <a:pt x="12178" y="19358"/>
                </a:lnTo>
                <a:cubicBezTo>
                  <a:pt x="9877" y="10596"/>
                  <a:pt x="12178" y="2241"/>
                  <a:pt x="12178" y="2241"/>
                </a:cubicBezTo>
                <a:lnTo>
                  <a:pt x="21279" y="2241"/>
                </a:lnTo>
                <a:cubicBezTo>
                  <a:pt x="21439" y="2241"/>
                  <a:pt x="21573" y="1732"/>
                  <a:pt x="21573" y="1121"/>
                </a:cubicBezTo>
                <a:cubicBezTo>
                  <a:pt x="21600" y="509"/>
                  <a:pt x="21466" y="0"/>
                  <a:pt x="2127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6E871E2-E6DD-CE68-6911-3A3BD33711B9}"/>
              </a:ext>
            </a:extLst>
          </p:cNvPr>
          <p:cNvGrpSpPr/>
          <p:nvPr/>
        </p:nvGrpSpPr>
        <p:grpSpPr>
          <a:xfrm>
            <a:off x="861915" y="3119596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6B0EC10-C3E4-A423-5891-AFFB2D74F1E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576343-F677-222A-DBD9-957B934FFF1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165F40-00E3-310C-9BB9-05CEBDCB0993}"/>
              </a:ext>
            </a:extLst>
          </p:cNvPr>
          <p:cNvGrpSpPr/>
          <p:nvPr/>
        </p:nvGrpSpPr>
        <p:grpSpPr>
          <a:xfrm>
            <a:off x="1627752" y="1426294"/>
            <a:ext cx="2926080" cy="1290153"/>
            <a:chOff x="8921977" y="407338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A06CE8D-E817-C002-7BCA-2F4C258A6B7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4AF95DC-54A8-E508-0391-ABF7467B92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88A9BB2-76AE-E1B3-DAF7-44E13CC58E00}"/>
              </a:ext>
            </a:extLst>
          </p:cNvPr>
          <p:cNvGrpSpPr/>
          <p:nvPr/>
        </p:nvGrpSpPr>
        <p:grpSpPr>
          <a:xfrm>
            <a:off x="7782415" y="2272945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15FCD5-733B-540C-9ECA-3C3508DC914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39DC53-B2C9-BA79-1EEF-D8E220892EB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770E1E-474C-8CA2-5EAA-43215D46E930}"/>
              </a:ext>
            </a:extLst>
          </p:cNvPr>
          <p:cNvGrpSpPr/>
          <p:nvPr/>
        </p:nvGrpSpPr>
        <p:grpSpPr>
          <a:xfrm>
            <a:off x="8588249" y="3966246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169F7D8-12E3-8EDC-6971-F98B4558B0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D5EED6-CB09-EBF9-D8FF-8A3945B691E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535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8533</TotalTime>
  <Words>401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Cherry On The (4-Layer) Cake – Slide Template</vt:lpstr>
      <vt:lpstr>Cherry On The (4-Layer) Cake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Cherry On The (4-Layer) Cake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2022-12-16T03:17:46Z</dcterms:modified>
  <cp:category>Graphics &amp; Metaphors</cp:category>
</cp:coreProperties>
</file>