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CC7"/>
    <a:srgbClr val="0D95BC"/>
    <a:srgbClr val="2B323B"/>
    <a:srgbClr val="00B09B"/>
    <a:srgbClr val="F0EEEF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5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20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12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95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74FD479A-C814-2D5A-BAF3-CE3C4AB46232}"/>
              </a:ext>
            </a:extLst>
          </p:cNvPr>
          <p:cNvSpPr/>
          <p:nvPr/>
        </p:nvSpPr>
        <p:spPr>
          <a:xfrm>
            <a:off x="4391380" y="1701422"/>
            <a:ext cx="361239" cy="583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4208" y="0"/>
                  <a:pt x="9538" y="0"/>
                </a:cubicBezTo>
                <a:lnTo>
                  <a:pt x="12062" y="0"/>
                </a:lnTo>
                <a:cubicBezTo>
                  <a:pt x="17392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05ACC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F2F4FD7-6C4D-F179-1908-FB2F8FBF73AA}"/>
              </a:ext>
            </a:extLst>
          </p:cNvPr>
          <p:cNvSpPr/>
          <p:nvPr/>
        </p:nvSpPr>
        <p:spPr>
          <a:xfrm>
            <a:off x="4182621" y="2249880"/>
            <a:ext cx="778759" cy="587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1952" y="0"/>
                  <a:pt x="4424" y="0"/>
                </a:cubicBezTo>
                <a:lnTo>
                  <a:pt x="17176" y="0"/>
                </a:lnTo>
                <a:cubicBezTo>
                  <a:pt x="19648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DA93132-C046-AADF-86BE-C8671DA2C1B8}"/>
              </a:ext>
            </a:extLst>
          </p:cNvPr>
          <p:cNvSpPr/>
          <p:nvPr/>
        </p:nvSpPr>
        <p:spPr>
          <a:xfrm>
            <a:off x="3863607" y="2799997"/>
            <a:ext cx="1416784" cy="599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72"/>
                </a:lnTo>
                <a:cubicBezTo>
                  <a:pt x="0" y="2282"/>
                  <a:pt x="1073" y="0"/>
                  <a:pt x="2432" y="0"/>
                </a:cubicBezTo>
                <a:lnTo>
                  <a:pt x="19168" y="0"/>
                </a:lnTo>
                <a:cubicBezTo>
                  <a:pt x="20527" y="0"/>
                  <a:pt x="21600" y="2282"/>
                  <a:pt x="21600" y="517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2D46461-C203-2CA1-6382-3FD130426892}"/>
              </a:ext>
            </a:extLst>
          </p:cNvPr>
          <p:cNvSpPr/>
          <p:nvPr/>
        </p:nvSpPr>
        <p:spPr>
          <a:xfrm>
            <a:off x="3563363" y="3355083"/>
            <a:ext cx="2017272" cy="56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753" y="0"/>
                  <a:pt x="1708" y="0"/>
                </a:cubicBezTo>
                <a:lnTo>
                  <a:pt x="19892" y="0"/>
                </a:lnTo>
                <a:cubicBezTo>
                  <a:pt x="20847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3E5960-A834-4983-AF48-9A55F8DE7260}"/>
              </a:ext>
            </a:extLst>
          </p:cNvPr>
          <p:cNvSpPr txBox="1"/>
          <p:nvPr/>
        </p:nvSpPr>
        <p:spPr>
          <a:xfrm>
            <a:off x="4396031" y="1860346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Cherry On The (6-Layer) Cake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13E2192-1E70-8310-9E1E-50A3E5E6A93B}"/>
              </a:ext>
            </a:extLst>
          </p:cNvPr>
          <p:cNvSpPr/>
          <p:nvPr/>
        </p:nvSpPr>
        <p:spPr>
          <a:xfrm>
            <a:off x="3213863" y="3905880"/>
            <a:ext cx="2716274" cy="567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560" y="0"/>
                  <a:pt x="1268" y="0"/>
                </a:cubicBezTo>
                <a:lnTo>
                  <a:pt x="20332" y="0"/>
                </a:lnTo>
                <a:cubicBezTo>
                  <a:pt x="21040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455933C-ACAB-9608-97FB-54387C64F123}"/>
              </a:ext>
            </a:extLst>
          </p:cNvPr>
          <p:cNvSpPr/>
          <p:nvPr/>
        </p:nvSpPr>
        <p:spPr>
          <a:xfrm>
            <a:off x="2873741" y="4456846"/>
            <a:ext cx="3396518" cy="607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448" y="0"/>
                  <a:pt x="1014" y="0"/>
                </a:cubicBezTo>
                <a:lnTo>
                  <a:pt x="20586" y="0"/>
                </a:lnTo>
                <a:cubicBezTo>
                  <a:pt x="21152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1755E1-35E2-767D-9147-5ECFB8C3C755}"/>
              </a:ext>
            </a:extLst>
          </p:cNvPr>
          <p:cNvSpPr/>
          <p:nvPr/>
        </p:nvSpPr>
        <p:spPr>
          <a:xfrm>
            <a:off x="2681098" y="5016704"/>
            <a:ext cx="3781804" cy="994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306" y="0"/>
                </a:moveTo>
                <a:lnTo>
                  <a:pt x="294" y="0"/>
                </a:lnTo>
                <a:cubicBezTo>
                  <a:pt x="134" y="0"/>
                  <a:pt x="0" y="509"/>
                  <a:pt x="0" y="1121"/>
                </a:cubicBezTo>
                <a:cubicBezTo>
                  <a:pt x="0" y="1732"/>
                  <a:pt x="134" y="2242"/>
                  <a:pt x="294" y="2242"/>
                </a:cubicBezTo>
                <a:lnTo>
                  <a:pt x="9395" y="2242"/>
                </a:lnTo>
                <a:cubicBezTo>
                  <a:pt x="9395" y="2242"/>
                  <a:pt x="11697" y="10596"/>
                  <a:pt x="9395" y="19358"/>
                </a:cubicBezTo>
                <a:lnTo>
                  <a:pt x="9047" y="19358"/>
                </a:lnTo>
                <a:cubicBezTo>
                  <a:pt x="8886" y="19358"/>
                  <a:pt x="8752" y="19868"/>
                  <a:pt x="8752" y="20479"/>
                </a:cubicBezTo>
                <a:cubicBezTo>
                  <a:pt x="8752" y="21091"/>
                  <a:pt x="8886" y="21600"/>
                  <a:pt x="9047" y="21600"/>
                </a:cubicBezTo>
                <a:lnTo>
                  <a:pt x="12526" y="21600"/>
                </a:lnTo>
                <a:cubicBezTo>
                  <a:pt x="12687" y="21600"/>
                  <a:pt x="12821" y="21091"/>
                  <a:pt x="12821" y="20479"/>
                </a:cubicBezTo>
                <a:cubicBezTo>
                  <a:pt x="12821" y="19868"/>
                  <a:pt x="12687" y="19358"/>
                  <a:pt x="12526" y="19358"/>
                </a:cubicBezTo>
                <a:lnTo>
                  <a:pt x="12178" y="19358"/>
                </a:lnTo>
                <a:cubicBezTo>
                  <a:pt x="9877" y="10596"/>
                  <a:pt x="12178" y="2241"/>
                  <a:pt x="12178" y="2241"/>
                </a:cubicBezTo>
                <a:lnTo>
                  <a:pt x="21279" y="2241"/>
                </a:lnTo>
                <a:cubicBezTo>
                  <a:pt x="21439" y="2241"/>
                  <a:pt x="21573" y="1732"/>
                  <a:pt x="21573" y="1121"/>
                </a:cubicBezTo>
                <a:cubicBezTo>
                  <a:pt x="21600" y="509"/>
                  <a:pt x="21466" y="0"/>
                  <a:pt x="2130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F27CDD1-CCDC-76C0-EDFF-8C4825BEEB5C}"/>
              </a:ext>
            </a:extLst>
          </p:cNvPr>
          <p:cNvGrpSpPr/>
          <p:nvPr/>
        </p:nvGrpSpPr>
        <p:grpSpPr>
          <a:xfrm>
            <a:off x="4389975" y="1204241"/>
            <a:ext cx="606081" cy="541452"/>
            <a:chOff x="3992456" y="995147"/>
            <a:chExt cx="603521" cy="539165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FB75645E-91D2-92D9-73B7-4947689861B6}"/>
                </a:ext>
              </a:extLst>
            </p:cNvPr>
            <p:cNvSpPr/>
            <p:nvPr/>
          </p:nvSpPr>
          <p:spPr>
            <a:xfrm>
              <a:off x="4226027" y="995147"/>
              <a:ext cx="369950" cy="29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1" extrusionOk="0">
                  <a:moveTo>
                    <a:pt x="19440" y="69"/>
                  </a:moveTo>
                  <a:cubicBezTo>
                    <a:pt x="18090" y="-269"/>
                    <a:pt x="18090" y="744"/>
                    <a:pt x="18090" y="744"/>
                  </a:cubicBezTo>
                  <a:cubicBezTo>
                    <a:pt x="2700" y="69"/>
                    <a:pt x="0" y="20656"/>
                    <a:pt x="0" y="20656"/>
                  </a:cubicBezTo>
                  <a:lnTo>
                    <a:pt x="540" y="21331"/>
                  </a:lnTo>
                  <a:cubicBezTo>
                    <a:pt x="5940" y="69"/>
                    <a:pt x="17280" y="2769"/>
                    <a:pt x="19170" y="3106"/>
                  </a:cubicBezTo>
                  <a:cubicBezTo>
                    <a:pt x="21060" y="3444"/>
                    <a:pt x="21060" y="2769"/>
                    <a:pt x="21330" y="2094"/>
                  </a:cubicBezTo>
                  <a:cubicBezTo>
                    <a:pt x="21600" y="1419"/>
                    <a:pt x="20790" y="406"/>
                    <a:pt x="19440" y="6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5BD54355-A44E-3A04-89E4-A251D3749432}"/>
                </a:ext>
              </a:extLst>
            </p:cNvPr>
            <p:cNvSpPr/>
            <p:nvPr/>
          </p:nvSpPr>
          <p:spPr>
            <a:xfrm>
              <a:off x="3992456" y="1182007"/>
              <a:ext cx="359893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55" extrusionOk="0">
                  <a:moveTo>
                    <a:pt x="21334" y="10485"/>
                  </a:moveTo>
                  <a:cubicBezTo>
                    <a:pt x="21334" y="16376"/>
                    <a:pt x="16626" y="21425"/>
                    <a:pt x="10534" y="21144"/>
                  </a:cubicBezTo>
                  <a:cubicBezTo>
                    <a:pt x="4719" y="21144"/>
                    <a:pt x="-266" y="15815"/>
                    <a:pt x="11" y="9924"/>
                  </a:cubicBezTo>
                  <a:cubicBezTo>
                    <a:pt x="288" y="5155"/>
                    <a:pt x="3334" y="1228"/>
                    <a:pt x="7765" y="106"/>
                  </a:cubicBezTo>
                  <a:cubicBezTo>
                    <a:pt x="8873" y="-175"/>
                    <a:pt x="9703" y="106"/>
                    <a:pt x="10534" y="947"/>
                  </a:cubicBezTo>
                  <a:cubicBezTo>
                    <a:pt x="12195" y="2630"/>
                    <a:pt x="14411" y="3752"/>
                    <a:pt x="16903" y="4033"/>
                  </a:cubicBezTo>
                  <a:cubicBezTo>
                    <a:pt x="17734" y="4033"/>
                    <a:pt x="18565" y="4594"/>
                    <a:pt x="19118" y="5155"/>
                  </a:cubicBezTo>
                  <a:cubicBezTo>
                    <a:pt x="20226" y="6557"/>
                    <a:pt x="21334" y="8241"/>
                    <a:pt x="21334" y="1048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C0DFB50-FE8E-2699-D6AA-64CC8B8AA6A2}"/>
              </a:ext>
            </a:extLst>
          </p:cNvPr>
          <p:cNvSpPr txBox="1"/>
          <p:nvPr/>
        </p:nvSpPr>
        <p:spPr>
          <a:xfrm>
            <a:off x="3925893" y="4575677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0A6DB7-23D2-D369-1B6E-C07D27E7C358}"/>
              </a:ext>
            </a:extLst>
          </p:cNvPr>
          <p:cNvSpPr txBox="1"/>
          <p:nvPr/>
        </p:nvSpPr>
        <p:spPr>
          <a:xfrm>
            <a:off x="3925893" y="40120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36E147-376C-A007-72DE-8577B1526ECB}"/>
              </a:ext>
            </a:extLst>
          </p:cNvPr>
          <p:cNvSpPr txBox="1"/>
          <p:nvPr/>
        </p:nvSpPr>
        <p:spPr>
          <a:xfrm>
            <a:off x="3996201" y="3521524"/>
            <a:ext cx="115159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99FFC6-D116-CD23-6014-BC2C5E18E5C0}"/>
              </a:ext>
            </a:extLst>
          </p:cNvPr>
          <p:cNvSpPr txBox="1"/>
          <p:nvPr/>
        </p:nvSpPr>
        <p:spPr>
          <a:xfrm>
            <a:off x="3996201" y="3027027"/>
            <a:ext cx="115159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720A3A-56BF-6864-DE30-8DDA4B8FD3A6}"/>
              </a:ext>
            </a:extLst>
          </p:cNvPr>
          <p:cNvSpPr txBox="1"/>
          <p:nvPr/>
        </p:nvSpPr>
        <p:spPr>
          <a:xfrm>
            <a:off x="4396031" y="2370736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3289C4-F18E-7EEE-4F80-014732FAADE9}"/>
              </a:ext>
            </a:extLst>
          </p:cNvPr>
          <p:cNvSpPr txBox="1"/>
          <p:nvPr/>
        </p:nvSpPr>
        <p:spPr>
          <a:xfrm>
            <a:off x="3877212" y="2799997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7A5100-6F91-1917-DE1A-BA1491E60E27}"/>
              </a:ext>
            </a:extLst>
          </p:cNvPr>
          <p:cNvSpPr txBox="1"/>
          <p:nvPr/>
        </p:nvSpPr>
        <p:spPr>
          <a:xfrm>
            <a:off x="3576968" y="3355084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87A989-94D3-229E-A24D-045080518868}"/>
              </a:ext>
            </a:extLst>
          </p:cNvPr>
          <p:cNvSpPr txBox="1"/>
          <p:nvPr/>
        </p:nvSpPr>
        <p:spPr>
          <a:xfrm>
            <a:off x="3227467" y="3905880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92D62B-AA3A-E1DA-6CDC-9BDC3C27B8D6}"/>
              </a:ext>
            </a:extLst>
          </p:cNvPr>
          <p:cNvSpPr txBox="1"/>
          <p:nvPr/>
        </p:nvSpPr>
        <p:spPr>
          <a:xfrm>
            <a:off x="2887344" y="4456847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4486F4-FA0F-A1DC-1B7F-047300993714}"/>
              </a:ext>
            </a:extLst>
          </p:cNvPr>
          <p:cNvGrpSpPr/>
          <p:nvPr/>
        </p:nvGrpSpPr>
        <p:grpSpPr>
          <a:xfrm>
            <a:off x="1512405" y="1442936"/>
            <a:ext cx="2194560" cy="952227"/>
            <a:chOff x="8921977" y="4001571"/>
            <a:chExt cx="2926080" cy="126963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4D3840-CA4B-87A4-D980-AAA2378F737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0D95BC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0C02B7-F988-ADEC-9E4D-BD8E272C180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C7A95F9-7FB8-7BF2-3FF9-DDDFFC5600FD}"/>
              </a:ext>
            </a:extLst>
          </p:cNvPr>
          <p:cNvGrpSpPr/>
          <p:nvPr/>
        </p:nvGrpSpPr>
        <p:grpSpPr>
          <a:xfrm>
            <a:off x="5414303" y="1995836"/>
            <a:ext cx="2194560" cy="952227"/>
            <a:chOff x="8921977" y="1394910"/>
            <a:chExt cx="2926080" cy="126963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8BB0AD-FAFB-91D8-CF92-6994BD38B3B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24B22EA-F94C-04C8-D487-75EBEBCBA04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A16A25-99AB-CFF7-4180-0EB180E0EBCF}"/>
              </a:ext>
            </a:extLst>
          </p:cNvPr>
          <p:cNvGrpSpPr/>
          <p:nvPr/>
        </p:nvGrpSpPr>
        <p:grpSpPr>
          <a:xfrm>
            <a:off x="977627" y="2548736"/>
            <a:ext cx="2194560" cy="952227"/>
            <a:chOff x="8921977" y="4001571"/>
            <a:chExt cx="2926080" cy="126963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725770A-38C6-1B26-7E27-ADBFA3DECD2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C2A42CC-60C2-BE9B-5241-BFC9F89D3C4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881EB03-94CB-EF04-7C79-9978BCC7B731}"/>
              </a:ext>
            </a:extLst>
          </p:cNvPr>
          <p:cNvGrpSpPr/>
          <p:nvPr/>
        </p:nvGrpSpPr>
        <p:grpSpPr>
          <a:xfrm>
            <a:off x="6037872" y="3101636"/>
            <a:ext cx="2194560" cy="952227"/>
            <a:chOff x="8921977" y="1394910"/>
            <a:chExt cx="2926080" cy="126963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E502F31-036F-6511-0284-7B92339B776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0F025F8-472B-969E-997B-42247B1249A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4077CC-E169-C415-5AE7-B07A8A9764E2}"/>
              </a:ext>
            </a:extLst>
          </p:cNvPr>
          <p:cNvGrpSpPr/>
          <p:nvPr/>
        </p:nvGrpSpPr>
        <p:grpSpPr>
          <a:xfrm>
            <a:off x="351352" y="3654536"/>
            <a:ext cx="2194560" cy="952227"/>
            <a:chOff x="8921977" y="4001571"/>
            <a:chExt cx="2926080" cy="12696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C54A5BD-A5F3-05AF-09A6-158D1280EDE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0434C8E-CA07-D953-7681-090F7D70416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25382F6-8852-70AE-45A4-49991FF24BAC}"/>
              </a:ext>
            </a:extLst>
          </p:cNvPr>
          <p:cNvGrpSpPr/>
          <p:nvPr/>
        </p:nvGrpSpPr>
        <p:grpSpPr>
          <a:xfrm>
            <a:off x="6733359" y="4207438"/>
            <a:ext cx="2194560" cy="952227"/>
            <a:chOff x="8921977" y="1394910"/>
            <a:chExt cx="2926080" cy="126963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49FE324-D3DB-924B-B39E-FF1B2713B47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EF4837E-3A1A-2725-AD0F-FEB2F7F7A57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673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74FD479A-C814-2D5A-BAF3-CE3C4AB46232}"/>
              </a:ext>
            </a:extLst>
          </p:cNvPr>
          <p:cNvSpPr/>
          <p:nvPr/>
        </p:nvSpPr>
        <p:spPr>
          <a:xfrm>
            <a:off x="4391380" y="1701422"/>
            <a:ext cx="361239" cy="583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4208" y="0"/>
                  <a:pt x="9538" y="0"/>
                </a:cubicBezTo>
                <a:lnTo>
                  <a:pt x="12062" y="0"/>
                </a:lnTo>
                <a:cubicBezTo>
                  <a:pt x="17392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05ACC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F2F4FD7-6C4D-F179-1908-FB2F8FBF73AA}"/>
              </a:ext>
            </a:extLst>
          </p:cNvPr>
          <p:cNvSpPr/>
          <p:nvPr/>
        </p:nvSpPr>
        <p:spPr>
          <a:xfrm>
            <a:off x="4182621" y="2249880"/>
            <a:ext cx="778759" cy="587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1952" y="0"/>
                  <a:pt x="4424" y="0"/>
                </a:cubicBezTo>
                <a:lnTo>
                  <a:pt x="17176" y="0"/>
                </a:lnTo>
                <a:cubicBezTo>
                  <a:pt x="19648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DA93132-C046-AADF-86BE-C8671DA2C1B8}"/>
              </a:ext>
            </a:extLst>
          </p:cNvPr>
          <p:cNvSpPr/>
          <p:nvPr/>
        </p:nvSpPr>
        <p:spPr>
          <a:xfrm>
            <a:off x="3863607" y="2799997"/>
            <a:ext cx="1416784" cy="599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72"/>
                </a:lnTo>
                <a:cubicBezTo>
                  <a:pt x="0" y="2282"/>
                  <a:pt x="1073" y="0"/>
                  <a:pt x="2432" y="0"/>
                </a:cubicBezTo>
                <a:lnTo>
                  <a:pt x="19168" y="0"/>
                </a:lnTo>
                <a:cubicBezTo>
                  <a:pt x="20527" y="0"/>
                  <a:pt x="21600" y="2282"/>
                  <a:pt x="21600" y="517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2D46461-C203-2CA1-6382-3FD130426892}"/>
              </a:ext>
            </a:extLst>
          </p:cNvPr>
          <p:cNvSpPr/>
          <p:nvPr/>
        </p:nvSpPr>
        <p:spPr>
          <a:xfrm>
            <a:off x="3563363" y="3355083"/>
            <a:ext cx="2017272" cy="569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753" y="0"/>
                  <a:pt x="1708" y="0"/>
                </a:cubicBezTo>
                <a:lnTo>
                  <a:pt x="19892" y="0"/>
                </a:lnTo>
                <a:cubicBezTo>
                  <a:pt x="20847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Cherry On The (6-Layer) Cake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13E2192-1E70-8310-9E1E-50A3E5E6A93B}"/>
              </a:ext>
            </a:extLst>
          </p:cNvPr>
          <p:cNvSpPr/>
          <p:nvPr/>
        </p:nvSpPr>
        <p:spPr>
          <a:xfrm>
            <a:off x="3213863" y="3905880"/>
            <a:ext cx="2716274" cy="567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560" y="0"/>
                  <a:pt x="1268" y="0"/>
                </a:cubicBezTo>
                <a:lnTo>
                  <a:pt x="20332" y="0"/>
                </a:lnTo>
                <a:cubicBezTo>
                  <a:pt x="21040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455933C-ACAB-9608-97FB-54387C64F123}"/>
              </a:ext>
            </a:extLst>
          </p:cNvPr>
          <p:cNvSpPr/>
          <p:nvPr/>
        </p:nvSpPr>
        <p:spPr>
          <a:xfrm>
            <a:off x="2873741" y="4456846"/>
            <a:ext cx="3396518" cy="607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448" y="0"/>
                  <a:pt x="1014" y="0"/>
                </a:cubicBezTo>
                <a:lnTo>
                  <a:pt x="20586" y="0"/>
                </a:lnTo>
                <a:cubicBezTo>
                  <a:pt x="21152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1755E1-35E2-767D-9147-5ECFB8C3C755}"/>
              </a:ext>
            </a:extLst>
          </p:cNvPr>
          <p:cNvSpPr/>
          <p:nvPr/>
        </p:nvSpPr>
        <p:spPr>
          <a:xfrm>
            <a:off x="2681098" y="5016704"/>
            <a:ext cx="3781804" cy="994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306" y="0"/>
                </a:moveTo>
                <a:lnTo>
                  <a:pt x="294" y="0"/>
                </a:lnTo>
                <a:cubicBezTo>
                  <a:pt x="134" y="0"/>
                  <a:pt x="0" y="509"/>
                  <a:pt x="0" y="1121"/>
                </a:cubicBezTo>
                <a:cubicBezTo>
                  <a:pt x="0" y="1732"/>
                  <a:pt x="134" y="2242"/>
                  <a:pt x="294" y="2242"/>
                </a:cubicBezTo>
                <a:lnTo>
                  <a:pt x="9395" y="2242"/>
                </a:lnTo>
                <a:cubicBezTo>
                  <a:pt x="9395" y="2242"/>
                  <a:pt x="11697" y="10596"/>
                  <a:pt x="9395" y="19358"/>
                </a:cubicBezTo>
                <a:lnTo>
                  <a:pt x="9047" y="19358"/>
                </a:lnTo>
                <a:cubicBezTo>
                  <a:pt x="8886" y="19358"/>
                  <a:pt x="8752" y="19868"/>
                  <a:pt x="8752" y="20479"/>
                </a:cubicBezTo>
                <a:cubicBezTo>
                  <a:pt x="8752" y="21091"/>
                  <a:pt x="8886" y="21600"/>
                  <a:pt x="9047" y="21600"/>
                </a:cubicBezTo>
                <a:lnTo>
                  <a:pt x="12526" y="21600"/>
                </a:lnTo>
                <a:cubicBezTo>
                  <a:pt x="12687" y="21600"/>
                  <a:pt x="12821" y="21091"/>
                  <a:pt x="12821" y="20479"/>
                </a:cubicBezTo>
                <a:cubicBezTo>
                  <a:pt x="12821" y="19868"/>
                  <a:pt x="12687" y="19358"/>
                  <a:pt x="12526" y="19358"/>
                </a:cubicBezTo>
                <a:lnTo>
                  <a:pt x="12178" y="19358"/>
                </a:lnTo>
                <a:cubicBezTo>
                  <a:pt x="9877" y="10596"/>
                  <a:pt x="12178" y="2241"/>
                  <a:pt x="12178" y="2241"/>
                </a:cubicBezTo>
                <a:lnTo>
                  <a:pt x="21279" y="2241"/>
                </a:lnTo>
                <a:cubicBezTo>
                  <a:pt x="21439" y="2241"/>
                  <a:pt x="21573" y="1732"/>
                  <a:pt x="21573" y="1121"/>
                </a:cubicBezTo>
                <a:cubicBezTo>
                  <a:pt x="21600" y="509"/>
                  <a:pt x="21466" y="0"/>
                  <a:pt x="213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F27CDD1-CCDC-76C0-EDFF-8C4825BEEB5C}"/>
              </a:ext>
            </a:extLst>
          </p:cNvPr>
          <p:cNvGrpSpPr/>
          <p:nvPr/>
        </p:nvGrpSpPr>
        <p:grpSpPr>
          <a:xfrm>
            <a:off x="4389975" y="1204241"/>
            <a:ext cx="606081" cy="541452"/>
            <a:chOff x="3992456" y="995147"/>
            <a:chExt cx="603521" cy="539165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FB75645E-91D2-92D9-73B7-4947689861B6}"/>
                </a:ext>
              </a:extLst>
            </p:cNvPr>
            <p:cNvSpPr/>
            <p:nvPr/>
          </p:nvSpPr>
          <p:spPr>
            <a:xfrm>
              <a:off x="4226027" y="995147"/>
              <a:ext cx="369950" cy="29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1" extrusionOk="0">
                  <a:moveTo>
                    <a:pt x="19440" y="69"/>
                  </a:moveTo>
                  <a:cubicBezTo>
                    <a:pt x="18090" y="-269"/>
                    <a:pt x="18090" y="744"/>
                    <a:pt x="18090" y="744"/>
                  </a:cubicBezTo>
                  <a:cubicBezTo>
                    <a:pt x="2700" y="69"/>
                    <a:pt x="0" y="20656"/>
                    <a:pt x="0" y="20656"/>
                  </a:cubicBezTo>
                  <a:lnTo>
                    <a:pt x="540" y="21331"/>
                  </a:lnTo>
                  <a:cubicBezTo>
                    <a:pt x="5940" y="69"/>
                    <a:pt x="17280" y="2769"/>
                    <a:pt x="19170" y="3106"/>
                  </a:cubicBezTo>
                  <a:cubicBezTo>
                    <a:pt x="21060" y="3444"/>
                    <a:pt x="21060" y="2769"/>
                    <a:pt x="21330" y="2094"/>
                  </a:cubicBezTo>
                  <a:cubicBezTo>
                    <a:pt x="21600" y="1419"/>
                    <a:pt x="20790" y="406"/>
                    <a:pt x="19440" y="6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5BD54355-A44E-3A04-89E4-A251D3749432}"/>
                </a:ext>
              </a:extLst>
            </p:cNvPr>
            <p:cNvSpPr/>
            <p:nvPr/>
          </p:nvSpPr>
          <p:spPr>
            <a:xfrm>
              <a:off x="3992456" y="1182007"/>
              <a:ext cx="359893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55" extrusionOk="0">
                  <a:moveTo>
                    <a:pt x="21334" y="10485"/>
                  </a:moveTo>
                  <a:cubicBezTo>
                    <a:pt x="21334" y="16376"/>
                    <a:pt x="16626" y="21425"/>
                    <a:pt x="10534" y="21144"/>
                  </a:cubicBezTo>
                  <a:cubicBezTo>
                    <a:pt x="4719" y="21144"/>
                    <a:pt x="-266" y="15815"/>
                    <a:pt x="11" y="9924"/>
                  </a:cubicBezTo>
                  <a:cubicBezTo>
                    <a:pt x="288" y="5155"/>
                    <a:pt x="3334" y="1228"/>
                    <a:pt x="7765" y="106"/>
                  </a:cubicBezTo>
                  <a:cubicBezTo>
                    <a:pt x="8873" y="-175"/>
                    <a:pt x="9703" y="106"/>
                    <a:pt x="10534" y="947"/>
                  </a:cubicBezTo>
                  <a:cubicBezTo>
                    <a:pt x="12195" y="2630"/>
                    <a:pt x="14411" y="3752"/>
                    <a:pt x="16903" y="4033"/>
                  </a:cubicBezTo>
                  <a:cubicBezTo>
                    <a:pt x="17734" y="4033"/>
                    <a:pt x="18565" y="4594"/>
                    <a:pt x="19118" y="5155"/>
                  </a:cubicBezTo>
                  <a:cubicBezTo>
                    <a:pt x="20226" y="6557"/>
                    <a:pt x="21334" y="8241"/>
                    <a:pt x="21334" y="1048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C0DFB50-FE8E-2699-D6AA-64CC8B8AA6A2}"/>
              </a:ext>
            </a:extLst>
          </p:cNvPr>
          <p:cNvSpPr txBox="1"/>
          <p:nvPr/>
        </p:nvSpPr>
        <p:spPr>
          <a:xfrm>
            <a:off x="3925893" y="4575677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0A6DB7-23D2-D369-1B6E-C07D27E7C358}"/>
              </a:ext>
            </a:extLst>
          </p:cNvPr>
          <p:cNvSpPr txBox="1"/>
          <p:nvPr/>
        </p:nvSpPr>
        <p:spPr>
          <a:xfrm>
            <a:off x="3925893" y="40120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36E147-376C-A007-72DE-8577B1526ECB}"/>
              </a:ext>
            </a:extLst>
          </p:cNvPr>
          <p:cNvSpPr txBox="1"/>
          <p:nvPr/>
        </p:nvSpPr>
        <p:spPr>
          <a:xfrm>
            <a:off x="3996201" y="3521524"/>
            <a:ext cx="115159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99FFC6-D116-CD23-6014-BC2C5E18E5C0}"/>
              </a:ext>
            </a:extLst>
          </p:cNvPr>
          <p:cNvSpPr txBox="1"/>
          <p:nvPr/>
        </p:nvSpPr>
        <p:spPr>
          <a:xfrm>
            <a:off x="3996201" y="3027027"/>
            <a:ext cx="115159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3E5960-A834-4983-AF48-9A55F8DE7260}"/>
              </a:ext>
            </a:extLst>
          </p:cNvPr>
          <p:cNvSpPr txBox="1"/>
          <p:nvPr/>
        </p:nvSpPr>
        <p:spPr>
          <a:xfrm>
            <a:off x="4396031" y="1860346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720A3A-56BF-6864-DE30-8DDA4B8FD3A6}"/>
              </a:ext>
            </a:extLst>
          </p:cNvPr>
          <p:cNvSpPr txBox="1"/>
          <p:nvPr/>
        </p:nvSpPr>
        <p:spPr>
          <a:xfrm>
            <a:off x="4396031" y="2370736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3289C4-F18E-7EEE-4F80-014732FAADE9}"/>
              </a:ext>
            </a:extLst>
          </p:cNvPr>
          <p:cNvSpPr txBox="1"/>
          <p:nvPr/>
        </p:nvSpPr>
        <p:spPr>
          <a:xfrm>
            <a:off x="3877212" y="2799997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7A5100-6F91-1917-DE1A-BA1491E60E27}"/>
              </a:ext>
            </a:extLst>
          </p:cNvPr>
          <p:cNvSpPr txBox="1"/>
          <p:nvPr/>
        </p:nvSpPr>
        <p:spPr>
          <a:xfrm>
            <a:off x="3576968" y="3355084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87A989-94D3-229E-A24D-045080518868}"/>
              </a:ext>
            </a:extLst>
          </p:cNvPr>
          <p:cNvSpPr txBox="1"/>
          <p:nvPr/>
        </p:nvSpPr>
        <p:spPr>
          <a:xfrm>
            <a:off x="3227467" y="3905880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92D62B-AA3A-E1DA-6CDC-9BDC3C27B8D6}"/>
              </a:ext>
            </a:extLst>
          </p:cNvPr>
          <p:cNvSpPr txBox="1"/>
          <p:nvPr/>
        </p:nvSpPr>
        <p:spPr>
          <a:xfrm>
            <a:off x="2887344" y="4456847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4486F4-FA0F-A1DC-1B7F-047300993714}"/>
              </a:ext>
            </a:extLst>
          </p:cNvPr>
          <p:cNvGrpSpPr/>
          <p:nvPr/>
        </p:nvGrpSpPr>
        <p:grpSpPr>
          <a:xfrm>
            <a:off x="1512405" y="1442936"/>
            <a:ext cx="2194560" cy="952227"/>
            <a:chOff x="8921977" y="4001571"/>
            <a:chExt cx="2926080" cy="126963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4D3840-CA4B-87A4-D980-AAA2378F737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0C02B7-F988-ADEC-9E4D-BD8E272C180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C7A95F9-7FB8-7BF2-3FF9-DDDFFC5600FD}"/>
              </a:ext>
            </a:extLst>
          </p:cNvPr>
          <p:cNvGrpSpPr/>
          <p:nvPr/>
        </p:nvGrpSpPr>
        <p:grpSpPr>
          <a:xfrm>
            <a:off x="5414303" y="1995836"/>
            <a:ext cx="2194560" cy="952227"/>
            <a:chOff x="8921977" y="1394910"/>
            <a:chExt cx="2926080" cy="126963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8BB0AD-FAFB-91D8-CF92-6994BD38B3B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24B22EA-F94C-04C8-D487-75EBEBCBA04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A16A25-99AB-CFF7-4180-0EB180E0EBCF}"/>
              </a:ext>
            </a:extLst>
          </p:cNvPr>
          <p:cNvGrpSpPr/>
          <p:nvPr/>
        </p:nvGrpSpPr>
        <p:grpSpPr>
          <a:xfrm>
            <a:off x="977627" y="2548736"/>
            <a:ext cx="2194560" cy="952227"/>
            <a:chOff x="8921977" y="4001571"/>
            <a:chExt cx="2926080" cy="126963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725770A-38C6-1B26-7E27-ADBFA3DECD2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C2A42CC-60C2-BE9B-5241-BFC9F89D3C4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881EB03-94CB-EF04-7C79-9978BCC7B731}"/>
              </a:ext>
            </a:extLst>
          </p:cNvPr>
          <p:cNvGrpSpPr/>
          <p:nvPr/>
        </p:nvGrpSpPr>
        <p:grpSpPr>
          <a:xfrm>
            <a:off x="6037872" y="3101636"/>
            <a:ext cx="2194560" cy="952227"/>
            <a:chOff x="8921977" y="1394910"/>
            <a:chExt cx="2926080" cy="126963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E502F31-036F-6511-0284-7B92339B776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0F025F8-472B-969E-997B-42247B1249A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4077CC-E169-C415-5AE7-B07A8A9764E2}"/>
              </a:ext>
            </a:extLst>
          </p:cNvPr>
          <p:cNvGrpSpPr/>
          <p:nvPr/>
        </p:nvGrpSpPr>
        <p:grpSpPr>
          <a:xfrm>
            <a:off x="351352" y="3654536"/>
            <a:ext cx="2194560" cy="952227"/>
            <a:chOff x="8921977" y="4001571"/>
            <a:chExt cx="2926080" cy="12696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C54A5BD-A5F3-05AF-09A6-158D1280EDE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0434C8E-CA07-D953-7681-090F7D70416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25382F6-8852-70AE-45A4-49991FF24BAC}"/>
              </a:ext>
            </a:extLst>
          </p:cNvPr>
          <p:cNvGrpSpPr/>
          <p:nvPr/>
        </p:nvGrpSpPr>
        <p:grpSpPr>
          <a:xfrm>
            <a:off x="6733359" y="4207438"/>
            <a:ext cx="2194560" cy="952227"/>
            <a:chOff x="8921977" y="1394910"/>
            <a:chExt cx="2926080" cy="126963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49FE324-D3DB-924B-B39E-FF1B2713B47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EF4837E-3A1A-2725-AD0F-FEB2F7F7A57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94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10676</TotalTime>
  <Words>417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Cherry On The (6-Layer) Cake – Slide Template</vt:lpstr>
      <vt:lpstr>Cherry On The (6-Layer) Cake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Cherry On The (6-Layer) Cake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2022-12-16T03:18:16Z</dcterms:modified>
  <cp:category>Graphics &amp; Metaphors</cp:category>
</cp:coreProperties>
</file>