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ACC7"/>
    <a:srgbClr val="2B323B"/>
    <a:srgbClr val="EB1E42"/>
    <a:srgbClr val="FFDB55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012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090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">
            <a:extLst>
              <a:ext uri="{FF2B5EF4-FFF2-40B4-BE49-F238E27FC236}">
                <a16:creationId xmlns:a16="http://schemas.microsoft.com/office/drawing/2014/main" id="{E36F634F-9BA5-500D-5764-173A401BA0CE}"/>
              </a:ext>
            </a:extLst>
          </p:cNvPr>
          <p:cNvSpPr/>
          <p:nvPr/>
        </p:nvSpPr>
        <p:spPr>
          <a:xfrm>
            <a:off x="5916144" y="1716348"/>
            <a:ext cx="359713" cy="5805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5136"/>
                </a:lnTo>
                <a:cubicBezTo>
                  <a:pt x="0" y="2266"/>
                  <a:pt x="4208" y="0"/>
                  <a:pt x="9538" y="0"/>
                </a:cubicBezTo>
                <a:lnTo>
                  <a:pt x="12062" y="0"/>
                </a:lnTo>
                <a:cubicBezTo>
                  <a:pt x="17392" y="0"/>
                  <a:pt x="21600" y="2266"/>
                  <a:pt x="21600" y="5136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05ACC7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4" name="Shape">
            <a:extLst>
              <a:ext uri="{FF2B5EF4-FFF2-40B4-BE49-F238E27FC236}">
                <a16:creationId xmlns:a16="http://schemas.microsoft.com/office/drawing/2014/main" id="{0B4CCBA6-35A0-7D34-0894-D0739A0F1F1C}"/>
              </a:ext>
            </a:extLst>
          </p:cNvPr>
          <p:cNvSpPr/>
          <p:nvPr/>
        </p:nvSpPr>
        <p:spPr>
          <a:xfrm>
            <a:off x="5708266" y="2262489"/>
            <a:ext cx="775469" cy="5848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5136"/>
                </a:lnTo>
                <a:cubicBezTo>
                  <a:pt x="0" y="2266"/>
                  <a:pt x="1952" y="0"/>
                  <a:pt x="4424" y="0"/>
                </a:cubicBezTo>
                <a:lnTo>
                  <a:pt x="17176" y="0"/>
                </a:lnTo>
                <a:cubicBezTo>
                  <a:pt x="19648" y="0"/>
                  <a:pt x="21600" y="2266"/>
                  <a:pt x="21600" y="5136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3" name="Shape">
            <a:extLst>
              <a:ext uri="{FF2B5EF4-FFF2-40B4-BE49-F238E27FC236}">
                <a16:creationId xmlns:a16="http://schemas.microsoft.com/office/drawing/2014/main" id="{7336A04F-65FF-EA1D-24FF-606C5204F654}"/>
              </a:ext>
            </a:extLst>
          </p:cNvPr>
          <p:cNvSpPr/>
          <p:nvPr/>
        </p:nvSpPr>
        <p:spPr>
          <a:xfrm>
            <a:off x="5390600" y="2810283"/>
            <a:ext cx="1410800" cy="5973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5172"/>
                </a:lnTo>
                <a:cubicBezTo>
                  <a:pt x="0" y="2282"/>
                  <a:pt x="1073" y="0"/>
                  <a:pt x="2432" y="0"/>
                </a:cubicBezTo>
                <a:lnTo>
                  <a:pt x="19168" y="0"/>
                </a:lnTo>
                <a:cubicBezTo>
                  <a:pt x="20527" y="0"/>
                  <a:pt x="21600" y="2282"/>
                  <a:pt x="21600" y="5172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9" name="Shape">
            <a:extLst>
              <a:ext uri="{FF2B5EF4-FFF2-40B4-BE49-F238E27FC236}">
                <a16:creationId xmlns:a16="http://schemas.microsoft.com/office/drawing/2014/main" id="{4B0E202F-7631-3AAD-4B76-1ABB9B430E49}"/>
              </a:ext>
            </a:extLst>
          </p:cNvPr>
          <p:cNvSpPr/>
          <p:nvPr/>
        </p:nvSpPr>
        <p:spPr>
          <a:xfrm>
            <a:off x="4743600" y="3911494"/>
            <a:ext cx="2704801" cy="5652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5136"/>
                </a:lnTo>
                <a:cubicBezTo>
                  <a:pt x="0" y="2266"/>
                  <a:pt x="560" y="0"/>
                  <a:pt x="1268" y="0"/>
                </a:cubicBezTo>
                <a:lnTo>
                  <a:pt x="20332" y="0"/>
                </a:lnTo>
                <a:cubicBezTo>
                  <a:pt x="21040" y="0"/>
                  <a:pt x="21600" y="2266"/>
                  <a:pt x="21600" y="5136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D2FBC5CB-0AE5-0D67-840E-8E60679FE9B9}"/>
              </a:ext>
            </a:extLst>
          </p:cNvPr>
          <p:cNvSpPr/>
          <p:nvPr/>
        </p:nvSpPr>
        <p:spPr>
          <a:xfrm>
            <a:off x="4404914" y="4460134"/>
            <a:ext cx="3382172" cy="6047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5136"/>
                </a:lnTo>
                <a:cubicBezTo>
                  <a:pt x="0" y="2266"/>
                  <a:pt x="448" y="0"/>
                  <a:pt x="1014" y="0"/>
                </a:cubicBezTo>
                <a:lnTo>
                  <a:pt x="20586" y="0"/>
                </a:lnTo>
                <a:cubicBezTo>
                  <a:pt x="21152" y="0"/>
                  <a:pt x="21600" y="2266"/>
                  <a:pt x="21600" y="5136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79A2FCE7-AFA4-2117-FEA7-4E633A396ED1}"/>
              </a:ext>
            </a:extLst>
          </p:cNvPr>
          <p:cNvSpPr/>
          <p:nvPr/>
        </p:nvSpPr>
        <p:spPr>
          <a:xfrm>
            <a:off x="5091624" y="3363024"/>
            <a:ext cx="2008752" cy="5673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5136"/>
                </a:lnTo>
                <a:cubicBezTo>
                  <a:pt x="0" y="2266"/>
                  <a:pt x="753" y="0"/>
                  <a:pt x="1708" y="0"/>
                </a:cubicBezTo>
                <a:lnTo>
                  <a:pt x="19892" y="0"/>
                </a:lnTo>
                <a:cubicBezTo>
                  <a:pt x="20847" y="0"/>
                  <a:pt x="21600" y="2266"/>
                  <a:pt x="21600" y="5136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Cherry On The (6-Layer) Cake – Slide Template</a:t>
            </a:r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3A9E5F78-5F4C-4321-78DE-1B7309333119}"/>
              </a:ext>
            </a:extLst>
          </p:cNvPr>
          <p:cNvSpPr/>
          <p:nvPr/>
        </p:nvSpPr>
        <p:spPr>
          <a:xfrm>
            <a:off x="4213085" y="5017627"/>
            <a:ext cx="3765831" cy="9903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7" h="21600" extrusionOk="0">
                <a:moveTo>
                  <a:pt x="21306" y="0"/>
                </a:moveTo>
                <a:lnTo>
                  <a:pt x="294" y="0"/>
                </a:lnTo>
                <a:cubicBezTo>
                  <a:pt x="134" y="0"/>
                  <a:pt x="0" y="509"/>
                  <a:pt x="0" y="1121"/>
                </a:cubicBezTo>
                <a:cubicBezTo>
                  <a:pt x="0" y="1732"/>
                  <a:pt x="134" y="2242"/>
                  <a:pt x="294" y="2242"/>
                </a:cubicBezTo>
                <a:lnTo>
                  <a:pt x="9395" y="2242"/>
                </a:lnTo>
                <a:cubicBezTo>
                  <a:pt x="9395" y="2242"/>
                  <a:pt x="11697" y="10596"/>
                  <a:pt x="9395" y="19358"/>
                </a:cubicBezTo>
                <a:lnTo>
                  <a:pt x="9047" y="19358"/>
                </a:lnTo>
                <a:cubicBezTo>
                  <a:pt x="8886" y="19358"/>
                  <a:pt x="8752" y="19868"/>
                  <a:pt x="8752" y="20479"/>
                </a:cubicBezTo>
                <a:cubicBezTo>
                  <a:pt x="8752" y="21091"/>
                  <a:pt x="8886" y="21600"/>
                  <a:pt x="9047" y="21600"/>
                </a:cubicBezTo>
                <a:lnTo>
                  <a:pt x="12526" y="21600"/>
                </a:lnTo>
                <a:cubicBezTo>
                  <a:pt x="12687" y="21600"/>
                  <a:pt x="12821" y="21091"/>
                  <a:pt x="12821" y="20479"/>
                </a:cubicBezTo>
                <a:cubicBezTo>
                  <a:pt x="12821" y="19868"/>
                  <a:pt x="12687" y="19358"/>
                  <a:pt x="12526" y="19358"/>
                </a:cubicBezTo>
                <a:lnTo>
                  <a:pt x="12178" y="19358"/>
                </a:lnTo>
                <a:cubicBezTo>
                  <a:pt x="9877" y="10596"/>
                  <a:pt x="12178" y="2241"/>
                  <a:pt x="12178" y="2241"/>
                </a:cubicBezTo>
                <a:lnTo>
                  <a:pt x="21279" y="2241"/>
                </a:lnTo>
                <a:cubicBezTo>
                  <a:pt x="21439" y="2241"/>
                  <a:pt x="21573" y="1732"/>
                  <a:pt x="21573" y="1121"/>
                </a:cubicBezTo>
                <a:cubicBezTo>
                  <a:pt x="21600" y="509"/>
                  <a:pt x="21466" y="0"/>
                  <a:pt x="21306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10264443-D458-EBF6-C7C9-3E1DD3468859}"/>
              </a:ext>
            </a:extLst>
          </p:cNvPr>
          <p:cNvGrpSpPr/>
          <p:nvPr/>
        </p:nvGrpSpPr>
        <p:grpSpPr>
          <a:xfrm>
            <a:off x="5914743" y="1221266"/>
            <a:ext cx="603521" cy="539165"/>
            <a:chOff x="3992456" y="995147"/>
            <a:chExt cx="603521" cy="539165"/>
          </a:xfrm>
        </p:grpSpPr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48B71725-1471-9CDD-9E28-F82879223B7E}"/>
                </a:ext>
              </a:extLst>
            </p:cNvPr>
            <p:cNvSpPr/>
            <p:nvPr/>
          </p:nvSpPr>
          <p:spPr>
            <a:xfrm>
              <a:off x="4226027" y="995147"/>
              <a:ext cx="369950" cy="295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31" extrusionOk="0">
                  <a:moveTo>
                    <a:pt x="19440" y="69"/>
                  </a:moveTo>
                  <a:cubicBezTo>
                    <a:pt x="18090" y="-269"/>
                    <a:pt x="18090" y="744"/>
                    <a:pt x="18090" y="744"/>
                  </a:cubicBezTo>
                  <a:cubicBezTo>
                    <a:pt x="2700" y="69"/>
                    <a:pt x="0" y="20656"/>
                    <a:pt x="0" y="20656"/>
                  </a:cubicBezTo>
                  <a:lnTo>
                    <a:pt x="540" y="21331"/>
                  </a:lnTo>
                  <a:cubicBezTo>
                    <a:pt x="5940" y="69"/>
                    <a:pt x="17280" y="2769"/>
                    <a:pt x="19170" y="3106"/>
                  </a:cubicBezTo>
                  <a:cubicBezTo>
                    <a:pt x="21060" y="3444"/>
                    <a:pt x="21060" y="2769"/>
                    <a:pt x="21330" y="2094"/>
                  </a:cubicBezTo>
                  <a:cubicBezTo>
                    <a:pt x="21600" y="1419"/>
                    <a:pt x="20790" y="406"/>
                    <a:pt x="19440" y="6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1D2C23CF-FB61-9D80-E73B-591448753037}"/>
                </a:ext>
              </a:extLst>
            </p:cNvPr>
            <p:cNvSpPr/>
            <p:nvPr/>
          </p:nvSpPr>
          <p:spPr>
            <a:xfrm>
              <a:off x="3992456" y="1182007"/>
              <a:ext cx="359893" cy="352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155" extrusionOk="0">
                  <a:moveTo>
                    <a:pt x="21334" y="10485"/>
                  </a:moveTo>
                  <a:cubicBezTo>
                    <a:pt x="21334" y="16376"/>
                    <a:pt x="16626" y="21425"/>
                    <a:pt x="10534" y="21144"/>
                  </a:cubicBezTo>
                  <a:cubicBezTo>
                    <a:pt x="4719" y="21144"/>
                    <a:pt x="-266" y="15815"/>
                    <a:pt x="11" y="9924"/>
                  </a:cubicBezTo>
                  <a:cubicBezTo>
                    <a:pt x="288" y="5155"/>
                    <a:pt x="3334" y="1228"/>
                    <a:pt x="7765" y="106"/>
                  </a:cubicBezTo>
                  <a:cubicBezTo>
                    <a:pt x="8873" y="-175"/>
                    <a:pt x="9703" y="106"/>
                    <a:pt x="10534" y="947"/>
                  </a:cubicBezTo>
                  <a:cubicBezTo>
                    <a:pt x="12195" y="2630"/>
                    <a:pt x="14411" y="3752"/>
                    <a:pt x="16903" y="4033"/>
                  </a:cubicBezTo>
                  <a:cubicBezTo>
                    <a:pt x="17734" y="4033"/>
                    <a:pt x="18565" y="4594"/>
                    <a:pt x="19118" y="5155"/>
                  </a:cubicBezTo>
                  <a:cubicBezTo>
                    <a:pt x="20226" y="6557"/>
                    <a:pt x="21334" y="8241"/>
                    <a:pt x="21334" y="10485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881E3823-2532-14AF-5EFF-317F49CF8FB3}"/>
              </a:ext>
            </a:extLst>
          </p:cNvPr>
          <p:cNvSpPr txBox="1"/>
          <p:nvPr/>
        </p:nvSpPr>
        <p:spPr>
          <a:xfrm>
            <a:off x="5382760" y="4562359"/>
            <a:ext cx="142648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Lorem Ipsum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20C4B6C-E100-4F42-9A2E-3F5FE2FB3D72}"/>
              </a:ext>
            </a:extLst>
          </p:cNvPr>
          <p:cNvSpPr txBox="1"/>
          <p:nvPr/>
        </p:nvSpPr>
        <p:spPr>
          <a:xfrm>
            <a:off x="5382760" y="4001148"/>
            <a:ext cx="142648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Lorem Ipsum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BAF8529-7897-712C-8D53-2C7D3A19EEC5}"/>
              </a:ext>
            </a:extLst>
          </p:cNvPr>
          <p:cNvSpPr txBox="1"/>
          <p:nvPr/>
        </p:nvSpPr>
        <p:spPr>
          <a:xfrm>
            <a:off x="5382760" y="3497335"/>
            <a:ext cx="142648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Lorem Ipsum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0161D0E1-3AA0-6612-2030-849F3C69C028}"/>
              </a:ext>
            </a:extLst>
          </p:cNvPr>
          <p:cNvSpPr txBox="1"/>
          <p:nvPr/>
        </p:nvSpPr>
        <p:spPr>
          <a:xfrm>
            <a:off x="5382760" y="3004927"/>
            <a:ext cx="142648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Lorem Ipsum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975C5F14-409B-F1D8-6A6D-5BCE6B7BB123}"/>
              </a:ext>
            </a:extLst>
          </p:cNvPr>
          <p:cNvSpPr txBox="1"/>
          <p:nvPr/>
        </p:nvSpPr>
        <p:spPr>
          <a:xfrm>
            <a:off x="5907228" y="187460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8C24B859-8C20-B79C-A71A-1543D12DDF6B}"/>
              </a:ext>
            </a:extLst>
          </p:cNvPr>
          <p:cNvSpPr txBox="1"/>
          <p:nvPr/>
        </p:nvSpPr>
        <p:spPr>
          <a:xfrm>
            <a:off x="5907228" y="2382834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239B4004-E19A-8B78-066B-2930C1348435}"/>
              </a:ext>
            </a:extLst>
          </p:cNvPr>
          <p:cNvSpPr txBox="1"/>
          <p:nvPr/>
        </p:nvSpPr>
        <p:spPr>
          <a:xfrm>
            <a:off x="5390600" y="281028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14E1CFB0-D7C0-E3D1-15E1-390ED6779E7F}"/>
              </a:ext>
            </a:extLst>
          </p:cNvPr>
          <p:cNvSpPr txBox="1"/>
          <p:nvPr/>
        </p:nvSpPr>
        <p:spPr>
          <a:xfrm>
            <a:off x="5091624" y="3363025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671E4864-A007-6C76-AEC6-844D057CA8D6}"/>
              </a:ext>
            </a:extLst>
          </p:cNvPr>
          <p:cNvSpPr txBox="1"/>
          <p:nvPr/>
        </p:nvSpPr>
        <p:spPr>
          <a:xfrm>
            <a:off x="4743600" y="3911494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C2CBC343-69C8-4EAB-948F-C4ADE9C14E8C}"/>
              </a:ext>
            </a:extLst>
          </p:cNvPr>
          <p:cNvSpPr txBox="1"/>
          <p:nvPr/>
        </p:nvSpPr>
        <p:spPr>
          <a:xfrm>
            <a:off x="4404914" y="4460134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F04D5CCA-2322-1133-73D9-9B04648D61AE}"/>
              </a:ext>
            </a:extLst>
          </p:cNvPr>
          <p:cNvGrpSpPr/>
          <p:nvPr/>
        </p:nvGrpSpPr>
        <p:grpSpPr>
          <a:xfrm>
            <a:off x="1331023" y="2611122"/>
            <a:ext cx="2926080" cy="1041987"/>
            <a:chOff x="1331023" y="2611122"/>
            <a:chExt cx="2926080" cy="1041987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FB10C927-85CE-87F0-6B00-C6EAEB2F9404}"/>
                </a:ext>
              </a:extLst>
            </p:cNvPr>
            <p:cNvSpPr txBox="1"/>
            <p:nvPr/>
          </p:nvSpPr>
          <p:spPr>
            <a:xfrm>
              <a:off x="1331023" y="26111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E4998F75-66C1-A934-5A62-1B9F3F6EB2CD}"/>
                </a:ext>
              </a:extLst>
            </p:cNvPr>
            <p:cNvSpPr txBox="1"/>
            <p:nvPr/>
          </p:nvSpPr>
          <p:spPr>
            <a:xfrm>
              <a:off x="1331023" y="3006778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D91652D6-0386-8487-2549-B63341CBA95C}"/>
              </a:ext>
            </a:extLst>
          </p:cNvPr>
          <p:cNvGrpSpPr/>
          <p:nvPr/>
        </p:nvGrpSpPr>
        <p:grpSpPr>
          <a:xfrm>
            <a:off x="1854628" y="1503272"/>
            <a:ext cx="2926080" cy="1041987"/>
            <a:chOff x="1854628" y="1503272"/>
            <a:chExt cx="2926080" cy="1041987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93378789-E1FB-FCFC-48B1-7A12F176D947}"/>
                </a:ext>
              </a:extLst>
            </p:cNvPr>
            <p:cNvSpPr txBox="1"/>
            <p:nvPr/>
          </p:nvSpPr>
          <p:spPr>
            <a:xfrm>
              <a:off x="1854628" y="150327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rgbClr val="05ACC7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23529A80-68BF-F0FE-D79F-91D43D254C97}"/>
                </a:ext>
              </a:extLst>
            </p:cNvPr>
            <p:cNvSpPr txBox="1"/>
            <p:nvPr/>
          </p:nvSpPr>
          <p:spPr>
            <a:xfrm>
              <a:off x="1854628" y="1898928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D98800AF-759A-C8BD-0867-17253D39D44C}"/>
              </a:ext>
            </a:extLst>
          </p:cNvPr>
          <p:cNvGrpSpPr/>
          <p:nvPr/>
        </p:nvGrpSpPr>
        <p:grpSpPr>
          <a:xfrm>
            <a:off x="7961179" y="3165047"/>
            <a:ext cx="2926080" cy="1041987"/>
            <a:chOff x="7961179" y="3165047"/>
            <a:chExt cx="2926080" cy="1041987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522AA590-BC5C-C2B5-CACE-62BBA4FB2685}"/>
                </a:ext>
              </a:extLst>
            </p:cNvPr>
            <p:cNvSpPr txBox="1"/>
            <p:nvPr/>
          </p:nvSpPr>
          <p:spPr>
            <a:xfrm>
              <a:off x="7961179" y="3165047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2C30A482-A4F7-07C9-D604-8B83E4BE8837}"/>
                </a:ext>
              </a:extLst>
            </p:cNvPr>
            <p:cNvSpPr txBox="1"/>
            <p:nvPr/>
          </p:nvSpPr>
          <p:spPr>
            <a:xfrm>
              <a:off x="7961179" y="3560703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F7D2A56B-F841-35BB-27B1-7729656F8812}"/>
              </a:ext>
            </a:extLst>
          </p:cNvPr>
          <p:cNvGrpSpPr/>
          <p:nvPr/>
        </p:nvGrpSpPr>
        <p:grpSpPr>
          <a:xfrm>
            <a:off x="687943" y="3718972"/>
            <a:ext cx="2926080" cy="1041987"/>
            <a:chOff x="687943" y="3718972"/>
            <a:chExt cx="2926080" cy="1041987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677C94AA-E554-C509-C71F-E4756BACF9B7}"/>
                </a:ext>
              </a:extLst>
            </p:cNvPr>
            <p:cNvSpPr txBox="1"/>
            <p:nvPr/>
          </p:nvSpPr>
          <p:spPr>
            <a:xfrm>
              <a:off x="687943" y="371897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4DA2F9F3-FDB5-2E1F-3BC5-2EFF9F32E42C}"/>
                </a:ext>
              </a:extLst>
            </p:cNvPr>
            <p:cNvSpPr txBox="1"/>
            <p:nvPr/>
          </p:nvSpPr>
          <p:spPr>
            <a:xfrm>
              <a:off x="687943" y="4114628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33765D9B-74A1-C794-0C6B-F5895383D731}"/>
              </a:ext>
            </a:extLst>
          </p:cNvPr>
          <p:cNvGrpSpPr/>
          <p:nvPr/>
        </p:nvGrpSpPr>
        <p:grpSpPr>
          <a:xfrm>
            <a:off x="7334401" y="2057197"/>
            <a:ext cx="2926080" cy="1041987"/>
            <a:chOff x="7334401" y="2057197"/>
            <a:chExt cx="2926080" cy="1041987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F3604161-4BEB-1DED-38D9-811369A3342C}"/>
                </a:ext>
              </a:extLst>
            </p:cNvPr>
            <p:cNvSpPr txBox="1"/>
            <p:nvPr/>
          </p:nvSpPr>
          <p:spPr>
            <a:xfrm>
              <a:off x="7334401" y="2057197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A04F9009-9B88-102E-3419-BB4B3E3FD0F3}"/>
                </a:ext>
              </a:extLst>
            </p:cNvPr>
            <p:cNvSpPr txBox="1"/>
            <p:nvPr/>
          </p:nvSpPr>
          <p:spPr>
            <a:xfrm>
              <a:off x="7334401" y="2452853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89EBDA31-942F-7EA9-AB49-69D052F4BAD1}"/>
              </a:ext>
            </a:extLst>
          </p:cNvPr>
          <p:cNvGrpSpPr/>
          <p:nvPr/>
        </p:nvGrpSpPr>
        <p:grpSpPr>
          <a:xfrm>
            <a:off x="8647889" y="4272899"/>
            <a:ext cx="2926080" cy="1041987"/>
            <a:chOff x="8647889" y="4272899"/>
            <a:chExt cx="2926080" cy="1041987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98270735-D7E6-0544-A2E8-B1CBDC3641B0}"/>
                </a:ext>
              </a:extLst>
            </p:cNvPr>
            <p:cNvSpPr txBox="1"/>
            <p:nvPr/>
          </p:nvSpPr>
          <p:spPr>
            <a:xfrm>
              <a:off x="8647889" y="4272899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928438FE-8EB9-85E3-CACB-18CF0A6F861C}"/>
                </a:ext>
              </a:extLst>
            </p:cNvPr>
            <p:cNvSpPr txBox="1"/>
            <p:nvPr/>
          </p:nvSpPr>
          <p:spPr>
            <a:xfrm>
              <a:off x="8647889" y="4668555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86736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">
            <a:extLst>
              <a:ext uri="{FF2B5EF4-FFF2-40B4-BE49-F238E27FC236}">
                <a16:creationId xmlns:a16="http://schemas.microsoft.com/office/drawing/2014/main" id="{E36F634F-9BA5-500D-5764-173A401BA0CE}"/>
              </a:ext>
            </a:extLst>
          </p:cNvPr>
          <p:cNvSpPr/>
          <p:nvPr/>
        </p:nvSpPr>
        <p:spPr>
          <a:xfrm>
            <a:off x="5916144" y="1716348"/>
            <a:ext cx="359713" cy="5805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5136"/>
                </a:lnTo>
                <a:cubicBezTo>
                  <a:pt x="0" y="2266"/>
                  <a:pt x="4208" y="0"/>
                  <a:pt x="9538" y="0"/>
                </a:cubicBezTo>
                <a:lnTo>
                  <a:pt x="12062" y="0"/>
                </a:lnTo>
                <a:cubicBezTo>
                  <a:pt x="17392" y="0"/>
                  <a:pt x="21600" y="2266"/>
                  <a:pt x="21600" y="5136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05ACC7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975C5F14-409B-F1D8-6A6D-5BCE6B7BB123}"/>
              </a:ext>
            </a:extLst>
          </p:cNvPr>
          <p:cNvSpPr txBox="1"/>
          <p:nvPr/>
        </p:nvSpPr>
        <p:spPr>
          <a:xfrm>
            <a:off x="5907228" y="187460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</a:t>
            </a:r>
          </a:p>
        </p:txBody>
      </p:sp>
      <p:sp>
        <p:nvSpPr>
          <p:cNvPr id="64" name="Shape">
            <a:extLst>
              <a:ext uri="{FF2B5EF4-FFF2-40B4-BE49-F238E27FC236}">
                <a16:creationId xmlns:a16="http://schemas.microsoft.com/office/drawing/2014/main" id="{0B4CCBA6-35A0-7D34-0894-D0739A0F1F1C}"/>
              </a:ext>
            </a:extLst>
          </p:cNvPr>
          <p:cNvSpPr/>
          <p:nvPr/>
        </p:nvSpPr>
        <p:spPr>
          <a:xfrm>
            <a:off x="5708266" y="2262489"/>
            <a:ext cx="775469" cy="5848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5136"/>
                </a:lnTo>
                <a:cubicBezTo>
                  <a:pt x="0" y="2266"/>
                  <a:pt x="1952" y="0"/>
                  <a:pt x="4424" y="0"/>
                </a:cubicBezTo>
                <a:lnTo>
                  <a:pt x="17176" y="0"/>
                </a:lnTo>
                <a:cubicBezTo>
                  <a:pt x="19648" y="0"/>
                  <a:pt x="21600" y="2266"/>
                  <a:pt x="21600" y="5136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3" name="Shape">
            <a:extLst>
              <a:ext uri="{FF2B5EF4-FFF2-40B4-BE49-F238E27FC236}">
                <a16:creationId xmlns:a16="http://schemas.microsoft.com/office/drawing/2014/main" id="{7336A04F-65FF-EA1D-24FF-606C5204F654}"/>
              </a:ext>
            </a:extLst>
          </p:cNvPr>
          <p:cNvSpPr/>
          <p:nvPr/>
        </p:nvSpPr>
        <p:spPr>
          <a:xfrm>
            <a:off x="5390600" y="2810283"/>
            <a:ext cx="1410800" cy="5973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5172"/>
                </a:lnTo>
                <a:cubicBezTo>
                  <a:pt x="0" y="2282"/>
                  <a:pt x="1073" y="0"/>
                  <a:pt x="2432" y="0"/>
                </a:cubicBezTo>
                <a:lnTo>
                  <a:pt x="19168" y="0"/>
                </a:lnTo>
                <a:cubicBezTo>
                  <a:pt x="20527" y="0"/>
                  <a:pt x="21600" y="2282"/>
                  <a:pt x="21600" y="5172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79A2FCE7-AFA4-2117-FEA7-4E633A396ED1}"/>
              </a:ext>
            </a:extLst>
          </p:cNvPr>
          <p:cNvSpPr/>
          <p:nvPr/>
        </p:nvSpPr>
        <p:spPr>
          <a:xfrm>
            <a:off x="5091624" y="3363024"/>
            <a:ext cx="2008752" cy="5673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5136"/>
                </a:lnTo>
                <a:cubicBezTo>
                  <a:pt x="0" y="2266"/>
                  <a:pt x="753" y="0"/>
                  <a:pt x="1708" y="0"/>
                </a:cubicBezTo>
                <a:lnTo>
                  <a:pt x="19892" y="0"/>
                </a:lnTo>
                <a:cubicBezTo>
                  <a:pt x="20847" y="0"/>
                  <a:pt x="21600" y="2266"/>
                  <a:pt x="21600" y="5136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9" name="Shape">
            <a:extLst>
              <a:ext uri="{FF2B5EF4-FFF2-40B4-BE49-F238E27FC236}">
                <a16:creationId xmlns:a16="http://schemas.microsoft.com/office/drawing/2014/main" id="{4B0E202F-7631-3AAD-4B76-1ABB9B430E49}"/>
              </a:ext>
            </a:extLst>
          </p:cNvPr>
          <p:cNvSpPr/>
          <p:nvPr/>
        </p:nvSpPr>
        <p:spPr>
          <a:xfrm>
            <a:off x="4743600" y="3911494"/>
            <a:ext cx="2704801" cy="5652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5136"/>
                </a:lnTo>
                <a:cubicBezTo>
                  <a:pt x="0" y="2266"/>
                  <a:pt x="560" y="0"/>
                  <a:pt x="1268" y="0"/>
                </a:cubicBezTo>
                <a:lnTo>
                  <a:pt x="20332" y="0"/>
                </a:lnTo>
                <a:cubicBezTo>
                  <a:pt x="21040" y="0"/>
                  <a:pt x="21600" y="2266"/>
                  <a:pt x="21600" y="5136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D2FBC5CB-0AE5-0D67-840E-8E60679FE9B9}"/>
              </a:ext>
            </a:extLst>
          </p:cNvPr>
          <p:cNvSpPr/>
          <p:nvPr/>
        </p:nvSpPr>
        <p:spPr>
          <a:xfrm>
            <a:off x="4404914" y="4460134"/>
            <a:ext cx="3382172" cy="6047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5136"/>
                </a:lnTo>
                <a:cubicBezTo>
                  <a:pt x="0" y="2266"/>
                  <a:pt x="448" y="0"/>
                  <a:pt x="1014" y="0"/>
                </a:cubicBezTo>
                <a:lnTo>
                  <a:pt x="20586" y="0"/>
                </a:lnTo>
                <a:cubicBezTo>
                  <a:pt x="21152" y="0"/>
                  <a:pt x="21600" y="2266"/>
                  <a:pt x="21600" y="5136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Cherry On The (6-Layer) Cake – Slide Template</a:t>
            </a:r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3A9E5F78-5F4C-4321-78DE-1B7309333119}"/>
              </a:ext>
            </a:extLst>
          </p:cNvPr>
          <p:cNvSpPr/>
          <p:nvPr/>
        </p:nvSpPr>
        <p:spPr>
          <a:xfrm>
            <a:off x="4213085" y="5017627"/>
            <a:ext cx="3765831" cy="9903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7" h="21600" extrusionOk="0">
                <a:moveTo>
                  <a:pt x="21306" y="0"/>
                </a:moveTo>
                <a:lnTo>
                  <a:pt x="294" y="0"/>
                </a:lnTo>
                <a:cubicBezTo>
                  <a:pt x="134" y="0"/>
                  <a:pt x="0" y="509"/>
                  <a:pt x="0" y="1121"/>
                </a:cubicBezTo>
                <a:cubicBezTo>
                  <a:pt x="0" y="1732"/>
                  <a:pt x="134" y="2242"/>
                  <a:pt x="294" y="2242"/>
                </a:cubicBezTo>
                <a:lnTo>
                  <a:pt x="9395" y="2242"/>
                </a:lnTo>
                <a:cubicBezTo>
                  <a:pt x="9395" y="2242"/>
                  <a:pt x="11697" y="10596"/>
                  <a:pt x="9395" y="19358"/>
                </a:cubicBezTo>
                <a:lnTo>
                  <a:pt x="9047" y="19358"/>
                </a:lnTo>
                <a:cubicBezTo>
                  <a:pt x="8886" y="19358"/>
                  <a:pt x="8752" y="19868"/>
                  <a:pt x="8752" y="20479"/>
                </a:cubicBezTo>
                <a:cubicBezTo>
                  <a:pt x="8752" y="21091"/>
                  <a:pt x="8886" y="21600"/>
                  <a:pt x="9047" y="21600"/>
                </a:cubicBezTo>
                <a:lnTo>
                  <a:pt x="12526" y="21600"/>
                </a:lnTo>
                <a:cubicBezTo>
                  <a:pt x="12687" y="21600"/>
                  <a:pt x="12821" y="21091"/>
                  <a:pt x="12821" y="20479"/>
                </a:cubicBezTo>
                <a:cubicBezTo>
                  <a:pt x="12821" y="19868"/>
                  <a:pt x="12687" y="19358"/>
                  <a:pt x="12526" y="19358"/>
                </a:cubicBezTo>
                <a:lnTo>
                  <a:pt x="12178" y="19358"/>
                </a:lnTo>
                <a:cubicBezTo>
                  <a:pt x="9877" y="10596"/>
                  <a:pt x="12178" y="2241"/>
                  <a:pt x="12178" y="2241"/>
                </a:cubicBezTo>
                <a:lnTo>
                  <a:pt x="21279" y="2241"/>
                </a:lnTo>
                <a:cubicBezTo>
                  <a:pt x="21439" y="2241"/>
                  <a:pt x="21573" y="1732"/>
                  <a:pt x="21573" y="1121"/>
                </a:cubicBezTo>
                <a:cubicBezTo>
                  <a:pt x="21600" y="509"/>
                  <a:pt x="21466" y="0"/>
                  <a:pt x="21306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10264443-D458-EBF6-C7C9-3E1DD3468859}"/>
              </a:ext>
            </a:extLst>
          </p:cNvPr>
          <p:cNvGrpSpPr/>
          <p:nvPr/>
        </p:nvGrpSpPr>
        <p:grpSpPr>
          <a:xfrm>
            <a:off x="5914743" y="1221266"/>
            <a:ext cx="603521" cy="539165"/>
            <a:chOff x="3992456" y="995147"/>
            <a:chExt cx="603521" cy="539165"/>
          </a:xfrm>
        </p:grpSpPr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48B71725-1471-9CDD-9E28-F82879223B7E}"/>
                </a:ext>
              </a:extLst>
            </p:cNvPr>
            <p:cNvSpPr/>
            <p:nvPr/>
          </p:nvSpPr>
          <p:spPr>
            <a:xfrm>
              <a:off x="4226027" y="995147"/>
              <a:ext cx="369950" cy="295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31" extrusionOk="0">
                  <a:moveTo>
                    <a:pt x="19440" y="69"/>
                  </a:moveTo>
                  <a:cubicBezTo>
                    <a:pt x="18090" y="-269"/>
                    <a:pt x="18090" y="744"/>
                    <a:pt x="18090" y="744"/>
                  </a:cubicBezTo>
                  <a:cubicBezTo>
                    <a:pt x="2700" y="69"/>
                    <a:pt x="0" y="20656"/>
                    <a:pt x="0" y="20656"/>
                  </a:cubicBezTo>
                  <a:lnTo>
                    <a:pt x="540" y="21331"/>
                  </a:lnTo>
                  <a:cubicBezTo>
                    <a:pt x="5940" y="69"/>
                    <a:pt x="17280" y="2769"/>
                    <a:pt x="19170" y="3106"/>
                  </a:cubicBezTo>
                  <a:cubicBezTo>
                    <a:pt x="21060" y="3444"/>
                    <a:pt x="21060" y="2769"/>
                    <a:pt x="21330" y="2094"/>
                  </a:cubicBezTo>
                  <a:cubicBezTo>
                    <a:pt x="21600" y="1419"/>
                    <a:pt x="20790" y="406"/>
                    <a:pt x="19440" y="6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1D2C23CF-FB61-9D80-E73B-591448753037}"/>
                </a:ext>
              </a:extLst>
            </p:cNvPr>
            <p:cNvSpPr/>
            <p:nvPr/>
          </p:nvSpPr>
          <p:spPr>
            <a:xfrm>
              <a:off x="3992456" y="1182007"/>
              <a:ext cx="359893" cy="352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155" extrusionOk="0">
                  <a:moveTo>
                    <a:pt x="21334" y="10485"/>
                  </a:moveTo>
                  <a:cubicBezTo>
                    <a:pt x="21334" y="16376"/>
                    <a:pt x="16626" y="21425"/>
                    <a:pt x="10534" y="21144"/>
                  </a:cubicBezTo>
                  <a:cubicBezTo>
                    <a:pt x="4719" y="21144"/>
                    <a:pt x="-266" y="15815"/>
                    <a:pt x="11" y="9924"/>
                  </a:cubicBezTo>
                  <a:cubicBezTo>
                    <a:pt x="288" y="5155"/>
                    <a:pt x="3334" y="1228"/>
                    <a:pt x="7765" y="106"/>
                  </a:cubicBezTo>
                  <a:cubicBezTo>
                    <a:pt x="8873" y="-175"/>
                    <a:pt x="9703" y="106"/>
                    <a:pt x="10534" y="947"/>
                  </a:cubicBezTo>
                  <a:cubicBezTo>
                    <a:pt x="12195" y="2630"/>
                    <a:pt x="14411" y="3752"/>
                    <a:pt x="16903" y="4033"/>
                  </a:cubicBezTo>
                  <a:cubicBezTo>
                    <a:pt x="17734" y="4033"/>
                    <a:pt x="18565" y="4594"/>
                    <a:pt x="19118" y="5155"/>
                  </a:cubicBezTo>
                  <a:cubicBezTo>
                    <a:pt x="20226" y="6557"/>
                    <a:pt x="21334" y="8241"/>
                    <a:pt x="21334" y="10485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881E3823-2532-14AF-5EFF-317F49CF8FB3}"/>
              </a:ext>
            </a:extLst>
          </p:cNvPr>
          <p:cNvSpPr txBox="1"/>
          <p:nvPr/>
        </p:nvSpPr>
        <p:spPr>
          <a:xfrm>
            <a:off x="5382760" y="4562359"/>
            <a:ext cx="142648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Lorem Ipsum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20C4B6C-E100-4F42-9A2E-3F5FE2FB3D72}"/>
              </a:ext>
            </a:extLst>
          </p:cNvPr>
          <p:cNvSpPr txBox="1"/>
          <p:nvPr/>
        </p:nvSpPr>
        <p:spPr>
          <a:xfrm>
            <a:off x="5382760" y="4001148"/>
            <a:ext cx="142648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Lorem Ipsum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BAF8529-7897-712C-8D53-2C7D3A19EEC5}"/>
              </a:ext>
            </a:extLst>
          </p:cNvPr>
          <p:cNvSpPr txBox="1"/>
          <p:nvPr/>
        </p:nvSpPr>
        <p:spPr>
          <a:xfrm>
            <a:off x="5382760" y="3497335"/>
            <a:ext cx="142648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Lorem Ipsum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0161D0E1-3AA0-6612-2030-849F3C69C028}"/>
              </a:ext>
            </a:extLst>
          </p:cNvPr>
          <p:cNvSpPr txBox="1"/>
          <p:nvPr/>
        </p:nvSpPr>
        <p:spPr>
          <a:xfrm>
            <a:off x="5382760" y="3004927"/>
            <a:ext cx="142648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Lorem Ipsum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8C24B859-8C20-B79C-A71A-1543D12DDF6B}"/>
              </a:ext>
            </a:extLst>
          </p:cNvPr>
          <p:cNvSpPr txBox="1"/>
          <p:nvPr/>
        </p:nvSpPr>
        <p:spPr>
          <a:xfrm>
            <a:off x="5907228" y="2382834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239B4004-E19A-8B78-066B-2930C1348435}"/>
              </a:ext>
            </a:extLst>
          </p:cNvPr>
          <p:cNvSpPr txBox="1"/>
          <p:nvPr/>
        </p:nvSpPr>
        <p:spPr>
          <a:xfrm>
            <a:off x="5390600" y="281028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14E1CFB0-D7C0-E3D1-15E1-390ED6779E7F}"/>
              </a:ext>
            </a:extLst>
          </p:cNvPr>
          <p:cNvSpPr txBox="1"/>
          <p:nvPr/>
        </p:nvSpPr>
        <p:spPr>
          <a:xfrm>
            <a:off x="5091624" y="3363025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671E4864-A007-6C76-AEC6-844D057CA8D6}"/>
              </a:ext>
            </a:extLst>
          </p:cNvPr>
          <p:cNvSpPr txBox="1"/>
          <p:nvPr/>
        </p:nvSpPr>
        <p:spPr>
          <a:xfrm>
            <a:off x="4743600" y="3911494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C2CBC343-69C8-4EAB-948F-C4ADE9C14E8C}"/>
              </a:ext>
            </a:extLst>
          </p:cNvPr>
          <p:cNvSpPr txBox="1"/>
          <p:nvPr/>
        </p:nvSpPr>
        <p:spPr>
          <a:xfrm>
            <a:off x="4404914" y="4460134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F04D5CCA-2322-1133-73D9-9B04648D61AE}"/>
              </a:ext>
            </a:extLst>
          </p:cNvPr>
          <p:cNvGrpSpPr/>
          <p:nvPr/>
        </p:nvGrpSpPr>
        <p:grpSpPr>
          <a:xfrm>
            <a:off x="1331023" y="2611122"/>
            <a:ext cx="2926080" cy="1041987"/>
            <a:chOff x="1331023" y="2611122"/>
            <a:chExt cx="2926080" cy="1041987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FB10C927-85CE-87F0-6B00-C6EAEB2F9404}"/>
                </a:ext>
              </a:extLst>
            </p:cNvPr>
            <p:cNvSpPr txBox="1"/>
            <p:nvPr/>
          </p:nvSpPr>
          <p:spPr>
            <a:xfrm>
              <a:off x="1331023" y="26111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E4998F75-66C1-A934-5A62-1B9F3F6EB2CD}"/>
                </a:ext>
              </a:extLst>
            </p:cNvPr>
            <p:cNvSpPr txBox="1"/>
            <p:nvPr/>
          </p:nvSpPr>
          <p:spPr>
            <a:xfrm>
              <a:off x="1331023" y="3006778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D91652D6-0386-8487-2549-B63341CBA95C}"/>
              </a:ext>
            </a:extLst>
          </p:cNvPr>
          <p:cNvGrpSpPr/>
          <p:nvPr/>
        </p:nvGrpSpPr>
        <p:grpSpPr>
          <a:xfrm>
            <a:off x="1854628" y="1503272"/>
            <a:ext cx="2926080" cy="1041987"/>
            <a:chOff x="1854628" y="1503272"/>
            <a:chExt cx="2926080" cy="1041987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93378789-E1FB-FCFC-48B1-7A12F176D947}"/>
                </a:ext>
              </a:extLst>
            </p:cNvPr>
            <p:cNvSpPr txBox="1"/>
            <p:nvPr/>
          </p:nvSpPr>
          <p:spPr>
            <a:xfrm>
              <a:off x="1854628" y="150327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rgbClr val="05ACC7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23529A80-68BF-F0FE-D79F-91D43D254C97}"/>
                </a:ext>
              </a:extLst>
            </p:cNvPr>
            <p:cNvSpPr txBox="1"/>
            <p:nvPr/>
          </p:nvSpPr>
          <p:spPr>
            <a:xfrm>
              <a:off x="1854628" y="1898928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D98800AF-759A-C8BD-0867-17253D39D44C}"/>
              </a:ext>
            </a:extLst>
          </p:cNvPr>
          <p:cNvGrpSpPr/>
          <p:nvPr/>
        </p:nvGrpSpPr>
        <p:grpSpPr>
          <a:xfrm>
            <a:off x="7961179" y="3165047"/>
            <a:ext cx="2926080" cy="1041987"/>
            <a:chOff x="7961179" y="3165047"/>
            <a:chExt cx="2926080" cy="1041987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522AA590-BC5C-C2B5-CACE-62BBA4FB2685}"/>
                </a:ext>
              </a:extLst>
            </p:cNvPr>
            <p:cNvSpPr txBox="1"/>
            <p:nvPr/>
          </p:nvSpPr>
          <p:spPr>
            <a:xfrm>
              <a:off x="7961179" y="3165047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2C30A482-A4F7-07C9-D604-8B83E4BE8837}"/>
                </a:ext>
              </a:extLst>
            </p:cNvPr>
            <p:cNvSpPr txBox="1"/>
            <p:nvPr/>
          </p:nvSpPr>
          <p:spPr>
            <a:xfrm>
              <a:off x="7961179" y="3560703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F7D2A56B-F841-35BB-27B1-7729656F8812}"/>
              </a:ext>
            </a:extLst>
          </p:cNvPr>
          <p:cNvGrpSpPr/>
          <p:nvPr/>
        </p:nvGrpSpPr>
        <p:grpSpPr>
          <a:xfrm>
            <a:off x="687943" y="3718972"/>
            <a:ext cx="2926080" cy="1041987"/>
            <a:chOff x="687943" y="3718972"/>
            <a:chExt cx="2926080" cy="1041987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677C94AA-E554-C509-C71F-E4756BACF9B7}"/>
                </a:ext>
              </a:extLst>
            </p:cNvPr>
            <p:cNvSpPr txBox="1"/>
            <p:nvPr/>
          </p:nvSpPr>
          <p:spPr>
            <a:xfrm>
              <a:off x="687943" y="371897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4DA2F9F3-FDB5-2E1F-3BC5-2EFF9F32E42C}"/>
                </a:ext>
              </a:extLst>
            </p:cNvPr>
            <p:cNvSpPr txBox="1"/>
            <p:nvPr/>
          </p:nvSpPr>
          <p:spPr>
            <a:xfrm>
              <a:off x="687943" y="4114628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33765D9B-74A1-C794-0C6B-F5895383D731}"/>
              </a:ext>
            </a:extLst>
          </p:cNvPr>
          <p:cNvGrpSpPr/>
          <p:nvPr/>
        </p:nvGrpSpPr>
        <p:grpSpPr>
          <a:xfrm>
            <a:off x="7334401" y="2057197"/>
            <a:ext cx="2926080" cy="1041987"/>
            <a:chOff x="7334401" y="2057197"/>
            <a:chExt cx="2926080" cy="1041987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F3604161-4BEB-1DED-38D9-811369A3342C}"/>
                </a:ext>
              </a:extLst>
            </p:cNvPr>
            <p:cNvSpPr txBox="1"/>
            <p:nvPr/>
          </p:nvSpPr>
          <p:spPr>
            <a:xfrm>
              <a:off x="7334401" y="2057197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A04F9009-9B88-102E-3419-BB4B3E3FD0F3}"/>
                </a:ext>
              </a:extLst>
            </p:cNvPr>
            <p:cNvSpPr txBox="1"/>
            <p:nvPr/>
          </p:nvSpPr>
          <p:spPr>
            <a:xfrm>
              <a:off x="7334401" y="2452853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89EBDA31-942F-7EA9-AB49-69D052F4BAD1}"/>
              </a:ext>
            </a:extLst>
          </p:cNvPr>
          <p:cNvGrpSpPr/>
          <p:nvPr/>
        </p:nvGrpSpPr>
        <p:grpSpPr>
          <a:xfrm>
            <a:off x="8647889" y="4272899"/>
            <a:ext cx="2926080" cy="1041987"/>
            <a:chOff x="8647889" y="4272899"/>
            <a:chExt cx="2926080" cy="1041987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98270735-D7E6-0544-A2E8-B1CBDC3641B0}"/>
                </a:ext>
              </a:extLst>
            </p:cNvPr>
            <p:cNvSpPr txBox="1"/>
            <p:nvPr/>
          </p:nvSpPr>
          <p:spPr>
            <a:xfrm>
              <a:off x="8647889" y="4272899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928438FE-8EB9-85E3-CACB-18CF0A6F861C}"/>
                </a:ext>
              </a:extLst>
            </p:cNvPr>
            <p:cNvSpPr txBox="1"/>
            <p:nvPr/>
          </p:nvSpPr>
          <p:spPr>
            <a:xfrm>
              <a:off x="8647889" y="4668555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2534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8533</TotalTime>
  <Words>453</Words>
  <Application>Microsoft Office PowerPoint</Application>
  <PresentationFormat>Widescreen</PresentationFormat>
  <Paragraphs>52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Cherry On The (6-Layer) Cake – Slide Template</vt:lpstr>
      <vt:lpstr>Cherry On The (6-Layer) Cake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Cherry On The (6-Layer) Cake</dc:title>
  <dc:creator>PresentationGO.com</dc:creator>
  <dc:description>© Copyright PresentationGO.com - Do not distribute or sale without written permission.</dc:description>
  <cp:lastModifiedBy>Christophe Barroche</cp:lastModifiedBy>
  <cp:revision>19</cp:revision>
  <dcterms:created xsi:type="dcterms:W3CDTF">2014-11-26T05:14:11Z</dcterms:created>
  <dcterms:modified xsi:type="dcterms:W3CDTF">2022-12-16T03:18:27Z</dcterms:modified>
  <cp:category>Graphics &amp; Metaphors</cp:category>
</cp:coreProperties>
</file>