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0F353-F7E8-4941-BD64-EF8F0701127E}" type="doc">
      <dgm:prSet loTypeId="urn:microsoft.com/office/officeart/2005/8/layout/chevronAccent+Icon" loCatId="process" qsTypeId="urn:microsoft.com/office/officeart/2005/8/quickstyle/simple1" qsCatId="simple" csTypeId="urn:microsoft.com/office/officeart/2005/8/colors/colorful1" csCatId="colorful" phldr="1"/>
      <dgm:spPr/>
    </dgm:pt>
    <dgm:pt modelId="{203CACE6-F6DE-48AE-830D-1A008800C7B1}">
      <dgm:prSet phldrT="[Text]" custT="1"/>
      <dgm:spPr/>
      <dgm:t>
        <a:bodyPr/>
        <a:lstStyle/>
        <a:p>
          <a:r>
            <a:rPr lang="en-US" sz="2000" b="1"/>
            <a:t>01</a:t>
          </a:r>
          <a:r>
            <a:rPr lang="en-US" sz="1800"/>
            <a:t> - Lorem Ipsum</a:t>
          </a:r>
        </a:p>
      </dgm:t>
    </dgm:pt>
    <dgm:pt modelId="{FEE06237-BAC6-46AA-B1E6-65505E66ED03}" type="parTrans" cxnId="{BA0D51ED-E49C-41B2-9E28-A877FDCEA1EA}">
      <dgm:prSet/>
      <dgm:spPr/>
      <dgm:t>
        <a:bodyPr/>
        <a:lstStyle/>
        <a:p>
          <a:endParaRPr lang="en-US"/>
        </a:p>
      </dgm:t>
    </dgm:pt>
    <dgm:pt modelId="{9E6DD113-1D46-4908-994F-750351396F7D}" type="sibTrans" cxnId="{BA0D51ED-E49C-41B2-9E28-A877FDCEA1EA}">
      <dgm:prSet/>
      <dgm:spPr/>
      <dgm:t>
        <a:bodyPr/>
        <a:lstStyle/>
        <a:p>
          <a:endParaRPr lang="en-US"/>
        </a:p>
      </dgm:t>
    </dgm:pt>
    <dgm:pt modelId="{D937A547-14F2-4AB8-8AA7-79A639AB3C25}">
      <dgm:prSet phldrT="[Text]" custT="1"/>
      <dgm:spPr/>
      <dgm:t>
        <a:bodyPr/>
        <a:lstStyle/>
        <a:p>
          <a:r>
            <a:rPr lang="en-US" sz="2000" b="1"/>
            <a:t>02</a:t>
          </a:r>
          <a:r>
            <a:rPr lang="en-US" sz="1800"/>
            <a:t> - Lorem Ipsum</a:t>
          </a:r>
        </a:p>
      </dgm:t>
    </dgm:pt>
    <dgm:pt modelId="{93593941-14C1-41B6-BBBF-C868B64B2F10}" type="parTrans" cxnId="{529EDFE0-E838-4609-AE6A-CD0A17F513DB}">
      <dgm:prSet/>
      <dgm:spPr/>
      <dgm:t>
        <a:bodyPr/>
        <a:lstStyle/>
        <a:p>
          <a:endParaRPr lang="en-US"/>
        </a:p>
      </dgm:t>
    </dgm:pt>
    <dgm:pt modelId="{A318038F-FEA4-4E33-93E6-DB465D9E4700}" type="sibTrans" cxnId="{529EDFE0-E838-4609-AE6A-CD0A17F513DB}">
      <dgm:prSet/>
      <dgm:spPr/>
      <dgm:t>
        <a:bodyPr/>
        <a:lstStyle/>
        <a:p>
          <a:endParaRPr lang="en-US"/>
        </a:p>
      </dgm:t>
    </dgm:pt>
    <dgm:pt modelId="{1862C4D3-772C-4190-9DEF-6C733EA09BD3}">
      <dgm:prSet phldrT="[Text]" custT="1"/>
      <dgm:spPr/>
      <dgm:t>
        <a:bodyPr/>
        <a:lstStyle/>
        <a:p>
          <a:r>
            <a:rPr lang="en-US" sz="2000" b="1"/>
            <a:t>03</a:t>
          </a:r>
          <a:r>
            <a:rPr lang="en-US" sz="1800"/>
            <a:t> - Lorem Ipsum</a:t>
          </a:r>
        </a:p>
      </dgm:t>
    </dgm:pt>
    <dgm:pt modelId="{6E683BE1-2684-4DC5-A290-E44167D192E0}" type="parTrans" cxnId="{C8558B2C-9464-467B-A11C-63F02E03B72B}">
      <dgm:prSet/>
      <dgm:spPr/>
      <dgm:t>
        <a:bodyPr/>
        <a:lstStyle/>
        <a:p>
          <a:endParaRPr lang="en-US"/>
        </a:p>
      </dgm:t>
    </dgm:pt>
    <dgm:pt modelId="{67DC1E7B-E380-4951-9A8A-A09D20C1E8C3}" type="sibTrans" cxnId="{C8558B2C-9464-467B-A11C-63F02E03B72B}">
      <dgm:prSet/>
      <dgm:spPr/>
      <dgm:t>
        <a:bodyPr/>
        <a:lstStyle/>
        <a:p>
          <a:endParaRPr lang="en-US"/>
        </a:p>
      </dgm:t>
    </dgm:pt>
    <dgm:pt modelId="{5556D4E1-5037-4AE0-83B9-80641FF97C1C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000" b="1"/>
            <a:t>04</a:t>
          </a:r>
          <a:r>
            <a:rPr lang="en-US" sz="1800"/>
            <a:t> - Lorem Ipsum</a:t>
          </a:r>
        </a:p>
      </dgm:t>
    </dgm:pt>
    <dgm:pt modelId="{BF54961F-55A9-4961-9FAA-C0AF39E7CB6E}" type="parTrans" cxnId="{C15004C2-48F4-4498-9909-81F4E5C85B19}">
      <dgm:prSet/>
      <dgm:spPr/>
      <dgm:t>
        <a:bodyPr/>
        <a:lstStyle/>
        <a:p>
          <a:endParaRPr lang="en-US"/>
        </a:p>
      </dgm:t>
    </dgm:pt>
    <dgm:pt modelId="{1D14C84F-8F1F-433E-8F69-D322A6DB4064}" type="sibTrans" cxnId="{C15004C2-48F4-4498-9909-81F4E5C85B19}">
      <dgm:prSet/>
      <dgm:spPr/>
      <dgm:t>
        <a:bodyPr/>
        <a:lstStyle/>
        <a:p>
          <a:endParaRPr lang="en-US"/>
        </a:p>
      </dgm:t>
    </dgm:pt>
    <dgm:pt modelId="{5317A9CE-4593-402C-A402-9716F5E4A405}" type="pres">
      <dgm:prSet presAssocID="{1640F353-F7E8-4941-BD64-EF8F0701127E}" presName="Name0" presStyleCnt="0">
        <dgm:presLayoutVars>
          <dgm:dir/>
          <dgm:resizeHandles val="exact"/>
        </dgm:presLayoutVars>
      </dgm:prSet>
      <dgm:spPr/>
    </dgm:pt>
    <dgm:pt modelId="{C9088823-8ECE-4D48-9ACC-E886D45C644A}" type="pres">
      <dgm:prSet presAssocID="{203CACE6-F6DE-48AE-830D-1A008800C7B1}" presName="composite" presStyleCnt="0"/>
      <dgm:spPr/>
    </dgm:pt>
    <dgm:pt modelId="{AD7E1BDE-724B-472D-9537-B71C400C60FE}" type="pres">
      <dgm:prSet presAssocID="{203CACE6-F6DE-48AE-830D-1A008800C7B1}" presName="bgChev" presStyleLbl="node1" presStyleIdx="0" presStyleCnt="4" custScaleY="127063"/>
      <dgm:spPr>
        <a:noFill/>
        <a:ln w="57150">
          <a:solidFill>
            <a:schemeClr val="accent2"/>
          </a:solidFill>
        </a:ln>
      </dgm:spPr>
    </dgm:pt>
    <dgm:pt modelId="{4D1DEF0E-B0B9-450C-A47D-0EA8B0096437}" type="pres">
      <dgm:prSet presAssocID="{203CACE6-F6DE-48AE-830D-1A008800C7B1}" presName="txNode" presStyleLbl="fgAcc1" presStyleIdx="0" presStyleCnt="4" custLinFactNeighborY="54385">
        <dgm:presLayoutVars>
          <dgm:bulletEnabled val="1"/>
        </dgm:presLayoutVars>
      </dgm:prSet>
      <dgm:spPr/>
    </dgm:pt>
    <dgm:pt modelId="{5099DF76-452D-498E-9ECE-0789D7F3914E}" type="pres">
      <dgm:prSet presAssocID="{9E6DD113-1D46-4908-994F-750351396F7D}" presName="compositeSpace" presStyleCnt="0"/>
      <dgm:spPr/>
    </dgm:pt>
    <dgm:pt modelId="{16FBB74F-0DD3-42D1-B82D-6C307C319EB2}" type="pres">
      <dgm:prSet presAssocID="{D937A547-14F2-4AB8-8AA7-79A639AB3C25}" presName="composite" presStyleCnt="0"/>
      <dgm:spPr/>
    </dgm:pt>
    <dgm:pt modelId="{EFEC1F53-4751-45C1-93E4-39BF8DDECF12}" type="pres">
      <dgm:prSet presAssocID="{D937A547-14F2-4AB8-8AA7-79A639AB3C25}" presName="bgChev" presStyleLbl="node1" presStyleIdx="1" presStyleCnt="4" custScaleY="127063"/>
      <dgm:spPr>
        <a:noFill/>
        <a:ln w="57150">
          <a:solidFill>
            <a:schemeClr val="accent3"/>
          </a:solidFill>
        </a:ln>
      </dgm:spPr>
    </dgm:pt>
    <dgm:pt modelId="{09BB6051-32B2-4DC2-B2E6-3FAEE91F2A7C}" type="pres">
      <dgm:prSet presAssocID="{D937A547-14F2-4AB8-8AA7-79A639AB3C25}" presName="txNode" presStyleLbl="fgAcc1" presStyleIdx="1" presStyleCnt="4" custLinFactNeighborY="54385">
        <dgm:presLayoutVars>
          <dgm:bulletEnabled val="1"/>
        </dgm:presLayoutVars>
      </dgm:prSet>
      <dgm:spPr/>
    </dgm:pt>
    <dgm:pt modelId="{7F9097EC-F0EC-43B5-B432-467E0380E807}" type="pres">
      <dgm:prSet presAssocID="{A318038F-FEA4-4E33-93E6-DB465D9E4700}" presName="compositeSpace" presStyleCnt="0"/>
      <dgm:spPr/>
    </dgm:pt>
    <dgm:pt modelId="{9DFF6F86-7491-42BC-864F-D30EF7AE8F37}" type="pres">
      <dgm:prSet presAssocID="{1862C4D3-772C-4190-9DEF-6C733EA09BD3}" presName="composite" presStyleCnt="0"/>
      <dgm:spPr/>
    </dgm:pt>
    <dgm:pt modelId="{6AA0DA30-BC7A-4000-A1A4-1C1E4D7DE8F0}" type="pres">
      <dgm:prSet presAssocID="{1862C4D3-772C-4190-9DEF-6C733EA09BD3}" presName="bgChev" presStyleLbl="node1" presStyleIdx="2" presStyleCnt="4" custScaleY="127063"/>
      <dgm:spPr>
        <a:noFill/>
        <a:ln w="57150">
          <a:solidFill>
            <a:schemeClr val="accent4"/>
          </a:solidFill>
        </a:ln>
      </dgm:spPr>
    </dgm:pt>
    <dgm:pt modelId="{CEED6912-A793-44F1-92A8-DD86243DA0E7}" type="pres">
      <dgm:prSet presAssocID="{1862C4D3-772C-4190-9DEF-6C733EA09BD3}" presName="txNode" presStyleLbl="fgAcc1" presStyleIdx="2" presStyleCnt="4" custLinFactNeighborY="54385">
        <dgm:presLayoutVars>
          <dgm:bulletEnabled val="1"/>
        </dgm:presLayoutVars>
      </dgm:prSet>
      <dgm:spPr/>
    </dgm:pt>
    <dgm:pt modelId="{B7D06CDB-400F-4152-AD72-78F4A1499A3E}" type="pres">
      <dgm:prSet presAssocID="{67DC1E7B-E380-4951-9A8A-A09D20C1E8C3}" presName="compositeSpace" presStyleCnt="0"/>
      <dgm:spPr/>
    </dgm:pt>
    <dgm:pt modelId="{8FF7921F-0814-41DF-B900-2A1B3D60106A}" type="pres">
      <dgm:prSet presAssocID="{5556D4E1-5037-4AE0-83B9-80641FF97C1C}" presName="composite" presStyleCnt="0"/>
      <dgm:spPr/>
    </dgm:pt>
    <dgm:pt modelId="{BAD4F697-914A-4B8B-A4EE-CB561F03C9C5}" type="pres">
      <dgm:prSet presAssocID="{5556D4E1-5037-4AE0-83B9-80641FF97C1C}" presName="bgChev" presStyleLbl="node1" presStyleIdx="3" presStyleCnt="4" custScaleY="127063"/>
      <dgm:spPr>
        <a:noFill/>
        <a:ln w="57150">
          <a:solidFill>
            <a:schemeClr val="accent1"/>
          </a:solidFill>
        </a:ln>
      </dgm:spPr>
    </dgm:pt>
    <dgm:pt modelId="{C64CCD65-D2AF-4239-8154-D1FCEF8F715D}" type="pres">
      <dgm:prSet presAssocID="{5556D4E1-5037-4AE0-83B9-80641FF97C1C}" presName="txNode" presStyleLbl="fgAcc1" presStyleIdx="3" presStyleCnt="4" custLinFactNeighborY="54385">
        <dgm:presLayoutVars>
          <dgm:bulletEnabled val="1"/>
        </dgm:presLayoutVars>
      </dgm:prSet>
      <dgm:spPr/>
    </dgm:pt>
  </dgm:ptLst>
  <dgm:cxnLst>
    <dgm:cxn modelId="{788DA402-49CE-45AD-BEFC-A30755FCE501}" type="presOf" srcId="{1862C4D3-772C-4190-9DEF-6C733EA09BD3}" destId="{CEED6912-A793-44F1-92A8-DD86243DA0E7}" srcOrd="0" destOrd="0" presId="urn:microsoft.com/office/officeart/2005/8/layout/chevronAccent+Icon"/>
    <dgm:cxn modelId="{D9860D18-1159-4518-AECD-13A1326383B2}" type="presOf" srcId="{D937A547-14F2-4AB8-8AA7-79A639AB3C25}" destId="{09BB6051-32B2-4DC2-B2E6-3FAEE91F2A7C}" srcOrd="0" destOrd="0" presId="urn:microsoft.com/office/officeart/2005/8/layout/chevronAccent+Icon"/>
    <dgm:cxn modelId="{D0F97A22-78CE-49E0-851C-10172766B0F1}" type="presOf" srcId="{5556D4E1-5037-4AE0-83B9-80641FF97C1C}" destId="{C64CCD65-D2AF-4239-8154-D1FCEF8F715D}" srcOrd="0" destOrd="0" presId="urn:microsoft.com/office/officeart/2005/8/layout/chevronAccent+Icon"/>
    <dgm:cxn modelId="{C8558B2C-9464-467B-A11C-63F02E03B72B}" srcId="{1640F353-F7E8-4941-BD64-EF8F0701127E}" destId="{1862C4D3-772C-4190-9DEF-6C733EA09BD3}" srcOrd="2" destOrd="0" parTransId="{6E683BE1-2684-4DC5-A290-E44167D192E0}" sibTransId="{67DC1E7B-E380-4951-9A8A-A09D20C1E8C3}"/>
    <dgm:cxn modelId="{F1E02836-0903-43EC-AE20-3A37879AD39A}" type="presOf" srcId="{1640F353-F7E8-4941-BD64-EF8F0701127E}" destId="{5317A9CE-4593-402C-A402-9716F5E4A405}" srcOrd="0" destOrd="0" presId="urn:microsoft.com/office/officeart/2005/8/layout/chevronAccent+Icon"/>
    <dgm:cxn modelId="{C15004C2-48F4-4498-9909-81F4E5C85B19}" srcId="{1640F353-F7E8-4941-BD64-EF8F0701127E}" destId="{5556D4E1-5037-4AE0-83B9-80641FF97C1C}" srcOrd="3" destOrd="0" parTransId="{BF54961F-55A9-4961-9FAA-C0AF39E7CB6E}" sibTransId="{1D14C84F-8F1F-433E-8F69-D322A6DB4064}"/>
    <dgm:cxn modelId="{529EDFE0-E838-4609-AE6A-CD0A17F513DB}" srcId="{1640F353-F7E8-4941-BD64-EF8F0701127E}" destId="{D937A547-14F2-4AB8-8AA7-79A639AB3C25}" srcOrd="1" destOrd="0" parTransId="{93593941-14C1-41B6-BBBF-C868B64B2F10}" sibTransId="{A318038F-FEA4-4E33-93E6-DB465D9E4700}"/>
    <dgm:cxn modelId="{08E4EDE9-CF25-406D-B3E1-C99A951B855E}" type="presOf" srcId="{203CACE6-F6DE-48AE-830D-1A008800C7B1}" destId="{4D1DEF0E-B0B9-450C-A47D-0EA8B0096437}" srcOrd="0" destOrd="0" presId="urn:microsoft.com/office/officeart/2005/8/layout/chevronAccent+Icon"/>
    <dgm:cxn modelId="{BA0D51ED-E49C-41B2-9E28-A877FDCEA1EA}" srcId="{1640F353-F7E8-4941-BD64-EF8F0701127E}" destId="{203CACE6-F6DE-48AE-830D-1A008800C7B1}" srcOrd="0" destOrd="0" parTransId="{FEE06237-BAC6-46AA-B1E6-65505E66ED03}" sibTransId="{9E6DD113-1D46-4908-994F-750351396F7D}"/>
    <dgm:cxn modelId="{A9838D31-A4C4-4AF8-A4FF-C97D52FA7197}" type="presParOf" srcId="{5317A9CE-4593-402C-A402-9716F5E4A405}" destId="{C9088823-8ECE-4D48-9ACC-E886D45C644A}" srcOrd="0" destOrd="0" presId="urn:microsoft.com/office/officeart/2005/8/layout/chevronAccent+Icon"/>
    <dgm:cxn modelId="{C260633A-840F-406A-A10F-30F70CFDDEE7}" type="presParOf" srcId="{C9088823-8ECE-4D48-9ACC-E886D45C644A}" destId="{AD7E1BDE-724B-472D-9537-B71C400C60FE}" srcOrd="0" destOrd="0" presId="urn:microsoft.com/office/officeart/2005/8/layout/chevronAccent+Icon"/>
    <dgm:cxn modelId="{DA8B3CB5-1B6A-4A03-9D16-3A51E5749EAB}" type="presParOf" srcId="{C9088823-8ECE-4D48-9ACC-E886D45C644A}" destId="{4D1DEF0E-B0B9-450C-A47D-0EA8B0096437}" srcOrd="1" destOrd="0" presId="urn:microsoft.com/office/officeart/2005/8/layout/chevronAccent+Icon"/>
    <dgm:cxn modelId="{81F0AC01-ECD8-4B05-894B-185D2031C2F1}" type="presParOf" srcId="{5317A9CE-4593-402C-A402-9716F5E4A405}" destId="{5099DF76-452D-498E-9ECE-0789D7F3914E}" srcOrd="1" destOrd="0" presId="urn:microsoft.com/office/officeart/2005/8/layout/chevronAccent+Icon"/>
    <dgm:cxn modelId="{F5EE3441-9043-46BC-9B53-5DC2790BE19F}" type="presParOf" srcId="{5317A9CE-4593-402C-A402-9716F5E4A405}" destId="{16FBB74F-0DD3-42D1-B82D-6C307C319EB2}" srcOrd="2" destOrd="0" presId="urn:microsoft.com/office/officeart/2005/8/layout/chevronAccent+Icon"/>
    <dgm:cxn modelId="{92F63F49-B402-4C3C-96F0-09D9D3F86F4E}" type="presParOf" srcId="{16FBB74F-0DD3-42D1-B82D-6C307C319EB2}" destId="{EFEC1F53-4751-45C1-93E4-39BF8DDECF12}" srcOrd="0" destOrd="0" presId="urn:microsoft.com/office/officeart/2005/8/layout/chevronAccent+Icon"/>
    <dgm:cxn modelId="{2765F03F-259D-4927-94DE-FE4814762405}" type="presParOf" srcId="{16FBB74F-0DD3-42D1-B82D-6C307C319EB2}" destId="{09BB6051-32B2-4DC2-B2E6-3FAEE91F2A7C}" srcOrd="1" destOrd="0" presId="urn:microsoft.com/office/officeart/2005/8/layout/chevronAccent+Icon"/>
    <dgm:cxn modelId="{20314823-4346-49D5-8DA9-756333814A70}" type="presParOf" srcId="{5317A9CE-4593-402C-A402-9716F5E4A405}" destId="{7F9097EC-F0EC-43B5-B432-467E0380E807}" srcOrd="3" destOrd="0" presId="urn:microsoft.com/office/officeart/2005/8/layout/chevronAccent+Icon"/>
    <dgm:cxn modelId="{4D3CBC4B-94F3-4AF4-BEE3-1EEA8F026AAC}" type="presParOf" srcId="{5317A9CE-4593-402C-A402-9716F5E4A405}" destId="{9DFF6F86-7491-42BC-864F-D30EF7AE8F37}" srcOrd="4" destOrd="0" presId="urn:microsoft.com/office/officeart/2005/8/layout/chevronAccent+Icon"/>
    <dgm:cxn modelId="{79AFCD8E-5D34-48E9-A167-84DC296523A0}" type="presParOf" srcId="{9DFF6F86-7491-42BC-864F-D30EF7AE8F37}" destId="{6AA0DA30-BC7A-4000-A1A4-1C1E4D7DE8F0}" srcOrd="0" destOrd="0" presId="urn:microsoft.com/office/officeart/2005/8/layout/chevronAccent+Icon"/>
    <dgm:cxn modelId="{A58CA4D7-C11D-4CEB-8A23-6BC7FF073FF7}" type="presParOf" srcId="{9DFF6F86-7491-42BC-864F-D30EF7AE8F37}" destId="{CEED6912-A793-44F1-92A8-DD86243DA0E7}" srcOrd="1" destOrd="0" presId="urn:microsoft.com/office/officeart/2005/8/layout/chevronAccent+Icon"/>
    <dgm:cxn modelId="{0E7E0DEB-9232-4D43-AA55-97A94AF400EA}" type="presParOf" srcId="{5317A9CE-4593-402C-A402-9716F5E4A405}" destId="{B7D06CDB-400F-4152-AD72-78F4A1499A3E}" srcOrd="5" destOrd="0" presId="urn:microsoft.com/office/officeart/2005/8/layout/chevronAccent+Icon"/>
    <dgm:cxn modelId="{8C8911CE-B6E3-4CB6-B7EB-15E9E4FCC013}" type="presParOf" srcId="{5317A9CE-4593-402C-A402-9716F5E4A405}" destId="{8FF7921F-0814-41DF-B900-2A1B3D60106A}" srcOrd="6" destOrd="0" presId="urn:microsoft.com/office/officeart/2005/8/layout/chevronAccent+Icon"/>
    <dgm:cxn modelId="{CF3ACAE0-44AF-4604-820C-0D2939D6A0C5}" type="presParOf" srcId="{8FF7921F-0814-41DF-B900-2A1B3D60106A}" destId="{BAD4F697-914A-4B8B-A4EE-CB561F03C9C5}" srcOrd="0" destOrd="0" presId="urn:microsoft.com/office/officeart/2005/8/layout/chevronAccent+Icon"/>
    <dgm:cxn modelId="{341BF005-50F1-4515-BAA5-959DE2F11E60}" type="presParOf" srcId="{8FF7921F-0814-41DF-B900-2A1B3D60106A}" destId="{C64CCD65-D2AF-4239-8154-D1FCEF8F715D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0F353-F7E8-4941-BD64-EF8F0701127E}" type="doc">
      <dgm:prSet loTypeId="urn:microsoft.com/office/officeart/2005/8/layout/chevronAccent+Icon" loCatId="process" qsTypeId="urn:microsoft.com/office/officeart/2005/8/quickstyle/simple1" qsCatId="simple" csTypeId="urn:microsoft.com/office/officeart/2005/8/colors/colorful1" csCatId="colorful" phldr="1"/>
      <dgm:spPr/>
    </dgm:pt>
    <dgm:pt modelId="{203CACE6-F6DE-48AE-830D-1A008800C7B1}">
      <dgm:prSet phldrT="[Text]" custT="1"/>
      <dgm:spPr/>
      <dgm:t>
        <a:bodyPr/>
        <a:lstStyle/>
        <a:p>
          <a:r>
            <a:rPr lang="en-US" sz="2000" b="1"/>
            <a:t>01</a:t>
          </a:r>
          <a:r>
            <a:rPr lang="en-US" sz="1800"/>
            <a:t> - Lorem Ipsum</a:t>
          </a:r>
        </a:p>
      </dgm:t>
    </dgm:pt>
    <dgm:pt modelId="{FEE06237-BAC6-46AA-B1E6-65505E66ED03}" type="parTrans" cxnId="{BA0D51ED-E49C-41B2-9E28-A877FDCEA1EA}">
      <dgm:prSet/>
      <dgm:spPr/>
      <dgm:t>
        <a:bodyPr/>
        <a:lstStyle/>
        <a:p>
          <a:endParaRPr lang="en-US"/>
        </a:p>
      </dgm:t>
    </dgm:pt>
    <dgm:pt modelId="{9E6DD113-1D46-4908-994F-750351396F7D}" type="sibTrans" cxnId="{BA0D51ED-E49C-41B2-9E28-A877FDCEA1EA}">
      <dgm:prSet/>
      <dgm:spPr/>
      <dgm:t>
        <a:bodyPr/>
        <a:lstStyle/>
        <a:p>
          <a:endParaRPr lang="en-US"/>
        </a:p>
      </dgm:t>
    </dgm:pt>
    <dgm:pt modelId="{D937A547-14F2-4AB8-8AA7-79A639AB3C25}">
      <dgm:prSet phldrT="[Text]" custT="1"/>
      <dgm:spPr/>
      <dgm:t>
        <a:bodyPr/>
        <a:lstStyle/>
        <a:p>
          <a:r>
            <a:rPr lang="en-US" sz="2000" b="1"/>
            <a:t>02</a:t>
          </a:r>
          <a:r>
            <a:rPr lang="en-US" sz="1800"/>
            <a:t> - Lorem Ipsum</a:t>
          </a:r>
        </a:p>
      </dgm:t>
    </dgm:pt>
    <dgm:pt modelId="{93593941-14C1-41B6-BBBF-C868B64B2F10}" type="parTrans" cxnId="{529EDFE0-E838-4609-AE6A-CD0A17F513DB}">
      <dgm:prSet/>
      <dgm:spPr/>
      <dgm:t>
        <a:bodyPr/>
        <a:lstStyle/>
        <a:p>
          <a:endParaRPr lang="en-US"/>
        </a:p>
      </dgm:t>
    </dgm:pt>
    <dgm:pt modelId="{A318038F-FEA4-4E33-93E6-DB465D9E4700}" type="sibTrans" cxnId="{529EDFE0-E838-4609-AE6A-CD0A17F513DB}">
      <dgm:prSet/>
      <dgm:spPr/>
      <dgm:t>
        <a:bodyPr/>
        <a:lstStyle/>
        <a:p>
          <a:endParaRPr lang="en-US"/>
        </a:p>
      </dgm:t>
    </dgm:pt>
    <dgm:pt modelId="{1862C4D3-772C-4190-9DEF-6C733EA09BD3}">
      <dgm:prSet phldrT="[Text]" custT="1"/>
      <dgm:spPr/>
      <dgm:t>
        <a:bodyPr/>
        <a:lstStyle/>
        <a:p>
          <a:r>
            <a:rPr lang="en-US" sz="2000" b="1"/>
            <a:t>03</a:t>
          </a:r>
          <a:r>
            <a:rPr lang="en-US" sz="1800"/>
            <a:t> - Lorem Ipsum</a:t>
          </a:r>
        </a:p>
      </dgm:t>
    </dgm:pt>
    <dgm:pt modelId="{6E683BE1-2684-4DC5-A290-E44167D192E0}" type="parTrans" cxnId="{C8558B2C-9464-467B-A11C-63F02E03B72B}">
      <dgm:prSet/>
      <dgm:spPr/>
      <dgm:t>
        <a:bodyPr/>
        <a:lstStyle/>
        <a:p>
          <a:endParaRPr lang="en-US"/>
        </a:p>
      </dgm:t>
    </dgm:pt>
    <dgm:pt modelId="{67DC1E7B-E380-4951-9A8A-A09D20C1E8C3}" type="sibTrans" cxnId="{C8558B2C-9464-467B-A11C-63F02E03B72B}">
      <dgm:prSet/>
      <dgm:spPr/>
      <dgm:t>
        <a:bodyPr/>
        <a:lstStyle/>
        <a:p>
          <a:endParaRPr lang="en-US"/>
        </a:p>
      </dgm:t>
    </dgm:pt>
    <dgm:pt modelId="{5556D4E1-5037-4AE0-83B9-80641FF97C1C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000" b="1"/>
            <a:t>04</a:t>
          </a:r>
          <a:r>
            <a:rPr lang="en-US" sz="1800"/>
            <a:t> - Lorem Ipsum</a:t>
          </a:r>
        </a:p>
      </dgm:t>
    </dgm:pt>
    <dgm:pt modelId="{BF54961F-55A9-4961-9FAA-C0AF39E7CB6E}" type="parTrans" cxnId="{C15004C2-48F4-4498-9909-81F4E5C85B19}">
      <dgm:prSet/>
      <dgm:spPr/>
      <dgm:t>
        <a:bodyPr/>
        <a:lstStyle/>
        <a:p>
          <a:endParaRPr lang="en-US"/>
        </a:p>
      </dgm:t>
    </dgm:pt>
    <dgm:pt modelId="{1D14C84F-8F1F-433E-8F69-D322A6DB4064}" type="sibTrans" cxnId="{C15004C2-48F4-4498-9909-81F4E5C85B19}">
      <dgm:prSet/>
      <dgm:spPr/>
      <dgm:t>
        <a:bodyPr/>
        <a:lstStyle/>
        <a:p>
          <a:endParaRPr lang="en-US"/>
        </a:p>
      </dgm:t>
    </dgm:pt>
    <dgm:pt modelId="{5317A9CE-4593-402C-A402-9716F5E4A405}" type="pres">
      <dgm:prSet presAssocID="{1640F353-F7E8-4941-BD64-EF8F0701127E}" presName="Name0" presStyleCnt="0">
        <dgm:presLayoutVars>
          <dgm:dir/>
          <dgm:resizeHandles val="exact"/>
        </dgm:presLayoutVars>
      </dgm:prSet>
      <dgm:spPr/>
    </dgm:pt>
    <dgm:pt modelId="{C9088823-8ECE-4D48-9ACC-E886D45C644A}" type="pres">
      <dgm:prSet presAssocID="{203CACE6-F6DE-48AE-830D-1A008800C7B1}" presName="composite" presStyleCnt="0"/>
      <dgm:spPr/>
    </dgm:pt>
    <dgm:pt modelId="{AD7E1BDE-724B-472D-9537-B71C400C60FE}" type="pres">
      <dgm:prSet presAssocID="{203CACE6-F6DE-48AE-830D-1A008800C7B1}" presName="bgChev" presStyleLbl="node1" presStyleIdx="0" presStyleCnt="4" custScaleY="127063"/>
      <dgm:spPr>
        <a:noFill/>
        <a:ln w="57150">
          <a:solidFill>
            <a:schemeClr val="accent2"/>
          </a:solidFill>
        </a:ln>
      </dgm:spPr>
    </dgm:pt>
    <dgm:pt modelId="{4D1DEF0E-B0B9-450C-A47D-0EA8B0096437}" type="pres">
      <dgm:prSet presAssocID="{203CACE6-F6DE-48AE-830D-1A008800C7B1}" presName="txNode" presStyleLbl="fgAcc1" presStyleIdx="0" presStyleCnt="4" custLinFactNeighborY="54385">
        <dgm:presLayoutVars>
          <dgm:bulletEnabled val="1"/>
        </dgm:presLayoutVars>
      </dgm:prSet>
      <dgm:spPr/>
    </dgm:pt>
    <dgm:pt modelId="{5099DF76-452D-498E-9ECE-0789D7F3914E}" type="pres">
      <dgm:prSet presAssocID="{9E6DD113-1D46-4908-994F-750351396F7D}" presName="compositeSpace" presStyleCnt="0"/>
      <dgm:spPr/>
    </dgm:pt>
    <dgm:pt modelId="{16FBB74F-0DD3-42D1-B82D-6C307C319EB2}" type="pres">
      <dgm:prSet presAssocID="{D937A547-14F2-4AB8-8AA7-79A639AB3C25}" presName="composite" presStyleCnt="0"/>
      <dgm:spPr/>
    </dgm:pt>
    <dgm:pt modelId="{EFEC1F53-4751-45C1-93E4-39BF8DDECF12}" type="pres">
      <dgm:prSet presAssocID="{D937A547-14F2-4AB8-8AA7-79A639AB3C25}" presName="bgChev" presStyleLbl="node1" presStyleIdx="1" presStyleCnt="4" custScaleY="127063"/>
      <dgm:spPr>
        <a:noFill/>
        <a:ln w="57150">
          <a:solidFill>
            <a:schemeClr val="accent3"/>
          </a:solidFill>
        </a:ln>
      </dgm:spPr>
    </dgm:pt>
    <dgm:pt modelId="{09BB6051-32B2-4DC2-B2E6-3FAEE91F2A7C}" type="pres">
      <dgm:prSet presAssocID="{D937A547-14F2-4AB8-8AA7-79A639AB3C25}" presName="txNode" presStyleLbl="fgAcc1" presStyleIdx="1" presStyleCnt="4" custLinFactNeighborY="54385">
        <dgm:presLayoutVars>
          <dgm:bulletEnabled val="1"/>
        </dgm:presLayoutVars>
      </dgm:prSet>
      <dgm:spPr/>
    </dgm:pt>
    <dgm:pt modelId="{7F9097EC-F0EC-43B5-B432-467E0380E807}" type="pres">
      <dgm:prSet presAssocID="{A318038F-FEA4-4E33-93E6-DB465D9E4700}" presName="compositeSpace" presStyleCnt="0"/>
      <dgm:spPr/>
    </dgm:pt>
    <dgm:pt modelId="{9DFF6F86-7491-42BC-864F-D30EF7AE8F37}" type="pres">
      <dgm:prSet presAssocID="{1862C4D3-772C-4190-9DEF-6C733EA09BD3}" presName="composite" presStyleCnt="0"/>
      <dgm:spPr/>
    </dgm:pt>
    <dgm:pt modelId="{6AA0DA30-BC7A-4000-A1A4-1C1E4D7DE8F0}" type="pres">
      <dgm:prSet presAssocID="{1862C4D3-772C-4190-9DEF-6C733EA09BD3}" presName="bgChev" presStyleLbl="node1" presStyleIdx="2" presStyleCnt="4" custScaleY="127063"/>
      <dgm:spPr>
        <a:noFill/>
        <a:ln w="57150">
          <a:solidFill>
            <a:schemeClr val="accent4"/>
          </a:solidFill>
        </a:ln>
      </dgm:spPr>
    </dgm:pt>
    <dgm:pt modelId="{CEED6912-A793-44F1-92A8-DD86243DA0E7}" type="pres">
      <dgm:prSet presAssocID="{1862C4D3-772C-4190-9DEF-6C733EA09BD3}" presName="txNode" presStyleLbl="fgAcc1" presStyleIdx="2" presStyleCnt="4" custLinFactNeighborY="54385">
        <dgm:presLayoutVars>
          <dgm:bulletEnabled val="1"/>
        </dgm:presLayoutVars>
      </dgm:prSet>
      <dgm:spPr/>
    </dgm:pt>
    <dgm:pt modelId="{B7D06CDB-400F-4152-AD72-78F4A1499A3E}" type="pres">
      <dgm:prSet presAssocID="{67DC1E7B-E380-4951-9A8A-A09D20C1E8C3}" presName="compositeSpace" presStyleCnt="0"/>
      <dgm:spPr/>
    </dgm:pt>
    <dgm:pt modelId="{8FF7921F-0814-41DF-B900-2A1B3D60106A}" type="pres">
      <dgm:prSet presAssocID="{5556D4E1-5037-4AE0-83B9-80641FF97C1C}" presName="composite" presStyleCnt="0"/>
      <dgm:spPr/>
    </dgm:pt>
    <dgm:pt modelId="{BAD4F697-914A-4B8B-A4EE-CB561F03C9C5}" type="pres">
      <dgm:prSet presAssocID="{5556D4E1-5037-4AE0-83B9-80641FF97C1C}" presName="bgChev" presStyleLbl="node1" presStyleIdx="3" presStyleCnt="4" custScaleY="127063"/>
      <dgm:spPr>
        <a:noFill/>
        <a:ln w="57150">
          <a:solidFill>
            <a:schemeClr val="accent1"/>
          </a:solidFill>
        </a:ln>
      </dgm:spPr>
    </dgm:pt>
    <dgm:pt modelId="{C64CCD65-D2AF-4239-8154-D1FCEF8F715D}" type="pres">
      <dgm:prSet presAssocID="{5556D4E1-5037-4AE0-83B9-80641FF97C1C}" presName="txNode" presStyleLbl="fgAcc1" presStyleIdx="3" presStyleCnt="4" custLinFactNeighborY="54385">
        <dgm:presLayoutVars>
          <dgm:bulletEnabled val="1"/>
        </dgm:presLayoutVars>
      </dgm:prSet>
      <dgm:spPr/>
    </dgm:pt>
  </dgm:ptLst>
  <dgm:cxnLst>
    <dgm:cxn modelId="{788DA402-49CE-45AD-BEFC-A30755FCE501}" type="presOf" srcId="{1862C4D3-772C-4190-9DEF-6C733EA09BD3}" destId="{CEED6912-A793-44F1-92A8-DD86243DA0E7}" srcOrd="0" destOrd="0" presId="urn:microsoft.com/office/officeart/2005/8/layout/chevronAccent+Icon"/>
    <dgm:cxn modelId="{D9860D18-1159-4518-AECD-13A1326383B2}" type="presOf" srcId="{D937A547-14F2-4AB8-8AA7-79A639AB3C25}" destId="{09BB6051-32B2-4DC2-B2E6-3FAEE91F2A7C}" srcOrd="0" destOrd="0" presId="urn:microsoft.com/office/officeart/2005/8/layout/chevronAccent+Icon"/>
    <dgm:cxn modelId="{D0F97A22-78CE-49E0-851C-10172766B0F1}" type="presOf" srcId="{5556D4E1-5037-4AE0-83B9-80641FF97C1C}" destId="{C64CCD65-D2AF-4239-8154-D1FCEF8F715D}" srcOrd="0" destOrd="0" presId="urn:microsoft.com/office/officeart/2005/8/layout/chevronAccent+Icon"/>
    <dgm:cxn modelId="{C8558B2C-9464-467B-A11C-63F02E03B72B}" srcId="{1640F353-F7E8-4941-BD64-EF8F0701127E}" destId="{1862C4D3-772C-4190-9DEF-6C733EA09BD3}" srcOrd="2" destOrd="0" parTransId="{6E683BE1-2684-4DC5-A290-E44167D192E0}" sibTransId="{67DC1E7B-E380-4951-9A8A-A09D20C1E8C3}"/>
    <dgm:cxn modelId="{F1E02836-0903-43EC-AE20-3A37879AD39A}" type="presOf" srcId="{1640F353-F7E8-4941-BD64-EF8F0701127E}" destId="{5317A9CE-4593-402C-A402-9716F5E4A405}" srcOrd="0" destOrd="0" presId="urn:microsoft.com/office/officeart/2005/8/layout/chevronAccent+Icon"/>
    <dgm:cxn modelId="{C15004C2-48F4-4498-9909-81F4E5C85B19}" srcId="{1640F353-F7E8-4941-BD64-EF8F0701127E}" destId="{5556D4E1-5037-4AE0-83B9-80641FF97C1C}" srcOrd="3" destOrd="0" parTransId="{BF54961F-55A9-4961-9FAA-C0AF39E7CB6E}" sibTransId="{1D14C84F-8F1F-433E-8F69-D322A6DB4064}"/>
    <dgm:cxn modelId="{529EDFE0-E838-4609-AE6A-CD0A17F513DB}" srcId="{1640F353-F7E8-4941-BD64-EF8F0701127E}" destId="{D937A547-14F2-4AB8-8AA7-79A639AB3C25}" srcOrd="1" destOrd="0" parTransId="{93593941-14C1-41B6-BBBF-C868B64B2F10}" sibTransId="{A318038F-FEA4-4E33-93E6-DB465D9E4700}"/>
    <dgm:cxn modelId="{08E4EDE9-CF25-406D-B3E1-C99A951B855E}" type="presOf" srcId="{203CACE6-F6DE-48AE-830D-1A008800C7B1}" destId="{4D1DEF0E-B0B9-450C-A47D-0EA8B0096437}" srcOrd="0" destOrd="0" presId="urn:microsoft.com/office/officeart/2005/8/layout/chevronAccent+Icon"/>
    <dgm:cxn modelId="{BA0D51ED-E49C-41B2-9E28-A877FDCEA1EA}" srcId="{1640F353-F7E8-4941-BD64-EF8F0701127E}" destId="{203CACE6-F6DE-48AE-830D-1A008800C7B1}" srcOrd="0" destOrd="0" parTransId="{FEE06237-BAC6-46AA-B1E6-65505E66ED03}" sibTransId="{9E6DD113-1D46-4908-994F-750351396F7D}"/>
    <dgm:cxn modelId="{A9838D31-A4C4-4AF8-A4FF-C97D52FA7197}" type="presParOf" srcId="{5317A9CE-4593-402C-A402-9716F5E4A405}" destId="{C9088823-8ECE-4D48-9ACC-E886D45C644A}" srcOrd="0" destOrd="0" presId="urn:microsoft.com/office/officeart/2005/8/layout/chevronAccent+Icon"/>
    <dgm:cxn modelId="{C260633A-840F-406A-A10F-30F70CFDDEE7}" type="presParOf" srcId="{C9088823-8ECE-4D48-9ACC-E886D45C644A}" destId="{AD7E1BDE-724B-472D-9537-B71C400C60FE}" srcOrd="0" destOrd="0" presId="urn:microsoft.com/office/officeart/2005/8/layout/chevronAccent+Icon"/>
    <dgm:cxn modelId="{DA8B3CB5-1B6A-4A03-9D16-3A51E5749EAB}" type="presParOf" srcId="{C9088823-8ECE-4D48-9ACC-E886D45C644A}" destId="{4D1DEF0E-B0B9-450C-A47D-0EA8B0096437}" srcOrd="1" destOrd="0" presId="urn:microsoft.com/office/officeart/2005/8/layout/chevronAccent+Icon"/>
    <dgm:cxn modelId="{81F0AC01-ECD8-4B05-894B-185D2031C2F1}" type="presParOf" srcId="{5317A9CE-4593-402C-A402-9716F5E4A405}" destId="{5099DF76-452D-498E-9ECE-0789D7F3914E}" srcOrd="1" destOrd="0" presId="urn:microsoft.com/office/officeart/2005/8/layout/chevronAccent+Icon"/>
    <dgm:cxn modelId="{F5EE3441-9043-46BC-9B53-5DC2790BE19F}" type="presParOf" srcId="{5317A9CE-4593-402C-A402-9716F5E4A405}" destId="{16FBB74F-0DD3-42D1-B82D-6C307C319EB2}" srcOrd="2" destOrd="0" presId="urn:microsoft.com/office/officeart/2005/8/layout/chevronAccent+Icon"/>
    <dgm:cxn modelId="{92F63F49-B402-4C3C-96F0-09D9D3F86F4E}" type="presParOf" srcId="{16FBB74F-0DD3-42D1-B82D-6C307C319EB2}" destId="{EFEC1F53-4751-45C1-93E4-39BF8DDECF12}" srcOrd="0" destOrd="0" presId="urn:microsoft.com/office/officeart/2005/8/layout/chevronAccent+Icon"/>
    <dgm:cxn modelId="{2765F03F-259D-4927-94DE-FE4814762405}" type="presParOf" srcId="{16FBB74F-0DD3-42D1-B82D-6C307C319EB2}" destId="{09BB6051-32B2-4DC2-B2E6-3FAEE91F2A7C}" srcOrd="1" destOrd="0" presId="urn:microsoft.com/office/officeart/2005/8/layout/chevronAccent+Icon"/>
    <dgm:cxn modelId="{20314823-4346-49D5-8DA9-756333814A70}" type="presParOf" srcId="{5317A9CE-4593-402C-A402-9716F5E4A405}" destId="{7F9097EC-F0EC-43B5-B432-467E0380E807}" srcOrd="3" destOrd="0" presId="urn:microsoft.com/office/officeart/2005/8/layout/chevronAccent+Icon"/>
    <dgm:cxn modelId="{4D3CBC4B-94F3-4AF4-BEE3-1EEA8F026AAC}" type="presParOf" srcId="{5317A9CE-4593-402C-A402-9716F5E4A405}" destId="{9DFF6F86-7491-42BC-864F-D30EF7AE8F37}" srcOrd="4" destOrd="0" presId="urn:microsoft.com/office/officeart/2005/8/layout/chevronAccent+Icon"/>
    <dgm:cxn modelId="{79AFCD8E-5D34-48E9-A167-84DC296523A0}" type="presParOf" srcId="{9DFF6F86-7491-42BC-864F-D30EF7AE8F37}" destId="{6AA0DA30-BC7A-4000-A1A4-1C1E4D7DE8F0}" srcOrd="0" destOrd="0" presId="urn:microsoft.com/office/officeart/2005/8/layout/chevronAccent+Icon"/>
    <dgm:cxn modelId="{A58CA4D7-C11D-4CEB-8A23-6BC7FF073FF7}" type="presParOf" srcId="{9DFF6F86-7491-42BC-864F-D30EF7AE8F37}" destId="{CEED6912-A793-44F1-92A8-DD86243DA0E7}" srcOrd="1" destOrd="0" presId="urn:microsoft.com/office/officeart/2005/8/layout/chevronAccent+Icon"/>
    <dgm:cxn modelId="{0E7E0DEB-9232-4D43-AA55-97A94AF400EA}" type="presParOf" srcId="{5317A9CE-4593-402C-A402-9716F5E4A405}" destId="{B7D06CDB-400F-4152-AD72-78F4A1499A3E}" srcOrd="5" destOrd="0" presId="urn:microsoft.com/office/officeart/2005/8/layout/chevronAccent+Icon"/>
    <dgm:cxn modelId="{8C8911CE-B6E3-4CB6-B7EB-15E9E4FCC013}" type="presParOf" srcId="{5317A9CE-4593-402C-A402-9716F5E4A405}" destId="{8FF7921F-0814-41DF-B900-2A1B3D60106A}" srcOrd="6" destOrd="0" presId="urn:microsoft.com/office/officeart/2005/8/layout/chevronAccent+Icon"/>
    <dgm:cxn modelId="{CF3ACAE0-44AF-4604-820C-0D2939D6A0C5}" type="presParOf" srcId="{8FF7921F-0814-41DF-B900-2A1B3D60106A}" destId="{BAD4F697-914A-4B8B-A4EE-CB561F03C9C5}" srcOrd="0" destOrd="0" presId="urn:microsoft.com/office/officeart/2005/8/layout/chevronAccent+Icon"/>
    <dgm:cxn modelId="{341BF005-50F1-4515-BAA5-959DE2F11E60}" type="presParOf" srcId="{8FF7921F-0814-41DF-B900-2A1B3D60106A}" destId="{C64CCD65-D2AF-4239-8154-D1FCEF8F715D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E1BDE-724B-472D-9537-B71C400C60FE}">
      <dsp:nvSpPr>
        <dsp:cNvPr id="0" name=""/>
        <dsp:cNvSpPr/>
      </dsp:nvSpPr>
      <dsp:spPr>
        <a:xfrm>
          <a:off x="3856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DEF0E-B0B9-450C-A47D-0EA8B0096437}">
      <dsp:nvSpPr>
        <dsp:cNvPr id="0" name=""/>
        <dsp:cNvSpPr/>
      </dsp:nvSpPr>
      <dsp:spPr>
        <a:xfrm>
          <a:off x="487837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01</a:t>
          </a:r>
          <a:r>
            <a:rPr lang="en-US" sz="1800" kern="1200"/>
            <a:t> - Lorem Ipsum</a:t>
          </a:r>
        </a:p>
      </dsp:txBody>
      <dsp:txXfrm>
        <a:off x="508356" y="2218207"/>
        <a:ext cx="1491568" cy="659524"/>
      </dsp:txXfrm>
    </dsp:sp>
    <dsp:sp modelId="{EFEC1F53-4751-45C1-93E4-39BF8DDECF12}">
      <dsp:nvSpPr>
        <dsp:cNvPr id="0" name=""/>
        <dsp:cNvSpPr/>
      </dsp:nvSpPr>
      <dsp:spPr>
        <a:xfrm>
          <a:off x="2076908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B6051-32B2-4DC2-B2E6-3FAEE91F2A7C}">
      <dsp:nvSpPr>
        <dsp:cNvPr id="0" name=""/>
        <dsp:cNvSpPr/>
      </dsp:nvSpPr>
      <dsp:spPr>
        <a:xfrm>
          <a:off x="2560889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02</a:t>
          </a:r>
          <a:r>
            <a:rPr lang="en-US" sz="1800" kern="1200"/>
            <a:t> - Lorem Ipsum</a:t>
          </a:r>
        </a:p>
      </dsp:txBody>
      <dsp:txXfrm>
        <a:off x="2581408" y="2218207"/>
        <a:ext cx="1491568" cy="659524"/>
      </dsp:txXfrm>
    </dsp:sp>
    <dsp:sp modelId="{6AA0DA30-BC7A-4000-A1A4-1C1E4D7DE8F0}">
      <dsp:nvSpPr>
        <dsp:cNvPr id="0" name=""/>
        <dsp:cNvSpPr/>
      </dsp:nvSpPr>
      <dsp:spPr>
        <a:xfrm>
          <a:off x="4149960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D6912-A793-44F1-92A8-DD86243DA0E7}">
      <dsp:nvSpPr>
        <dsp:cNvPr id="0" name=""/>
        <dsp:cNvSpPr/>
      </dsp:nvSpPr>
      <dsp:spPr>
        <a:xfrm>
          <a:off x="4633941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03</a:t>
          </a:r>
          <a:r>
            <a:rPr lang="en-US" sz="1800" kern="1200"/>
            <a:t> - Lorem Ipsum</a:t>
          </a:r>
        </a:p>
      </dsp:txBody>
      <dsp:txXfrm>
        <a:off x="4654460" y="2218207"/>
        <a:ext cx="1491568" cy="659524"/>
      </dsp:txXfrm>
    </dsp:sp>
    <dsp:sp modelId="{BAD4F697-914A-4B8B-A4EE-CB561F03C9C5}">
      <dsp:nvSpPr>
        <dsp:cNvPr id="0" name=""/>
        <dsp:cNvSpPr/>
      </dsp:nvSpPr>
      <dsp:spPr>
        <a:xfrm>
          <a:off x="6223012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CCD65-D2AF-4239-8154-D1FCEF8F715D}">
      <dsp:nvSpPr>
        <dsp:cNvPr id="0" name=""/>
        <dsp:cNvSpPr/>
      </dsp:nvSpPr>
      <dsp:spPr>
        <a:xfrm>
          <a:off x="6706993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04</a:t>
          </a:r>
          <a:r>
            <a:rPr lang="en-US" sz="1800" kern="1200"/>
            <a:t> - Lorem Ipsum</a:t>
          </a:r>
        </a:p>
      </dsp:txBody>
      <dsp:txXfrm>
        <a:off x="6727512" y="2218207"/>
        <a:ext cx="1491568" cy="659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E1BDE-724B-472D-9537-B71C400C60FE}">
      <dsp:nvSpPr>
        <dsp:cNvPr id="0" name=""/>
        <dsp:cNvSpPr/>
      </dsp:nvSpPr>
      <dsp:spPr>
        <a:xfrm>
          <a:off x="3856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DEF0E-B0B9-450C-A47D-0EA8B0096437}">
      <dsp:nvSpPr>
        <dsp:cNvPr id="0" name=""/>
        <dsp:cNvSpPr/>
      </dsp:nvSpPr>
      <dsp:spPr>
        <a:xfrm>
          <a:off x="487837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01</a:t>
          </a:r>
          <a:r>
            <a:rPr lang="en-US" sz="1800" kern="1200"/>
            <a:t> - Lorem Ipsum</a:t>
          </a:r>
        </a:p>
      </dsp:txBody>
      <dsp:txXfrm>
        <a:off x="508356" y="2218207"/>
        <a:ext cx="1491568" cy="659524"/>
      </dsp:txXfrm>
    </dsp:sp>
    <dsp:sp modelId="{EFEC1F53-4751-45C1-93E4-39BF8DDECF12}">
      <dsp:nvSpPr>
        <dsp:cNvPr id="0" name=""/>
        <dsp:cNvSpPr/>
      </dsp:nvSpPr>
      <dsp:spPr>
        <a:xfrm>
          <a:off x="2076908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B6051-32B2-4DC2-B2E6-3FAEE91F2A7C}">
      <dsp:nvSpPr>
        <dsp:cNvPr id="0" name=""/>
        <dsp:cNvSpPr/>
      </dsp:nvSpPr>
      <dsp:spPr>
        <a:xfrm>
          <a:off x="2560889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02</a:t>
          </a:r>
          <a:r>
            <a:rPr lang="en-US" sz="1800" kern="1200"/>
            <a:t> - Lorem Ipsum</a:t>
          </a:r>
        </a:p>
      </dsp:txBody>
      <dsp:txXfrm>
        <a:off x="2581408" y="2218207"/>
        <a:ext cx="1491568" cy="659524"/>
      </dsp:txXfrm>
    </dsp:sp>
    <dsp:sp modelId="{6AA0DA30-BC7A-4000-A1A4-1C1E4D7DE8F0}">
      <dsp:nvSpPr>
        <dsp:cNvPr id="0" name=""/>
        <dsp:cNvSpPr/>
      </dsp:nvSpPr>
      <dsp:spPr>
        <a:xfrm>
          <a:off x="4149960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D6912-A793-44F1-92A8-DD86243DA0E7}">
      <dsp:nvSpPr>
        <dsp:cNvPr id="0" name=""/>
        <dsp:cNvSpPr/>
      </dsp:nvSpPr>
      <dsp:spPr>
        <a:xfrm>
          <a:off x="4633941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03</a:t>
          </a:r>
          <a:r>
            <a:rPr lang="en-US" sz="1800" kern="1200"/>
            <a:t> - Lorem Ipsum</a:t>
          </a:r>
        </a:p>
      </dsp:txBody>
      <dsp:txXfrm>
        <a:off x="4654460" y="2218207"/>
        <a:ext cx="1491568" cy="659524"/>
      </dsp:txXfrm>
    </dsp:sp>
    <dsp:sp modelId="{BAD4F697-914A-4B8B-A4EE-CB561F03C9C5}">
      <dsp:nvSpPr>
        <dsp:cNvPr id="0" name=""/>
        <dsp:cNvSpPr/>
      </dsp:nvSpPr>
      <dsp:spPr>
        <a:xfrm>
          <a:off x="6223012" y="1546750"/>
          <a:ext cx="1814928" cy="890155"/>
        </a:xfrm>
        <a:prstGeom prst="chevron">
          <a:avLst>
            <a:gd name="adj" fmla="val 40000"/>
          </a:avLst>
        </a:prstGeom>
        <a:noFill/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CCD65-D2AF-4239-8154-D1FCEF8F715D}">
      <dsp:nvSpPr>
        <dsp:cNvPr id="0" name=""/>
        <dsp:cNvSpPr/>
      </dsp:nvSpPr>
      <dsp:spPr>
        <a:xfrm>
          <a:off x="6706993" y="2197688"/>
          <a:ext cx="1532606" cy="700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04</a:t>
          </a:r>
          <a:r>
            <a:rPr lang="en-US" sz="1800" kern="1200"/>
            <a:t> - Lorem Ipsum</a:t>
          </a:r>
        </a:p>
      </dsp:txBody>
      <dsp:txXfrm>
        <a:off x="6727512" y="2218207"/>
        <a:ext cx="1491568" cy="659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8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6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34112984"/>
              </p:ext>
            </p:extLst>
          </p:nvPr>
        </p:nvGraphicFramePr>
        <p:xfrm>
          <a:off x="450272" y="586510"/>
          <a:ext cx="8243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50273" y="3739156"/>
            <a:ext cx="1794164" cy="1627368"/>
            <a:chOff x="600363" y="3897728"/>
            <a:chExt cx="2392219" cy="2169823"/>
          </a:xfrm>
        </p:grpSpPr>
        <p:sp>
          <p:nvSpPr>
            <p:cNvPr id="36" name="TextBox 35"/>
            <p:cNvSpPr txBox="1"/>
            <p:nvPr/>
          </p:nvSpPr>
          <p:spPr>
            <a:xfrm>
              <a:off x="600363" y="3897728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6712" y="4436336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40578" y="3739156"/>
            <a:ext cx="1794164" cy="1627368"/>
            <a:chOff x="3343563" y="4162312"/>
            <a:chExt cx="2392219" cy="2169823"/>
          </a:xfrm>
        </p:grpSpPr>
        <p:sp>
          <p:nvSpPr>
            <p:cNvPr id="38" name="TextBox 37"/>
            <p:cNvSpPr txBox="1"/>
            <p:nvPr/>
          </p:nvSpPr>
          <p:spPr>
            <a:xfrm>
              <a:off x="3343563" y="4162312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49912" y="4700920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30882" y="3739156"/>
            <a:ext cx="1794164" cy="1627368"/>
            <a:chOff x="3343563" y="4162312"/>
            <a:chExt cx="2392219" cy="2169823"/>
          </a:xfrm>
        </p:grpSpPr>
        <p:sp>
          <p:nvSpPr>
            <p:cNvPr id="44" name="TextBox 43"/>
            <p:cNvSpPr txBox="1"/>
            <p:nvPr/>
          </p:nvSpPr>
          <p:spPr>
            <a:xfrm>
              <a:off x="3343563" y="4162312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49912" y="4700920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721186" y="3739156"/>
            <a:ext cx="1794164" cy="1627368"/>
            <a:chOff x="3343563" y="4162312"/>
            <a:chExt cx="2392219" cy="2169823"/>
          </a:xfrm>
        </p:grpSpPr>
        <p:sp>
          <p:nvSpPr>
            <p:cNvPr id="48" name="TextBox 47"/>
            <p:cNvSpPr txBox="1"/>
            <p:nvPr/>
          </p:nvSpPr>
          <p:spPr>
            <a:xfrm>
              <a:off x="3343563" y="4162312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49912" y="4700920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Chevron Accent Process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12909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9554957"/>
              </p:ext>
            </p:extLst>
          </p:nvPr>
        </p:nvGraphicFramePr>
        <p:xfrm>
          <a:off x="450272" y="586510"/>
          <a:ext cx="8243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50273" y="3739156"/>
            <a:ext cx="1794164" cy="1627368"/>
            <a:chOff x="600363" y="3897728"/>
            <a:chExt cx="2392219" cy="2169823"/>
          </a:xfrm>
        </p:grpSpPr>
        <p:sp>
          <p:nvSpPr>
            <p:cNvPr id="36" name="TextBox 35"/>
            <p:cNvSpPr txBox="1"/>
            <p:nvPr/>
          </p:nvSpPr>
          <p:spPr>
            <a:xfrm>
              <a:off x="600363" y="3897728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6712" y="4436336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40578" y="3739156"/>
            <a:ext cx="1794164" cy="1627368"/>
            <a:chOff x="3343563" y="4162312"/>
            <a:chExt cx="2392219" cy="2169823"/>
          </a:xfrm>
        </p:grpSpPr>
        <p:sp>
          <p:nvSpPr>
            <p:cNvPr id="38" name="TextBox 37"/>
            <p:cNvSpPr txBox="1"/>
            <p:nvPr/>
          </p:nvSpPr>
          <p:spPr>
            <a:xfrm>
              <a:off x="3343563" y="4162312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49912" y="4700920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30882" y="3739156"/>
            <a:ext cx="1794164" cy="1627368"/>
            <a:chOff x="3343563" y="4162312"/>
            <a:chExt cx="2392219" cy="2169823"/>
          </a:xfrm>
        </p:grpSpPr>
        <p:sp>
          <p:nvSpPr>
            <p:cNvPr id="44" name="TextBox 43"/>
            <p:cNvSpPr txBox="1"/>
            <p:nvPr/>
          </p:nvSpPr>
          <p:spPr>
            <a:xfrm>
              <a:off x="3343563" y="4162312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49912" y="4700920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721186" y="3739156"/>
            <a:ext cx="1794164" cy="1627368"/>
            <a:chOff x="3343563" y="4162312"/>
            <a:chExt cx="2392219" cy="2169823"/>
          </a:xfrm>
        </p:grpSpPr>
        <p:sp>
          <p:nvSpPr>
            <p:cNvPr id="48" name="TextBox 47"/>
            <p:cNvSpPr txBox="1"/>
            <p:nvPr/>
          </p:nvSpPr>
          <p:spPr>
            <a:xfrm>
              <a:off x="3343563" y="4162312"/>
              <a:ext cx="2392219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49912" y="4700920"/>
              <a:ext cx="238587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Chevron Accent Process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251847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390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Chevron Accent Process for PowerPoint</vt:lpstr>
      <vt:lpstr>Chevron Accent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Chevron Accent Process for PowerPoint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2017-05-09T21:03:08Z</dcterms:modified>
</cp:coreProperties>
</file>