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2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81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Chevron Milestones Diagram for PowerPoint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F601DD06-7DED-449A-B610-2F444CA88EDE}"/>
              </a:ext>
            </a:extLst>
          </p:cNvPr>
          <p:cNvSpPr>
            <a:spLocks/>
          </p:cNvSpPr>
          <p:nvPr/>
        </p:nvSpPr>
        <p:spPr bwMode="auto">
          <a:xfrm>
            <a:off x="7271571" y="5249607"/>
            <a:ext cx="3431180" cy="1056304"/>
          </a:xfrm>
          <a:custGeom>
            <a:avLst/>
            <a:gdLst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1758828 w 3431180"/>
              <a:gd name="connsiteY3" fmla="*/ 244353 h 1056304"/>
              <a:gd name="connsiteX4" fmla="*/ 3431180 w 3431180"/>
              <a:gd name="connsiteY4" fmla="*/ 1056304 h 1056304"/>
              <a:gd name="connsiteX5" fmla="*/ 878250 w 3431180"/>
              <a:gd name="connsiteY5" fmla="*/ 1056304 h 1056304"/>
              <a:gd name="connsiteX6" fmla="*/ 878248 w 3431180"/>
              <a:gd name="connsiteY6" fmla="*/ 1056303 h 1056304"/>
              <a:gd name="connsiteX7" fmla="*/ 234666 w 3431180"/>
              <a:gd name="connsiteY7" fmla="*/ 1056303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3431180 w 3431180"/>
              <a:gd name="connsiteY3" fmla="*/ 1056304 h 1056304"/>
              <a:gd name="connsiteX4" fmla="*/ 878250 w 3431180"/>
              <a:gd name="connsiteY4" fmla="*/ 1056304 h 1056304"/>
              <a:gd name="connsiteX5" fmla="*/ 878248 w 3431180"/>
              <a:gd name="connsiteY5" fmla="*/ 1056303 h 1056304"/>
              <a:gd name="connsiteX6" fmla="*/ 234666 w 3431180"/>
              <a:gd name="connsiteY6" fmla="*/ 1056303 h 1056304"/>
              <a:gd name="connsiteX7" fmla="*/ 0 w 3431180"/>
              <a:gd name="connsiteY7" fmla="*/ 0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3431180 w 3431180"/>
              <a:gd name="connsiteY2" fmla="*/ 1056304 h 1056304"/>
              <a:gd name="connsiteX3" fmla="*/ 878250 w 3431180"/>
              <a:gd name="connsiteY3" fmla="*/ 1056304 h 1056304"/>
              <a:gd name="connsiteX4" fmla="*/ 878248 w 3431180"/>
              <a:gd name="connsiteY4" fmla="*/ 1056303 h 1056304"/>
              <a:gd name="connsiteX5" fmla="*/ 234666 w 3431180"/>
              <a:gd name="connsiteY5" fmla="*/ 1056303 h 1056304"/>
              <a:gd name="connsiteX6" fmla="*/ 0 w 3431180"/>
              <a:gd name="connsiteY6" fmla="*/ 0 h 105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1180" h="1056304">
                <a:moveTo>
                  <a:pt x="0" y="0"/>
                </a:moveTo>
                <a:lnTo>
                  <a:pt x="1254602" y="0"/>
                </a:lnTo>
                <a:lnTo>
                  <a:pt x="3431180" y="1056304"/>
                </a:lnTo>
                <a:lnTo>
                  <a:pt x="878250" y="1056304"/>
                </a:lnTo>
                <a:cubicBezTo>
                  <a:pt x="878249" y="1056304"/>
                  <a:pt x="878249" y="1056303"/>
                  <a:pt x="878248" y="1056303"/>
                </a:cubicBezTo>
                <a:lnTo>
                  <a:pt x="234666" y="10563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4" name="Freeform 24">
            <a:extLst>
              <a:ext uri="{FF2B5EF4-FFF2-40B4-BE49-F238E27FC236}">
                <a16:creationId xmlns:a16="http://schemas.microsoft.com/office/drawing/2014/main" id="{A4259C2E-AA57-48CE-BF9C-13CAC2AE5FBF}"/>
              </a:ext>
            </a:extLst>
          </p:cNvPr>
          <p:cNvSpPr>
            <a:spLocks/>
          </p:cNvSpPr>
          <p:nvPr/>
        </p:nvSpPr>
        <p:spPr bwMode="auto">
          <a:xfrm>
            <a:off x="4717550" y="3653988"/>
            <a:ext cx="1935697" cy="1483977"/>
          </a:xfrm>
          <a:custGeom>
            <a:avLst/>
            <a:gdLst>
              <a:gd name="T0" fmla="*/ 2009 w 3380"/>
              <a:gd name="T1" fmla="*/ 1204 h 2594"/>
              <a:gd name="T2" fmla="*/ 3380 w 3380"/>
              <a:gd name="T3" fmla="*/ 1204 h 2594"/>
              <a:gd name="T4" fmla="*/ 892 w 3380"/>
              <a:gd name="T5" fmla="*/ 0 h 2594"/>
              <a:gd name="T6" fmla="*/ 0 w 3380"/>
              <a:gd name="T7" fmla="*/ 0 h 2594"/>
              <a:gd name="T8" fmla="*/ 187 w 3380"/>
              <a:gd name="T9" fmla="*/ 845 h 2594"/>
              <a:gd name="T10" fmla="*/ 2319 w 3380"/>
              <a:gd name="T11" fmla="*/ 2594 h 2594"/>
              <a:gd name="T12" fmla="*/ 2009 w 3380"/>
              <a:gd name="T13" fmla="*/ 1204 h 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80" h="2594">
                <a:moveTo>
                  <a:pt x="2009" y="1204"/>
                </a:moveTo>
                <a:lnTo>
                  <a:pt x="3380" y="1204"/>
                </a:lnTo>
                <a:lnTo>
                  <a:pt x="892" y="0"/>
                </a:lnTo>
                <a:lnTo>
                  <a:pt x="0" y="0"/>
                </a:lnTo>
                <a:lnTo>
                  <a:pt x="187" y="845"/>
                </a:lnTo>
                <a:lnTo>
                  <a:pt x="2319" y="2594"/>
                </a:lnTo>
                <a:lnTo>
                  <a:pt x="2009" y="12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25">
            <a:extLst>
              <a:ext uri="{FF2B5EF4-FFF2-40B4-BE49-F238E27FC236}">
                <a16:creationId xmlns:a16="http://schemas.microsoft.com/office/drawing/2014/main" id="{BB69A097-B679-4BED-9122-E82504CD8D93}"/>
              </a:ext>
            </a:extLst>
          </p:cNvPr>
          <p:cNvSpPr>
            <a:spLocks/>
          </p:cNvSpPr>
          <p:nvPr/>
        </p:nvSpPr>
        <p:spPr bwMode="auto">
          <a:xfrm>
            <a:off x="3668118" y="3018489"/>
            <a:ext cx="1350007" cy="1013364"/>
          </a:xfrm>
          <a:custGeom>
            <a:avLst/>
            <a:gdLst>
              <a:gd name="T0" fmla="*/ 1611 w 2358"/>
              <a:gd name="T1" fmla="*/ 930 h 1769"/>
              <a:gd name="T2" fmla="*/ 2358 w 2358"/>
              <a:gd name="T3" fmla="*/ 930 h 1769"/>
              <a:gd name="T4" fmla="*/ 482 w 2358"/>
              <a:gd name="T5" fmla="*/ 22 h 1769"/>
              <a:gd name="T6" fmla="*/ 0 w 2358"/>
              <a:gd name="T7" fmla="*/ 0 h 1769"/>
              <a:gd name="T8" fmla="*/ 187 w 2358"/>
              <a:gd name="T9" fmla="*/ 448 h 1769"/>
              <a:gd name="T10" fmla="*/ 1798 w 2358"/>
              <a:gd name="T11" fmla="*/ 1769 h 1769"/>
              <a:gd name="T12" fmla="*/ 1611 w 2358"/>
              <a:gd name="T13" fmla="*/ 93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58" h="1769">
                <a:moveTo>
                  <a:pt x="1611" y="930"/>
                </a:moveTo>
                <a:lnTo>
                  <a:pt x="2358" y="930"/>
                </a:lnTo>
                <a:lnTo>
                  <a:pt x="482" y="22"/>
                </a:lnTo>
                <a:lnTo>
                  <a:pt x="0" y="0"/>
                </a:lnTo>
                <a:lnTo>
                  <a:pt x="187" y="448"/>
                </a:lnTo>
                <a:lnTo>
                  <a:pt x="1798" y="1769"/>
                </a:lnTo>
                <a:lnTo>
                  <a:pt x="1611" y="9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26">
            <a:extLst>
              <a:ext uri="{FF2B5EF4-FFF2-40B4-BE49-F238E27FC236}">
                <a16:creationId xmlns:a16="http://schemas.microsoft.com/office/drawing/2014/main" id="{2215BBA2-F615-4639-AB22-EF62949137EB}"/>
              </a:ext>
            </a:extLst>
          </p:cNvPr>
          <p:cNvSpPr>
            <a:spLocks/>
          </p:cNvSpPr>
          <p:nvPr/>
        </p:nvSpPr>
        <p:spPr bwMode="auto">
          <a:xfrm>
            <a:off x="2807618" y="2480891"/>
            <a:ext cx="903440" cy="656110"/>
          </a:xfrm>
          <a:custGeom>
            <a:avLst/>
            <a:gdLst>
              <a:gd name="T0" fmla="*/ 1231 w 1578"/>
              <a:gd name="T1" fmla="*/ 748 h 1145"/>
              <a:gd name="T2" fmla="*/ 1578 w 1578"/>
              <a:gd name="T3" fmla="*/ 764 h 1145"/>
              <a:gd name="T4" fmla="*/ 0 w 1578"/>
              <a:gd name="T5" fmla="*/ 0 h 1145"/>
              <a:gd name="T6" fmla="*/ 1396 w 1578"/>
              <a:gd name="T7" fmla="*/ 1145 h 1145"/>
              <a:gd name="T8" fmla="*/ 1231 w 1578"/>
              <a:gd name="T9" fmla="*/ 748 h 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78" h="1145">
                <a:moveTo>
                  <a:pt x="1231" y="748"/>
                </a:moveTo>
                <a:lnTo>
                  <a:pt x="1578" y="764"/>
                </a:lnTo>
                <a:lnTo>
                  <a:pt x="0" y="0"/>
                </a:lnTo>
                <a:lnTo>
                  <a:pt x="1396" y="1145"/>
                </a:lnTo>
                <a:lnTo>
                  <a:pt x="1231" y="74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28">
            <a:extLst>
              <a:ext uri="{FF2B5EF4-FFF2-40B4-BE49-F238E27FC236}">
                <a16:creationId xmlns:a16="http://schemas.microsoft.com/office/drawing/2014/main" id="{9215D027-0885-4DD1-A3EA-89BDA8FD5AC8}"/>
              </a:ext>
            </a:extLst>
          </p:cNvPr>
          <p:cNvSpPr>
            <a:spLocks/>
          </p:cNvSpPr>
          <p:nvPr/>
        </p:nvSpPr>
        <p:spPr bwMode="auto">
          <a:xfrm>
            <a:off x="5995419" y="4445787"/>
            <a:ext cx="2267187" cy="1767376"/>
          </a:xfrm>
          <a:custGeom>
            <a:avLst/>
            <a:gdLst>
              <a:gd name="T0" fmla="*/ 1950 w 3959"/>
              <a:gd name="T1" fmla="*/ 1182 h 3087"/>
              <a:gd name="T2" fmla="*/ 3959 w 3959"/>
              <a:gd name="T3" fmla="*/ 1182 h 3087"/>
              <a:gd name="T4" fmla="*/ 1518 w 3959"/>
              <a:gd name="T5" fmla="*/ 0 h 3087"/>
              <a:gd name="T6" fmla="*/ 0 w 3959"/>
              <a:gd name="T7" fmla="*/ 0 h 3087"/>
              <a:gd name="T8" fmla="*/ 311 w 3959"/>
              <a:gd name="T9" fmla="*/ 1395 h 3087"/>
              <a:gd name="T10" fmla="*/ 2374 w 3959"/>
              <a:gd name="T11" fmla="*/ 3087 h 3087"/>
              <a:gd name="T12" fmla="*/ 1950 w 3959"/>
              <a:gd name="T13" fmla="*/ 1182 h 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59" h="3087">
                <a:moveTo>
                  <a:pt x="1950" y="1182"/>
                </a:moveTo>
                <a:lnTo>
                  <a:pt x="3959" y="1182"/>
                </a:lnTo>
                <a:lnTo>
                  <a:pt x="1518" y="0"/>
                </a:lnTo>
                <a:lnTo>
                  <a:pt x="0" y="0"/>
                </a:lnTo>
                <a:lnTo>
                  <a:pt x="311" y="1395"/>
                </a:lnTo>
                <a:lnTo>
                  <a:pt x="2374" y="3087"/>
                </a:lnTo>
                <a:lnTo>
                  <a:pt x="1950" y="1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43">
            <a:extLst>
              <a:ext uri="{FF2B5EF4-FFF2-40B4-BE49-F238E27FC236}">
                <a16:creationId xmlns:a16="http://schemas.microsoft.com/office/drawing/2014/main" id="{6DA7815E-072A-4001-B918-C62B522C7FC5}"/>
              </a:ext>
            </a:extLst>
          </p:cNvPr>
          <p:cNvSpPr>
            <a:spLocks/>
          </p:cNvSpPr>
          <p:nvPr/>
        </p:nvSpPr>
        <p:spPr bwMode="auto">
          <a:xfrm>
            <a:off x="7599626" y="5479761"/>
            <a:ext cx="953249" cy="316032"/>
          </a:xfrm>
          <a:custGeom>
            <a:avLst/>
            <a:gdLst>
              <a:gd name="T0" fmla="*/ 1664 w 1664"/>
              <a:gd name="T1" fmla="*/ 276 h 551"/>
              <a:gd name="T2" fmla="*/ 1662 w 1664"/>
              <a:gd name="T3" fmla="*/ 291 h 551"/>
              <a:gd name="T4" fmla="*/ 1654 w 1664"/>
              <a:gd name="T5" fmla="*/ 318 h 551"/>
              <a:gd name="T6" fmla="*/ 1628 w 1664"/>
              <a:gd name="T7" fmla="*/ 358 h 551"/>
              <a:gd name="T8" fmla="*/ 1565 w 1664"/>
              <a:gd name="T9" fmla="*/ 407 h 551"/>
              <a:gd name="T10" fmla="*/ 1474 w 1664"/>
              <a:gd name="T11" fmla="*/ 452 h 551"/>
              <a:gd name="T12" fmla="*/ 1362 w 1664"/>
              <a:gd name="T13" fmla="*/ 489 h 551"/>
              <a:gd name="T14" fmla="*/ 1229 w 1664"/>
              <a:gd name="T15" fmla="*/ 519 h 551"/>
              <a:gd name="T16" fmla="*/ 1079 w 1664"/>
              <a:gd name="T17" fmla="*/ 539 h 551"/>
              <a:gd name="T18" fmla="*/ 917 w 1664"/>
              <a:gd name="T19" fmla="*/ 551 h 551"/>
              <a:gd name="T20" fmla="*/ 832 w 1664"/>
              <a:gd name="T21" fmla="*/ 551 h 551"/>
              <a:gd name="T22" fmla="*/ 747 w 1664"/>
              <a:gd name="T23" fmla="*/ 551 h 551"/>
              <a:gd name="T24" fmla="*/ 584 w 1664"/>
              <a:gd name="T25" fmla="*/ 539 h 551"/>
              <a:gd name="T26" fmla="*/ 435 w 1664"/>
              <a:gd name="T27" fmla="*/ 519 h 551"/>
              <a:gd name="T28" fmla="*/ 302 w 1664"/>
              <a:gd name="T29" fmla="*/ 489 h 551"/>
              <a:gd name="T30" fmla="*/ 190 w 1664"/>
              <a:gd name="T31" fmla="*/ 452 h 551"/>
              <a:gd name="T32" fmla="*/ 99 w 1664"/>
              <a:gd name="T33" fmla="*/ 407 h 551"/>
              <a:gd name="T34" fmla="*/ 37 w 1664"/>
              <a:gd name="T35" fmla="*/ 358 h 551"/>
              <a:gd name="T36" fmla="*/ 10 w 1664"/>
              <a:gd name="T37" fmla="*/ 318 h 551"/>
              <a:gd name="T38" fmla="*/ 1 w 1664"/>
              <a:gd name="T39" fmla="*/ 291 h 551"/>
              <a:gd name="T40" fmla="*/ 0 w 1664"/>
              <a:gd name="T41" fmla="*/ 276 h 551"/>
              <a:gd name="T42" fmla="*/ 1 w 1664"/>
              <a:gd name="T43" fmla="*/ 262 h 551"/>
              <a:gd name="T44" fmla="*/ 10 w 1664"/>
              <a:gd name="T45" fmla="*/ 234 h 551"/>
              <a:gd name="T46" fmla="*/ 37 w 1664"/>
              <a:gd name="T47" fmla="*/ 194 h 551"/>
              <a:gd name="T48" fmla="*/ 99 w 1664"/>
              <a:gd name="T49" fmla="*/ 144 h 551"/>
              <a:gd name="T50" fmla="*/ 190 w 1664"/>
              <a:gd name="T51" fmla="*/ 101 h 551"/>
              <a:gd name="T52" fmla="*/ 302 w 1664"/>
              <a:gd name="T53" fmla="*/ 63 h 551"/>
              <a:gd name="T54" fmla="*/ 435 w 1664"/>
              <a:gd name="T55" fmla="*/ 33 h 551"/>
              <a:gd name="T56" fmla="*/ 584 w 1664"/>
              <a:gd name="T57" fmla="*/ 13 h 551"/>
              <a:gd name="T58" fmla="*/ 747 w 1664"/>
              <a:gd name="T59" fmla="*/ 1 h 551"/>
              <a:gd name="T60" fmla="*/ 832 w 1664"/>
              <a:gd name="T61" fmla="*/ 0 h 551"/>
              <a:gd name="T62" fmla="*/ 917 w 1664"/>
              <a:gd name="T63" fmla="*/ 1 h 551"/>
              <a:gd name="T64" fmla="*/ 1079 w 1664"/>
              <a:gd name="T65" fmla="*/ 13 h 551"/>
              <a:gd name="T66" fmla="*/ 1229 w 1664"/>
              <a:gd name="T67" fmla="*/ 33 h 551"/>
              <a:gd name="T68" fmla="*/ 1362 w 1664"/>
              <a:gd name="T69" fmla="*/ 63 h 551"/>
              <a:gd name="T70" fmla="*/ 1474 w 1664"/>
              <a:gd name="T71" fmla="*/ 101 h 551"/>
              <a:gd name="T72" fmla="*/ 1565 w 1664"/>
              <a:gd name="T73" fmla="*/ 144 h 551"/>
              <a:gd name="T74" fmla="*/ 1628 w 1664"/>
              <a:gd name="T75" fmla="*/ 194 h 551"/>
              <a:gd name="T76" fmla="*/ 1654 w 1664"/>
              <a:gd name="T77" fmla="*/ 234 h 551"/>
              <a:gd name="T78" fmla="*/ 1662 w 1664"/>
              <a:gd name="T79" fmla="*/ 262 h 551"/>
              <a:gd name="T80" fmla="*/ 1664 w 1664"/>
              <a:gd name="T81" fmla="*/ 276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64" h="551">
                <a:moveTo>
                  <a:pt x="1664" y="276"/>
                </a:moveTo>
                <a:lnTo>
                  <a:pt x="1662" y="291"/>
                </a:lnTo>
                <a:lnTo>
                  <a:pt x="1654" y="318"/>
                </a:lnTo>
                <a:lnTo>
                  <a:pt x="1628" y="358"/>
                </a:lnTo>
                <a:lnTo>
                  <a:pt x="1565" y="407"/>
                </a:lnTo>
                <a:lnTo>
                  <a:pt x="1474" y="452"/>
                </a:lnTo>
                <a:lnTo>
                  <a:pt x="1362" y="489"/>
                </a:lnTo>
                <a:lnTo>
                  <a:pt x="1229" y="519"/>
                </a:lnTo>
                <a:lnTo>
                  <a:pt x="1079" y="539"/>
                </a:lnTo>
                <a:lnTo>
                  <a:pt x="917" y="551"/>
                </a:lnTo>
                <a:lnTo>
                  <a:pt x="832" y="551"/>
                </a:lnTo>
                <a:lnTo>
                  <a:pt x="747" y="551"/>
                </a:lnTo>
                <a:lnTo>
                  <a:pt x="584" y="539"/>
                </a:lnTo>
                <a:lnTo>
                  <a:pt x="435" y="519"/>
                </a:lnTo>
                <a:lnTo>
                  <a:pt x="302" y="489"/>
                </a:lnTo>
                <a:lnTo>
                  <a:pt x="190" y="452"/>
                </a:lnTo>
                <a:lnTo>
                  <a:pt x="99" y="407"/>
                </a:lnTo>
                <a:lnTo>
                  <a:pt x="37" y="358"/>
                </a:lnTo>
                <a:lnTo>
                  <a:pt x="10" y="318"/>
                </a:lnTo>
                <a:lnTo>
                  <a:pt x="1" y="291"/>
                </a:lnTo>
                <a:lnTo>
                  <a:pt x="0" y="276"/>
                </a:lnTo>
                <a:lnTo>
                  <a:pt x="1" y="262"/>
                </a:lnTo>
                <a:lnTo>
                  <a:pt x="10" y="234"/>
                </a:lnTo>
                <a:lnTo>
                  <a:pt x="37" y="194"/>
                </a:lnTo>
                <a:lnTo>
                  <a:pt x="99" y="144"/>
                </a:lnTo>
                <a:lnTo>
                  <a:pt x="190" y="101"/>
                </a:lnTo>
                <a:lnTo>
                  <a:pt x="302" y="63"/>
                </a:lnTo>
                <a:lnTo>
                  <a:pt x="435" y="33"/>
                </a:lnTo>
                <a:lnTo>
                  <a:pt x="584" y="13"/>
                </a:lnTo>
                <a:lnTo>
                  <a:pt x="747" y="1"/>
                </a:lnTo>
                <a:lnTo>
                  <a:pt x="832" y="0"/>
                </a:lnTo>
                <a:lnTo>
                  <a:pt x="917" y="1"/>
                </a:lnTo>
                <a:lnTo>
                  <a:pt x="1079" y="13"/>
                </a:lnTo>
                <a:lnTo>
                  <a:pt x="1229" y="33"/>
                </a:lnTo>
                <a:lnTo>
                  <a:pt x="1362" y="63"/>
                </a:lnTo>
                <a:lnTo>
                  <a:pt x="1474" y="101"/>
                </a:lnTo>
                <a:lnTo>
                  <a:pt x="1565" y="144"/>
                </a:lnTo>
                <a:lnTo>
                  <a:pt x="1628" y="194"/>
                </a:lnTo>
                <a:lnTo>
                  <a:pt x="1654" y="234"/>
                </a:lnTo>
                <a:lnTo>
                  <a:pt x="1662" y="262"/>
                </a:lnTo>
                <a:lnTo>
                  <a:pt x="1664" y="2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44">
            <a:extLst>
              <a:ext uri="{FF2B5EF4-FFF2-40B4-BE49-F238E27FC236}">
                <a16:creationId xmlns:a16="http://schemas.microsoft.com/office/drawing/2014/main" id="{4E7FA979-23CB-4822-9344-D0C3B708BFE2}"/>
              </a:ext>
            </a:extLst>
          </p:cNvPr>
          <p:cNvSpPr>
            <a:spLocks/>
          </p:cNvSpPr>
          <p:nvPr/>
        </p:nvSpPr>
        <p:spPr bwMode="auto">
          <a:xfrm>
            <a:off x="7737031" y="5541594"/>
            <a:ext cx="678439" cy="192367"/>
          </a:xfrm>
          <a:custGeom>
            <a:avLst/>
            <a:gdLst>
              <a:gd name="T0" fmla="*/ 1186 w 1186"/>
              <a:gd name="T1" fmla="*/ 168 h 336"/>
              <a:gd name="T2" fmla="*/ 1184 w 1186"/>
              <a:gd name="T3" fmla="*/ 185 h 336"/>
              <a:gd name="T4" fmla="*/ 1161 w 1186"/>
              <a:gd name="T5" fmla="*/ 218 h 336"/>
              <a:gd name="T6" fmla="*/ 1115 w 1186"/>
              <a:gd name="T7" fmla="*/ 249 h 336"/>
              <a:gd name="T8" fmla="*/ 1052 w 1186"/>
              <a:gd name="T9" fmla="*/ 275 h 336"/>
              <a:gd name="T10" fmla="*/ 971 w 1186"/>
              <a:gd name="T11" fmla="*/ 298 h 336"/>
              <a:gd name="T12" fmla="*/ 876 w 1186"/>
              <a:gd name="T13" fmla="*/ 316 h 336"/>
              <a:gd name="T14" fmla="*/ 770 w 1186"/>
              <a:gd name="T15" fmla="*/ 329 h 336"/>
              <a:gd name="T16" fmla="*/ 653 w 1186"/>
              <a:gd name="T17" fmla="*/ 335 h 336"/>
              <a:gd name="T18" fmla="*/ 593 w 1186"/>
              <a:gd name="T19" fmla="*/ 336 h 336"/>
              <a:gd name="T20" fmla="*/ 532 w 1186"/>
              <a:gd name="T21" fmla="*/ 335 h 336"/>
              <a:gd name="T22" fmla="*/ 416 w 1186"/>
              <a:gd name="T23" fmla="*/ 329 h 336"/>
              <a:gd name="T24" fmla="*/ 309 w 1186"/>
              <a:gd name="T25" fmla="*/ 316 h 336"/>
              <a:gd name="T26" fmla="*/ 214 w 1186"/>
              <a:gd name="T27" fmla="*/ 298 h 336"/>
              <a:gd name="T28" fmla="*/ 134 w 1186"/>
              <a:gd name="T29" fmla="*/ 275 h 336"/>
              <a:gd name="T30" fmla="*/ 70 w 1186"/>
              <a:gd name="T31" fmla="*/ 249 h 336"/>
              <a:gd name="T32" fmla="*/ 26 w 1186"/>
              <a:gd name="T33" fmla="*/ 218 h 336"/>
              <a:gd name="T34" fmla="*/ 1 w 1186"/>
              <a:gd name="T35" fmla="*/ 185 h 336"/>
              <a:gd name="T36" fmla="*/ 0 w 1186"/>
              <a:gd name="T37" fmla="*/ 168 h 336"/>
              <a:gd name="T38" fmla="*/ 1 w 1186"/>
              <a:gd name="T39" fmla="*/ 151 h 336"/>
              <a:gd name="T40" fmla="*/ 26 w 1186"/>
              <a:gd name="T41" fmla="*/ 118 h 336"/>
              <a:gd name="T42" fmla="*/ 70 w 1186"/>
              <a:gd name="T43" fmla="*/ 88 h 336"/>
              <a:gd name="T44" fmla="*/ 134 w 1186"/>
              <a:gd name="T45" fmla="*/ 62 h 336"/>
              <a:gd name="T46" fmla="*/ 214 w 1186"/>
              <a:gd name="T47" fmla="*/ 39 h 336"/>
              <a:gd name="T48" fmla="*/ 309 w 1186"/>
              <a:gd name="T49" fmla="*/ 20 h 336"/>
              <a:gd name="T50" fmla="*/ 416 w 1186"/>
              <a:gd name="T51" fmla="*/ 7 h 336"/>
              <a:gd name="T52" fmla="*/ 532 w 1186"/>
              <a:gd name="T53" fmla="*/ 1 h 336"/>
              <a:gd name="T54" fmla="*/ 593 w 1186"/>
              <a:gd name="T55" fmla="*/ 0 h 336"/>
              <a:gd name="T56" fmla="*/ 653 w 1186"/>
              <a:gd name="T57" fmla="*/ 1 h 336"/>
              <a:gd name="T58" fmla="*/ 770 w 1186"/>
              <a:gd name="T59" fmla="*/ 7 h 336"/>
              <a:gd name="T60" fmla="*/ 876 w 1186"/>
              <a:gd name="T61" fmla="*/ 20 h 336"/>
              <a:gd name="T62" fmla="*/ 971 w 1186"/>
              <a:gd name="T63" fmla="*/ 39 h 336"/>
              <a:gd name="T64" fmla="*/ 1052 w 1186"/>
              <a:gd name="T65" fmla="*/ 62 h 336"/>
              <a:gd name="T66" fmla="*/ 1115 w 1186"/>
              <a:gd name="T67" fmla="*/ 88 h 336"/>
              <a:gd name="T68" fmla="*/ 1161 w 1186"/>
              <a:gd name="T69" fmla="*/ 118 h 336"/>
              <a:gd name="T70" fmla="*/ 1184 w 1186"/>
              <a:gd name="T71" fmla="*/ 151 h 336"/>
              <a:gd name="T72" fmla="*/ 1186 w 1186"/>
              <a:gd name="T73" fmla="*/ 1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86" h="336">
                <a:moveTo>
                  <a:pt x="1186" y="168"/>
                </a:moveTo>
                <a:lnTo>
                  <a:pt x="1184" y="185"/>
                </a:lnTo>
                <a:lnTo>
                  <a:pt x="1161" y="218"/>
                </a:lnTo>
                <a:lnTo>
                  <a:pt x="1115" y="249"/>
                </a:lnTo>
                <a:lnTo>
                  <a:pt x="1052" y="275"/>
                </a:lnTo>
                <a:lnTo>
                  <a:pt x="971" y="298"/>
                </a:lnTo>
                <a:lnTo>
                  <a:pt x="876" y="316"/>
                </a:lnTo>
                <a:lnTo>
                  <a:pt x="770" y="329"/>
                </a:lnTo>
                <a:lnTo>
                  <a:pt x="653" y="335"/>
                </a:lnTo>
                <a:lnTo>
                  <a:pt x="593" y="336"/>
                </a:lnTo>
                <a:lnTo>
                  <a:pt x="532" y="335"/>
                </a:lnTo>
                <a:lnTo>
                  <a:pt x="416" y="329"/>
                </a:lnTo>
                <a:lnTo>
                  <a:pt x="309" y="316"/>
                </a:lnTo>
                <a:lnTo>
                  <a:pt x="214" y="298"/>
                </a:lnTo>
                <a:lnTo>
                  <a:pt x="134" y="275"/>
                </a:lnTo>
                <a:lnTo>
                  <a:pt x="70" y="249"/>
                </a:lnTo>
                <a:lnTo>
                  <a:pt x="26" y="218"/>
                </a:lnTo>
                <a:lnTo>
                  <a:pt x="1" y="185"/>
                </a:lnTo>
                <a:lnTo>
                  <a:pt x="0" y="168"/>
                </a:lnTo>
                <a:lnTo>
                  <a:pt x="1" y="151"/>
                </a:lnTo>
                <a:lnTo>
                  <a:pt x="26" y="118"/>
                </a:lnTo>
                <a:lnTo>
                  <a:pt x="70" y="88"/>
                </a:lnTo>
                <a:lnTo>
                  <a:pt x="134" y="62"/>
                </a:lnTo>
                <a:lnTo>
                  <a:pt x="214" y="39"/>
                </a:lnTo>
                <a:lnTo>
                  <a:pt x="309" y="20"/>
                </a:lnTo>
                <a:lnTo>
                  <a:pt x="416" y="7"/>
                </a:lnTo>
                <a:lnTo>
                  <a:pt x="532" y="1"/>
                </a:lnTo>
                <a:lnTo>
                  <a:pt x="593" y="0"/>
                </a:lnTo>
                <a:lnTo>
                  <a:pt x="653" y="1"/>
                </a:lnTo>
                <a:lnTo>
                  <a:pt x="770" y="7"/>
                </a:lnTo>
                <a:lnTo>
                  <a:pt x="876" y="20"/>
                </a:lnTo>
                <a:lnTo>
                  <a:pt x="971" y="39"/>
                </a:lnTo>
                <a:lnTo>
                  <a:pt x="1052" y="62"/>
                </a:lnTo>
                <a:lnTo>
                  <a:pt x="1115" y="88"/>
                </a:lnTo>
                <a:lnTo>
                  <a:pt x="1161" y="118"/>
                </a:lnTo>
                <a:lnTo>
                  <a:pt x="1184" y="151"/>
                </a:lnTo>
                <a:lnTo>
                  <a:pt x="1186" y="16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54">
            <a:extLst>
              <a:ext uri="{FF2B5EF4-FFF2-40B4-BE49-F238E27FC236}">
                <a16:creationId xmlns:a16="http://schemas.microsoft.com/office/drawing/2014/main" id="{11D3732B-922C-47CD-A015-F706EC8453DF}"/>
              </a:ext>
            </a:extLst>
          </p:cNvPr>
          <p:cNvSpPr>
            <a:spLocks/>
          </p:cNvSpPr>
          <p:nvPr/>
        </p:nvSpPr>
        <p:spPr bwMode="auto">
          <a:xfrm>
            <a:off x="6421376" y="4708574"/>
            <a:ext cx="827867" cy="273093"/>
          </a:xfrm>
          <a:custGeom>
            <a:avLst/>
            <a:gdLst>
              <a:gd name="T0" fmla="*/ 1444 w 1444"/>
              <a:gd name="T1" fmla="*/ 239 h 479"/>
              <a:gd name="T2" fmla="*/ 1444 w 1444"/>
              <a:gd name="T3" fmla="*/ 252 h 479"/>
              <a:gd name="T4" fmla="*/ 1436 w 1444"/>
              <a:gd name="T5" fmla="*/ 276 h 479"/>
              <a:gd name="T6" fmla="*/ 1412 w 1444"/>
              <a:gd name="T7" fmla="*/ 311 h 479"/>
              <a:gd name="T8" fmla="*/ 1357 w 1444"/>
              <a:gd name="T9" fmla="*/ 354 h 479"/>
              <a:gd name="T10" fmla="*/ 1279 w 1444"/>
              <a:gd name="T11" fmla="*/ 391 h 479"/>
              <a:gd name="T12" fmla="*/ 1182 w 1444"/>
              <a:gd name="T13" fmla="*/ 424 h 479"/>
              <a:gd name="T14" fmla="*/ 1066 w 1444"/>
              <a:gd name="T15" fmla="*/ 450 h 479"/>
              <a:gd name="T16" fmla="*/ 937 w 1444"/>
              <a:gd name="T17" fmla="*/ 467 h 479"/>
              <a:gd name="T18" fmla="*/ 796 w 1444"/>
              <a:gd name="T19" fmla="*/ 477 h 479"/>
              <a:gd name="T20" fmla="*/ 722 w 1444"/>
              <a:gd name="T21" fmla="*/ 479 h 479"/>
              <a:gd name="T22" fmla="*/ 647 w 1444"/>
              <a:gd name="T23" fmla="*/ 477 h 479"/>
              <a:gd name="T24" fmla="*/ 506 w 1444"/>
              <a:gd name="T25" fmla="*/ 467 h 479"/>
              <a:gd name="T26" fmla="*/ 377 w 1444"/>
              <a:gd name="T27" fmla="*/ 450 h 479"/>
              <a:gd name="T28" fmla="*/ 262 w 1444"/>
              <a:gd name="T29" fmla="*/ 424 h 479"/>
              <a:gd name="T30" fmla="*/ 164 w 1444"/>
              <a:gd name="T31" fmla="*/ 391 h 479"/>
              <a:gd name="T32" fmla="*/ 86 w 1444"/>
              <a:gd name="T33" fmla="*/ 354 h 479"/>
              <a:gd name="T34" fmla="*/ 31 w 1444"/>
              <a:gd name="T35" fmla="*/ 311 h 479"/>
              <a:gd name="T36" fmla="*/ 8 w 1444"/>
              <a:gd name="T37" fmla="*/ 276 h 479"/>
              <a:gd name="T38" fmla="*/ 0 w 1444"/>
              <a:gd name="T39" fmla="*/ 252 h 479"/>
              <a:gd name="T40" fmla="*/ 0 w 1444"/>
              <a:gd name="T41" fmla="*/ 239 h 479"/>
              <a:gd name="T42" fmla="*/ 0 w 1444"/>
              <a:gd name="T43" fmla="*/ 227 h 479"/>
              <a:gd name="T44" fmla="*/ 8 w 1444"/>
              <a:gd name="T45" fmla="*/ 203 h 479"/>
              <a:gd name="T46" fmla="*/ 31 w 1444"/>
              <a:gd name="T47" fmla="*/ 168 h 479"/>
              <a:gd name="T48" fmla="*/ 86 w 1444"/>
              <a:gd name="T49" fmla="*/ 125 h 479"/>
              <a:gd name="T50" fmla="*/ 164 w 1444"/>
              <a:gd name="T51" fmla="*/ 86 h 479"/>
              <a:gd name="T52" fmla="*/ 262 w 1444"/>
              <a:gd name="T53" fmla="*/ 54 h 479"/>
              <a:gd name="T54" fmla="*/ 377 w 1444"/>
              <a:gd name="T55" fmla="*/ 29 h 479"/>
              <a:gd name="T56" fmla="*/ 506 w 1444"/>
              <a:gd name="T57" fmla="*/ 10 h 479"/>
              <a:gd name="T58" fmla="*/ 647 w 1444"/>
              <a:gd name="T59" fmla="*/ 0 h 479"/>
              <a:gd name="T60" fmla="*/ 722 w 1444"/>
              <a:gd name="T61" fmla="*/ 0 h 479"/>
              <a:gd name="T62" fmla="*/ 796 w 1444"/>
              <a:gd name="T63" fmla="*/ 0 h 479"/>
              <a:gd name="T64" fmla="*/ 937 w 1444"/>
              <a:gd name="T65" fmla="*/ 10 h 479"/>
              <a:gd name="T66" fmla="*/ 1066 w 1444"/>
              <a:gd name="T67" fmla="*/ 29 h 479"/>
              <a:gd name="T68" fmla="*/ 1182 w 1444"/>
              <a:gd name="T69" fmla="*/ 54 h 479"/>
              <a:gd name="T70" fmla="*/ 1279 w 1444"/>
              <a:gd name="T71" fmla="*/ 86 h 479"/>
              <a:gd name="T72" fmla="*/ 1357 w 1444"/>
              <a:gd name="T73" fmla="*/ 125 h 479"/>
              <a:gd name="T74" fmla="*/ 1412 w 1444"/>
              <a:gd name="T75" fmla="*/ 168 h 479"/>
              <a:gd name="T76" fmla="*/ 1436 w 1444"/>
              <a:gd name="T77" fmla="*/ 203 h 479"/>
              <a:gd name="T78" fmla="*/ 1444 w 1444"/>
              <a:gd name="T79" fmla="*/ 227 h 479"/>
              <a:gd name="T80" fmla="*/ 1444 w 1444"/>
              <a:gd name="T81" fmla="*/ 23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44" h="479">
                <a:moveTo>
                  <a:pt x="1444" y="239"/>
                </a:moveTo>
                <a:lnTo>
                  <a:pt x="1444" y="252"/>
                </a:lnTo>
                <a:lnTo>
                  <a:pt x="1436" y="276"/>
                </a:lnTo>
                <a:lnTo>
                  <a:pt x="1412" y="311"/>
                </a:lnTo>
                <a:lnTo>
                  <a:pt x="1357" y="354"/>
                </a:lnTo>
                <a:lnTo>
                  <a:pt x="1279" y="391"/>
                </a:lnTo>
                <a:lnTo>
                  <a:pt x="1182" y="424"/>
                </a:lnTo>
                <a:lnTo>
                  <a:pt x="1066" y="450"/>
                </a:lnTo>
                <a:lnTo>
                  <a:pt x="937" y="467"/>
                </a:lnTo>
                <a:lnTo>
                  <a:pt x="796" y="477"/>
                </a:lnTo>
                <a:lnTo>
                  <a:pt x="722" y="479"/>
                </a:lnTo>
                <a:lnTo>
                  <a:pt x="647" y="477"/>
                </a:lnTo>
                <a:lnTo>
                  <a:pt x="506" y="467"/>
                </a:lnTo>
                <a:lnTo>
                  <a:pt x="377" y="450"/>
                </a:lnTo>
                <a:lnTo>
                  <a:pt x="262" y="424"/>
                </a:lnTo>
                <a:lnTo>
                  <a:pt x="164" y="391"/>
                </a:lnTo>
                <a:lnTo>
                  <a:pt x="86" y="354"/>
                </a:lnTo>
                <a:lnTo>
                  <a:pt x="31" y="311"/>
                </a:lnTo>
                <a:lnTo>
                  <a:pt x="8" y="276"/>
                </a:lnTo>
                <a:lnTo>
                  <a:pt x="0" y="252"/>
                </a:lnTo>
                <a:lnTo>
                  <a:pt x="0" y="239"/>
                </a:lnTo>
                <a:lnTo>
                  <a:pt x="0" y="227"/>
                </a:lnTo>
                <a:lnTo>
                  <a:pt x="8" y="203"/>
                </a:lnTo>
                <a:lnTo>
                  <a:pt x="31" y="168"/>
                </a:lnTo>
                <a:lnTo>
                  <a:pt x="86" y="125"/>
                </a:lnTo>
                <a:lnTo>
                  <a:pt x="164" y="86"/>
                </a:lnTo>
                <a:lnTo>
                  <a:pt x="262" y="54"/>
                </a:lnTo>
                <a:lnTo>
                  <a:pt x="377" y="29"/>
                </a:lnTo>
                <a:lnTo>
                  <a:pt x="506" y="10"/>
                </a:lnTo>
                <a:lnTo>
                  <a:pt x="647" y="0"/>
                </a:lnTo>
                <a:lnTo>
                  <a:pt x="722" y="0"/>
                </a:lnTo>
                <a:lnTo>
                  <a:pt x="796" y="0"/>
                </a:lnTo>
                <a:lnTo>
                  <a:pt x="937" y="10"/>
                </a:lnTo>
                <a:lnTo>
                  <a:pt x="1066" y="29"/>
                </a:lnTo>
                <a:lnTo>
                  <a:pt x="1182" y="54"/>
                </a:lnTo>
                <a:lnTo>
                  <a:pt x="1279" y="86"/>
                </a:lnTo>
                <a:lnTo>
                  <a:pt x="1357" y="125"/>
                </a:lnTo>
                <a:lnTo>
                  <a:pt x="1412" y="168"/>
                </a:lnTo>
                <a:lnTo>
                  <a:pt x="1436" y="203"/>
                </a:lnTo>
                <a:lnTo>
                  <a:pt x="1444" y="227"/>
                </a:lnTo>
                <a:lnTo>
                  <a:pt x="1444" y="2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55">
            <a:extLst>
              <a:ext uri="{FF2B5EF4-FFF2-40B4-BE49-F238E27FC236}">
                <a16:creationId xmlns:a16="http://schemas.microsoft.com/office/drawing/2014/main" id="{BFB75B10-D942-40DA-B7AF-884E4E691A96}"/>
              </a:ext>
            </a:extLst>
          </p:cNvPr>
          <p:cNvSpPr>
            <a:spLocks/>
          </p:cNvSpPr>
          <p:nvPr/>
        </p:nvSpPr>
        <p:spPr bwMode="auto">
          <a:xfrm>
            <a:off x="6539888" y="4761819"/>
            <a:ext cx="590843" cy="166604"/>
          </a:xfrm>
          <a:custGeom>
            <a:avLst/>
            <a:gdLst>
              <a:gd name="T0" fmla="*/ 1032 w 1032"/>
              <a:gd name="T1" fmla="*/ 146 h 292"/>
              <a:gd name="T2" fmla="*/ 1029 w 1032"/>
              <a:gd name="T3" fmla="*/ 161 h 292"/>
              <a:gd name="T4" fmla="*/ 1009 w 1032"/>
              <a:gd name="T5" fmla="*/ 189 h 292"/>
              <a:gd name="T6" fmla="*/ 970 w 1032"/>
              <a:gd name="T7" fmla="*/ 216 h 292"/>
              <a:gd name="T8" fmla="*/ 914 w 1032"/>
              <a:gd name="T9" fmla="*/ 239 h 292"/>
              <a:gd name="T10" fmla="*/ 806 w 1032"/>
              <a:gd name="T11" fmla="*/ 268 h 292"/>
              <a:gd name="T12" fmla="*/ 621 w 1032"/>
              <a:gd name="T13" fmla="*/ 289 h 292"/>
              <a:gd name="T14" fmla="*/ 516 w 1032"/>
              <a:gd name="T15" fmla="*/ 292 h 292"/>
              <a:gd name="T16" fmla="*/ 411 w 1032"/>
              <a:gd name="T17" fmla="*/ 289 h 292"/>
              <a:gd name="T18" fmla="*/ 226 w 1032"/>
              <a:gd name="T19" fmla="*/ 268 h 292"/>
              <a:gd name="T20" fmla="*/ 118 w 1032"/>
              <a:gd name="T21" fmla="*/ 239 h 292"/>
              <a:gd name="T22" fmla="*/ 61 w 1032"/>
              <a:gd name="T23" fmla="*/ 216 h 292"/>
              <a:gd name="T24" fmla="*/ 23 w 1032"/>
              <a:gd name="T25" fmla="*/ 189 h 292"/>
              <a:gd name="T26" fmla="*/ 2 w 1032"/>
              <a:gd name="T27" fmla="*/ 161 h 292"/>
              <a:gd name="T28" fmla="*/ 0 w 1032"/>
              <a:gd name="T29" fmla="*/ 146 h 292"/>
              <a:gd name="T30" fmla="*/ 2 w 1032"/>
              <a:gd name="T31" fmla="*/ 131 h 292"/>
              <a:gd name="T32" fmla="*/ 23 w 1032"/>
              <a:gd name="T33" fmla="*/ 102 h 292"/>
              <a:gd name="T34" fmla="*/ 61 w 1032"/>
              <a:gd name="T35" fmla="*/ 77 h 292"/>
              <a:gd name="T36" fmla="*/ 118 w 1032"/>
              <a:gd name="T37" fmla="*/ 54 h 292"/>
              <a:gd name="T38" fmla="*/ 226 w 1032"/>
              <a:gd name="T39" fmla="*/ 25 h 292"/>
              <a:gd name="T40" fmla="*/ 411 w 1032"/>
              <a:gd name="T41" fmla="*/ 2 h 292"/>
              <a:gd name="T42" fmla="*/ 516 w 1032"/>
              <a:gd name="T43" fmla="*/ 0 h 292"/>
              <a:gd name="T44" fmla="*/ 621 w 1032"/>
              <a:gd name="T45" fmla="*/ 2 h 292"/>
              <a:gd name="T46" fmla="*/ 806 w 1032"/>
              <a:gd name="T47" fmla="*/ 25 h 292"/>
              <a:gd name="T48" fmla="*/ 914 w 1032"/>
              <a:gd name="T49" fmla="*/ 54 h 292"/>
              <a:gd name="T50" fmla="*/ 970 w 1032"/>
              <a:gd name="T51" fmla="*/ 77 h 292"/>
              <a:gd name="T52" fmla="*/ 1009 w 1032"/>
              <a:gd name="T53" fmla="*/ 102 h 292"/>
              <a:gd name="T54" fmla="*/ 1029 w 1032"/>
              <a:gd name="T55" fmla="*/ 131 h 292"/>
              <a:gd name="T56" fmla="*/ 1032 w 1032"/>
              <a:gd name="T57" fmla="*/ 146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32" h="292">
                <a:moveTo>
                  <a:pt x="1032" y="146"/>
                </a:moveTo>
                <a:lnTo>
                  <a:pt x="1029" y="161"/>
                </a:lnTo>
                <a:lnTo>
                  <a:pt x="1009" y="189"/>
                </a:lnTo>
                <a:lnTo>
                  <a:pt x="970" y="216"/>
                </a:lnTo>
                <a:lnTo>
                  <a:pt x="914" y="239"/>
                </a:lnTo>
                <a:lnTo>
                  <a:pt x="806" y="268"/>
                </a:lnTo>
                <a:lnTo>
                  <a:pt x="621" y="289"/>
                </a:lnTo>
                <a:lnTo>
                  <a:pt x="516" y="292"/>
                </a:lnTo>
                <a:lnTo>
                  <a:pt x="411" y="289"/>
                </a:lnTo>
                <a:lnTo>
                  <a:pt x="226" y="268"/>
                </a:lnTo>
                <a:lnTo>
                  <a:pt x="118" y="239"/>
                </a:lnTo>
                <a:lnTo>
                  <a:pt x="61" y="216"/>
                </a:lnTo>
                <a:lnTo>
                  <a:pt x="23" y="189"/>
                </a:lnTo>
                <a:lnTo>
                  <a:pt x="2" y="161"/>
                </a:lnTo>
                <a:lnTo>
                  <a:pt x="0" y="146"/>
                </a:lnTo>
                <a:lnTo>
                  <a:pt x="2" y="131"/>
                </a:lnTo>
                <a:lnTo>
                  <a:pt x="23" y="102"/>
                </a:lnTo>
                <a:lnTo>
                  <a:pt x="61" y="77"/>
                </a:lnTo>
                <a:lnTo>
                  <a:pt x="118" y="54"/>
                </a:lnTo>
                <a:lnTo>
                  <a:pt x="226" y="25"/>
                </a:lnTo>
                <a:lnTo>
                  <a:pt x="411" y="2"/>
                </a:lnTo>
                <a:lnTo>
                  <a:pt x="516" y="0"/>
                </a:lnTo>
                <a:lnTo>
                  <a:pt x="621" y="2"/>
                </a:lnTo>
                <a:lnTo>
                  <a:pt x="806" y="25"/>
                </a:lnTo>
                <a:lnTo>
                  <a:pt x="914" y="54"/>
                </a:lnTo>
                <a:lnTo>
                  <a:pt x="970" y="77"/>
                </a:lnTo>
                <a:lnTo>
                  <a:pt x="1009" y="102"/>
                </a:lnTo>
                <a:lnTo>
                  <a:pt x="1029" y="131"/>
                </a:lnTo>
                <a:lnTo>
                  <a:pt x="1032" y="14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266">
            <a:extLst>
              <a:ext uri="{FF2B5EF4-FFF2-40B4-BE49-F238E27FC236}">
                <a16:creationId xmlns:a16="http://schemas.microsoft.com/office/drawing/2014/main" id="{7076A852-F6C8-49B5-9245-BB1F91707448}"/>
              </a:ext>
            </a:extLst>
          </p:cNvPr>
          <p:cNvSpPr>
            <a:spLocks/>
          </p:cNvSpPr>
          <p:nvPr/>
        </p:nvSpPr>
        <p:spPr bwMode="auto">
          <a:xfrm>
            <a:off x="5119461" y="3992349"/>
            <a:ext cx="657828" cy="218131"/>
          </a:xfrm>
          <a:custGeom>
            <a:avLst/>
            <a:gdLst>
              <a:gd name="T0" fmla="*/ 1148 w 1148"/>
              <a:gd name="T1" fmla="*/ 190 h 381"/>
              <a:gd name="T2" fmla="*/ 1146 w 1148"/>
              <a:gd name="T3" fmla="*/ 210 h 381"/>
              <a:gd name="T4" fmla="*/ 1123 w 1148"/>
              <a:gd name="T5" fmla="*/ 247 h 381"/>
              <a:gd name="T6" fmla="*/ 1078 w 1148"/>
              <a:gd name="T7" fmla="*/ 282 h 381"/>
              <a:gd name="T8" fmla="*/ 1017 w 1148"/>
              <a:gd name="T9" fmla="*/ 312 h 381"/>
              <a:gd name="T10" fmla="*/ 939 w 1148"/>
              <a:gd name="T11" fmla="*/ 338 h 381"/>
              <a:gd name="T12" fmla="*/ 848 w 1148"/>
              <a:gd name="T13" fmla="*/ 358 h 381"/>
              <a:gd name="T14" fmla="*/ 745 w 1148"/>
              <a:gd name="T15" fmla="*/ 373 h 381"/>
              <a:gd name="T16" fmla="*/ 632 w 1148"/>
              <a:gd name="T17" fmla="*/ 380 h 381"/>
              <a:gd name="T18" fmla="*/ 573 w 1148"/>
              <a:gd name="T19" fmla="*/ 381 h 381"/>
              <a:gd name="T20" fmla="*/ 516 w 1148"/>
              <a:gd name="T21" fmla="*/ 380 h 381"/>
              <a:gd name="T22" fmla="*/ 403 w 1148"/>
              <a:gd name="T23" fmla="*/ 373 h 381"/>
              <a:gd name="T24" fmla="*/ 300 w 1148"/>
              <a:gd name="T25" fmla="*/ 358 h 381"/>
              <a:gd name="T26" fmla="*/ 209 w 1148"/>
              <a:gd name="T27" fmla="*/ 338 h 381"/>
              <a:gd name="T28" fmla="*/ 131 w 1148"/>
              <a:gd name="T29" fmla="*/ 312 h 381"/>
              <a:gd name="T30" fmla="*/ 69 w 1148"/>
              <a:gd name="T31" fmla="*/ 282 h 381"/>
              <a:gd name="T32" fmla="*/ 25 w 1148"/>
              <a:gd name="T33" fmla="*/ 247 h 381"/>
              <a:gd name="T34" fmla="*/ 2 w 1148"/>
              <a:gd name="T35" fmla="*/ 210 h 381"/>
              <a:gd name="T36" fmla="*/ 0 w 1148"/>
              <a:gd name="T37" fmla="*/ 190 h 381"/>
              <a:gd name="T38" fmla="*/ 2 w 1148"/>
              <a:gd name="T39" fmla="*/ 171 h 381"/>
              <a:gd name="T40" fmla="*/ 25 w 1148"/>
              <a:gd name="T41" fmla="*/ 134 h 381"/>
              <a:gd name="T42" fmla="*/ 69 w 1148"/>
              <a:gd name="T43" fmla="*/ 99 h 381"/>
              <a:gd name="T44" fmla="*/ 131 w 1148"/>
              <a:gd name="T45" fmla="*/ 69 h 381"/>
              <a:gd name="T46" fmla="*/ 209 w 1148"/>
              <a:gd name="T47" fmla="*/ 43 h 381"/>
              <a:gd name="T48" fmla="*/ 300 w 1148"/>
              <a:gd name="T49" fmla="*/ 23 h 381"/>
              <a:gd name="T50" fmla="*/ 403 w 1148"/>
              <a:gd name="T51" fmla="*/ 9 h 381"/>
              <a:gd name="T52" fmla="*/ 516 w 1148"/>
              <a:gd name="T53" fmla="*/ 1 h 381"/>
              <a:gd name="T54" fmla="*/ 573 w 1148"/>
              <a:gd name="T55" fmla="*/ 0 h 381"/>
              <a:gd name="T56" fmla="*/ 632 w 1148"/>
              <a:gd name="T57" fmla="*/ 1 h 381"/>
              <a:gd name="T58" fmla="*/ 745 w 1148"/>
              <a:gd name="T59" fmla="*/ 9 h 381"/>
              <a:gd name="T60" fmla="*/ 848 w 1148"/>
              <a:gd name="T61" fmla="*/ 23 h 381"/>
              <a:gd name="T62" fmla="*/ 939 w 1148"/>
              <a:gd name="T63" fmla="*/ 43 h 381"/>
              <a:gd name="T64" fmla="*/ 1017 w 1148"/>
              <a:gd name="T65" fmla="*/ 69 h 381"/>
              <a:gd name="T66" fmla="*/ 1078 w 1148"/>
              <a:gd name="T67" fmla="*/ 99 h 381"/>
              <a:gd name="T68" fmla="*/ 1123 w 1148"/>
              <a:gd name="T69" fmla="*/ 134 h 381"/>
              <a:gd name="T70" fmla="*/ 1146 w 1148"/>
              <a:gd name="T71" fmla="*/ 171 h 381"/>
              <a:gd name="T72" fmla="*/ 1148 w 1148"/>
              <a:gd name="T73" fmla="*/ 19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48" h="381">
                <a:moveTo>
                  <a:pt x="1148" y="190"/>
                </a:moveTo>
                <a:lnTo>
                  <a:pt x="1146" y="210"/>
                </a:lnTo>
                <a:lnTo>
                  <a:pt x="1123" y="247"/>
                </a:lnTo>
                <a:lnTo>
                  <a:pt x="1078" y="282"/>
                </a:lnTo>
                <a:lnTo>
                  <a:pt x="1017" y="312"/>
                </a:lnTo>
                <a:lnTo>
                  <a:pt x="939" y="338"/>
                </a:lnTo>
                <a:lnTo>
                  <a:pt x="848" y="358"/>
                </a:lnTo>
                <a:lnTo>
                  <a:pt x="745" y="373"/>
                </a:lnTo>
                <a:lnTo>
                  <a:pt x="632" y="380"/>
                </a:lnTo>
                <a:lnTo>
                  <a:pt x="573" y="381"/>
                </a:lnTo>
                <a:lnTo>
                  <a:pt x="516" y="380"/>
                </a:lnTo>
                <a:lnTo>
                  <a:pt x="403" y="373"/>
                </a:lnTo>
                <a:lnTo>
                  <a:pt x="300" y="358"/>
                </a:lnTo>
                <a:lnTo>
                  <a:pt x="209" y="338"/>
                </a:lnTo>
                <a:lnTo>
                  <a:pt x="131" y="312"/>
                </a:lnTo>
                <a:lnTo>
                  <a:pt x="69" y="282"/>
                </a:lnTo>
                <a:lnTo>
                  <a:pt x="25" y="247"/>
                </a:lnTo>
                <a:lnTo>
                  <a:pt x="2" y="210"/>
                </a:lnTo>
                <a:lnTo>
                  <a:pt x="0" y="190"/>
                </a:lnTo>
                <a:lnTo>
                  <a:pt x="2" y="171"/>
                </a:lnTo>
                <a:lnTo>
                  <a:pt x="25" y="134"/>
                </a:lnTo>
                <a:lnTo>
                  <a:pt x="69" y="99"/>
                </a:lnTo>
                <a:lnTo>
                  <a:pt x="131" y="69"/>
                </a:lnTo>
                <a:lnTo>
                  <a:pt x="209" y="43"/>
                </a:lnTo>
                <a:lnTo>
                  <a:pt x="300" y="23"/>
                </a:lnTo>
                <a:lnTo>
                  <a:pt x="403" y="9"/>
                </a:lnTo>
                <a:lnTo>
                  <a:pt x="516" y="1"/>
                </a:lnTo>
                <a:lnTo>
                  <a:pt x="573" y="0"/>
                </a:lnTo>
                <a:lnTo>
                  <a:pt x="632" y="1"/>
                </a:lnTo>
                <a:lnTo>
                  <a:pt x="745" y="9"/>
                </a:lnTo>
                <a:lnTo>
                  <a:pt x="848" y="23"/>
                </a:lnTo>
                <a:lnTo>
                  <a:pt x="939" y="43"/>
                </a:lnTo>
                <a:lnTo>
                  <a:pt x="1017" y="69"/>
                </a:lnTo>
                <a:lnTo>
                  <a:pt x="1078" y="99"/>
                </a:lnTo>
                <a:lnTo>
                  <a:pt x="1123" y="134"/>
                </a:lnTo>
                <a:lnTo>
                  <a:pt x="1146" y="171"/>
                </a:lnTo>
                <a:lnTo>
                  <a:pt x="1148" y="1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267">
            <a:extLst>
              <a:ext uri="{FF2B5EF4-FFF2-40B4-BE49-F238E27FC236}">
                <a16:creationId xmlns:a16="http://schemas.microsoft.com/office/drawing/2014/main" id="{DEA58A09-9029-4CD6-AB24-E884610EC5CA}"/>
              </a:ext>
            </a:extLst>
          </p:cNvPr>
          <p:cNvSpPr>
            <a:spLocks/>
          </p:cNvSpPr>
          <p:nvPr/>
        </p:nvSpPr>
        <p:spPr bwMode="auto">
          <a:xfrm>
            <a:off x="5213927" y="4035288"/>
            <a:ext cx="468896" cy="132253"/>
          </a:xfrm>
          <a:custGeom>
            <a:avLst/>
            <a:gdLst>
              <a:gd name="T0" fmla="*/ 819 w 819"/>
              <a:gd name="T1" fmla="*/ 115 h 231"/>
              <a:gd name="T2" fmla="*/ 818 w 819"/>
              <a:gd name="T3" fmla="*/ 128 h 231"/>
              <a:gd name="T4" fmla="*/ 802 w 819"/>
              <a:gd name="T5" fmla="*/ 149 h 231"/>
              <a:gd name="T6" fmla="*/ 771 w 819"/>
              <a:gd name="T7" fmla="*/ 171 h 231"/>
              <a:gd name="T8" fmla="*/ 726 w 819"/>
              <a:gd name="T9" fmla="*/ 190 h 231"/>
              <a:gd name="T10" fmla="*/ 641 w 819"/>
              <a:gd name="T11" fmla="*/ 213 h 231"/>
              <a:gd name="T12" fmla="*/ 493 w 819"/>
              <a:gd name="T13" fmla="*/ 230 h 231"/>
              <a:gd name="T14" fmla="*/ 409 w 819"/>
              <a:gd name="T15" fmla="*/ 231 h 231"/>
              <a:gd name="T16" fmla="*/ 326 w 819"/>
              <a:gd name="T17" fmla="*/ 230 h 231"/>
              <a:gd name="T18" fmla="*/ 179 w 819"/>
              <a:gd name="T19" fmla="*/ 213 h 231"/>
              <a:gd name="T20" fmla="*/ 94 w 819"/>
              <a:gd name="T21" fmla="*/ 190 h 231"/>
              <a:gd name="T22" fmla="*/ 49 w 819"/>
              <a:gd name="T23" fmla="*/ 171 h 231"/>
              <a:gd name="T24" fmla="*/ 18 w 819"/>
              <a:gd name="T25" fmla="*/ 149 h 231"/>
              <a:gd name="T26" fmla="*/ 2 w 819"/>
              <a:gd name="T27" fmla="*/ 128 h 231"/>
              <a:gd name="T28" fmla="*/ 0 w 819"/>
              <a:gd name="T29" fmla="*/ 115 h 231"/>
              <a:gd name="T30" fmla="*/ 2 w 819"/>
              <a:gd name="T31" fmla="*/ 103 h 231"/>
              <a:gd name="T32" fmla="*/ 18 w 819"/>
              <a:gd name="T33" fmla="*/ 80 h 231"/>
              <a:gd name="T34" fmla="*/ 49 w 819"/>
              <a:gd name="T35" fmla="*/ 60 h 231"/>
              <a:gd name="T36" fmla="*/ 94 w 819"/>
              <a:gd name="T37" fmla="*/ 41 h 231"/>
              <a:gd name="T38" fmla="*/ 179 w 819"/>
              <a:gd name="T39" fmla="*/ 18 h 231"/>
              <a:gd name="T40" fmla="*/ 326 w 819"/>
              <a:gd name="T41" fmla="*/ 1 h 231"/>
              <a:gd name="T42" fmla="*/ 409 w 819"/>
              <a:gd name="T43" fmla="*/ 0 h 231"/>
              <a:gd name="T44" fmla="*/ 493 w 819"/>
              <a:gd name="T45" fmla="*/ 1 h 231"/>
              <a:gd name="T46" fmla="*/ 641 w 819"/>
              <a:gd name="T47" fmla="*/ 18 h 231"/>
              <a:gd name="T48" fmla="*/ 726 w 819"/>
              <a:gd name="T49" fmla="*/ 41 h 231"/>
              <a:gd name="T50" fmla="*/ 771 w 819"/>
              <a:gd name="T51" fmla="*/ 60 h 231"/>
              <a:gd name="T52" fmla="*/ 802 w 819"/>
              <a:gd name="T53" fmla="*/ 80 h 231"/>
              <a:gd name="T54" fmla="*/ 818 w 819"/>
              <a:gd name="T55" fmla="*/ 103 h 231"/>
              <a:gd name="T56" fmla="*/ 819 w 819"/>
              <a:gd name="T57" fmla="*/ 115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231">
                <a:moveTo>
                  <a:pt x="819" y="115"/>
                </a:moveTo>
                <a:lnTo>
                  <a:pt x="818" y="128"/>
                </a:lnTo>
                <a:lnTo>
                  <a:pt x="802" y="149"/>
                </a:lnTo>
                <a:lnTo>
                  <a:pt x="771" y="171"/>
                </a:lnTo>
                <a:lnTo>
                  <a:pt x="726" y="190"/>
                </a:lnTo>
                <a:lnTo>
                  <a:pt x="641" y="213"/>
                </a:lnTo>
                <a:lnTo>
                  <a:pt x="493" y="230"/>
                </a:lnTo>
                <a:lnTo>
                  <a:pt x="409" y="231"/>
                </a:lnTo>
                <a:lnTo>
                  <a:pt x="326" y="230"/>
                </a:lnTo>
                <a:lnTo>
                  <a:pt x="179" y="213"/>
                </a:lnTo>
                <a:lnTo>
                  <a:pt x="94" y="190"/>
                </a:lnTo>
                <a:lnTo>
                  <a:pt x="49" y="171"/>
                </a:lnTo>
                <a:lnTo>
                  <a:pt x="18" y="149"/>
                </a:lnTo>
                <a:lnTo>
                  <a:pt x="2" y="128"/>
                </a:lnTo>
                <a:lnTo>
                  <a:pt x="0" y="115"/>
                </a:lnTo>
                <a:lnTo>
                  <a:pt x="2" y="103"/>
                </a:lnTo>
                <a:lnTo>
                  <a:pt x="18" y="80"/>
                </a:lnTo>
                <a:lnTo>
                  <a:pt x="49" y="60"/>
                </a:lnTo>
                <a:lnTo>
                  <a:pt x="94" y="41"/>
                </a:lnTo>
                <a:lnTo>
                  <a:pt x="179" y="18"/>
                </a:lnTo>
                <a:lnTo>
                  <a:pt x="326" y="1"/>
                </a:lnTo>
                <a:lnTo>
                  <a:pt x="409" y="0"/>
                </a:lnTo>
                <a:lnTo>
                  <a:pt x="493" y="1"/>
                </a:lnTo>
                <a:lnTo>
                  <a:pt x="641" y="18"/>
                </a:lnTo>
                <a:lnTo>
                  <a:pt x="726" y="41"/>
                </a:lnTo>
                <a:lnTo>
                  <a:pt x="771" y="60"/>
                </a:lnTo>
                <a:lnTo>
                  <a:pt x="802" y="80"/>
                </a:lnTo>
                <a:lnTo>
                  <a:pt x="818" y="103"/>
                </a:lnTo>
                <a:lnTo>
                  <a:pt x="819" y="1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377">
            <a:extLst>
              <a:ext uri="{FF2B5EF4-FFF2-40B4-BE49-F238E27FC236}">
                <a16:creationId xmlns:a16="http://schemas.microsoft.com/office/drawing/2014/main" id="{FAA03B65-D2D2-462A-AB12-97A564F82C4E}"/>
              </a:ext>
            </a:extLst>
          </p:cNvPr>
          <p:cNvSpPr>
            <a:spLocks/>
          </p:cNvSpPr>
          <p:nvPr/>
        </p:nvSpPr>
        <p:spPr bwMode="auto">
          <a:xfrm>
            <a:off x="4080334" y="3313910"/>
            <a:ext cx="456872" cy="149429"/>
          </a:xfrm>
          <a:custGeom>
            <a:avLst/>
            <a:gdLst>
              <a:gd name="T0" fmla="*/ 798 w 798"/>
              <a:gd name="T1" fmla="*/ 132 h 263"/>
              <a:gd name="T2" fmla="*/ 796 w 798"/>
              <a:gd name="T3" fmla="*/ 145 h 263"/>
              <a:gd name="T4" fmla="*/ 780 w 798"/>
              <a:gd name="T5" fmla="*/ 171 h 263"/>
              <a:gd name="T6" fmla="*/ 750 w 798"/>
              <a:gd name="T7" fmla="*/ 196 h 263"/>
              <a:gd name="T8" fmla="*/ 707 w 798"/>
              <a:gd name="T9" fmla="*/ 216 h 263"/>
              <a:gd name="T10" fmla="*/ 623 w 798"/>
              <a:gd name="T11" fmla="*/ 242 h 263"/>
              <a:gd name="T12" fmla="*/ 481 w 798"/>
              <a:gd name="T13" fmla="*/ 262 h 263"/>
              <a:gd name="T14" fmla="*/ 399 w 798"/>
              <a:gd name="T15" fmla="*/ 263 h 263"/>
              <a:gd name="T16" fmla="*/ 318 w 798"/>
              <a:gd name="T17" fmla="*/ 262 h 263"/>
              <a:gd name="T18" fmla="*/ 174 w 798"/>
              <a:gd name="T19" fmla="*/ 242 h 263"/>
              <a:gd name="T20" fmla="*/ 91 w 798"/>
              <a:gd name="T21" fmla="*/ 216 h 263"/>
              <a:gd name="T22" fmla="*/ 48 w 798"/>
              <a:gd name="T23" fmla="*/ 196 h 263"/>
              <a:gd name="T24" fmla="*/ 17 w 798"/>
              <a:gd name="T25" fmla="*/ 171 h 263"/>
              <a:gd name="T26" fmla="*/ 2 w 798"/>
              <a:gd name="T27" fmla="*/ 145 h 263"/>
              <a:gd name="T28" fmla="*/ 0 w 798"/>
              <a:gd name="T29" fmla="*/ 132 h 263"/>
              <a:gd name="T30" fmla="*/ 2 w 798"/>
              <a:gd name="T31" fmla="*/ 118 h 263"/>
              <a:gd name="T32" fmla="*/ 17 w 798"/>
              <a:gd name="T33" fmla="*/ 92 h 263"/>
              <a:gd name="T34" fmla="*/ 48 w 798"/>
              <a:gd name="T35" fmla="*/ 69 h 263"/>
              <a:gd name="T36" fmla="*/ 91 w 798"/>
              <a:gd name="T37" fmla="*/ 47 h 263"/>
              <a:gd name="T38" fmla="*/ 174 w 798"/>
              <a:gd name="T39" fmla="*/ 21 h 263"/>
              <a:gd name="T40" fmla="*/ 318 w 798"/>
              <a:gd name="T41" fmla="*/ 1 h 263"/>
              <a:gd name="T42" fmla="*/ 399 w 798"/>
              <a:gd name="T43" fmla="*/ 0 h 263"/>
              <a:gd name="T44" fmla="*/ 481 w 798"/>
              <a:gd name="T45" fmla="*/ 1 h 263"/>
              <a:gd name="T46" fmla="*/ 623 w 798"/>
              <a:gd name="T47" fmla="*/ 21 h 263"/>
              <a:gd name="T48" fmla="*/ 707 w 798"/>
              <a:gd name="T49" fmla="*/ 47 h 263"/>
              <a:gd name="T50" fmla="*/ 750 w 798"/>
              <a:gd name="T51" fmla="*/ 69 h 263"/>
              <a:gd name="T52" fmla="*/ 780 w 798"/>
              <a:gd name="T53" fmla="*/ 92 h 263"/>
              <a:gd name="T54" fmla="*/ 796 w 798"/>
              <a:gd name="T55" fmla="*/ 118 h 263"/>
              <a:gd name="T56" fmla="*/ 798 w 798"/>
              <a:gd name="T57" fmla="*/ 13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98" h="263">
                <a:moveTo>
                  <a:pt x="798" y="132"/>
                </a:moveTo>
                <a:lnTo>
                  <a:pt x="796" y="145"/>
                </a:lnTo>
                <a:lnTo>
                  <a:pt x="780" y="171"/>
                </a:lnTo>
                <a:lnTo>
                  <a:pt x="750" y="196"/>
                </a:lnTo>
                <a:lnTo>
                  <a:pt x="707" y="216"/>
                </a:lnTo>
                <a:lnTo>
                  <a:pt x="623" y="242"/>
                </a:lnTo>
                <a:lnTo>
                  <a:pt x="481" y="262"/>
                </a:lnTo>
                <a:lnTo>
                  <a:pt x="399" y="263"/>
                </a:lnTo>
                <a:lnTo>
                  <a:pt x="318" y="262"/>
                </a:lnTo>
                <a:lnTo>
                  <a:pt x="174" y="242"/>
                </a:lnTo>
                <a:lnTo>
                  <a:pt x="91" y="216"/>
                </a:lnTo>
                <a:lnTo>
                  <a:pt x="48" y="196"/>
                </a:lnTo>
                <a:lnTo>
                  <a:pt x="17" y="171"/>
                </a:lnTo>
                <a:lnTo>
                  <a:pt x="2" y="145"/>
                </a:lnTo>
                <a:lnTo>
                  <a:pt x="0" y="132"/>
                </a:lnTo>
                <a:lnTo>
                  <a:pt x="2" y="118"/>
                </a:lnTo>
                <a:lnTo>
                  <a:pt x="17" y="92"/>
                </a:lnTo>
                <a:lnTo>
                  <a:pt x="48" y="69"/>
                </a:lnTo>
                <a:lnTo>
                  <a:pt x="91" y="47"/>
                </a:lnTo>
                <a:lnTo>
                  <a:pt x="174" y="21"/>
                </a:lnTo>
                <a:lnTo>
                  <a:pt x="318" y="1"/>
                </a:lnTo>
                <a:lnTo>
                  <a:pt x="399" y="0"/>
                </a:lnTo>
                <a:lnTo>
                  <a:pt x="481" y="1"/>
                </a:lnTo>
                <a:lnTo>
                  <a:pt x="623" y="21"/>
                </a:lnTo>
                <a:lnTo>
                  <a:pt x="707" y="47"/>
                </a:lnTo>
                <a:lnTo>
                  <a:pt x="750" y="69"/>
                </a:lnTo>
                <a:lnTo>
                  <a:pt x="780" y="92"/>
                </a:lnTo>
                <a:lnTo>
                  <a:pt x="796" y="118"/>
                </a:lnTo>
                <a:lnTo>
                  <a:pt x="798" y="1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378">
            <a:extLst>
              <a:ext uri="{FF2B5EF4-FFF2-40B4-BE49-F238E27FC236}">
                <a16:creationId xmlns:a16="http://schemas.microsoft.com/office/drawing/2014/main" id="{30F0A85C-2073-4223-A62B-E1B2E11BA6DF}"/>
              </a:ext>
            </a:extLst>
          </p:cNvPr>
          <p:cNvSpPr>
            <a:spLocks/>
          </p:cNvSpPr>
          <p:nvPr/>
        </p:nvSpPr>
        <p:spPr bwMode="auto">
          <a:xfrm>
            <a:off x="4145602" y="3343110"/>
            <a:ext cx="326337" cy="92749"/>
          </a:xfrm>
          <a:custGeom>
            <a:avLst/>
            <a:gdLst>
              <a:gd name="T0" fmla="*/ 569 w 569"/>
              <a:gd name="T1" fmla="*/ 80 h 161"/>
              <a:gd name="T2" fmla="*/ 567 w 569"/>
              <a:gd name="T3" fmla="*/ 87 h 161"/>
              <a:gd name="T4" fmla="*/ 556 w 569"/>
              <a:gd name="T5" fmla="*/ 103 h 161"/>
              <a:gd name="T6" fmla="*/ 521 w 569"/>
              <a:gd name="T7" fmla="*/ 125 h 161"/>
              <a:gd name="T8" fmla="*/ 444 w 569"/>
              <a:gd name="T9" fmla="*/ 146 h 161"/>
              <a:gd name="T10" fmla="*/ 343 w 569"/>
              <a:gd name="T11" fmla="*/ 159 h 161"/>
              <a:gd name="T12" fmla="*/ 284 w 569"/>
              <a:gd name="T13" fmla="*/ 161 h 161"/>
              <a:gd name="T14" fmla="*/ 226 w 569"/>
              <a:gd name="T15" fmla="*/ 159 h 161"/>
              <a:gd name="T16" fmla="*/ 124 w 569"/>
              <a:gd name="T17" fmla="*/ 146 h 161"/>
              <a:gd name="T18" fmla="*/ 46 w 569"/>
              <a:gd name="T19" fmla="*/ 125 h 161"/>
              <a:gd name="T20" fmla="*/ 12 w 569"/>
              <a:gd name="T21" fmla="*/ 103 h 161"/>
              <a:gd name="T22" fmla="*/ 0 w 569"/>
              <a:gd name="T23" fmla="*/ 87 h 161"/>
              <a:gd name="T24" fmla="*/ 0 w 569"/>
              <a:gd name="T25" fmla="*/ 80 h 161"/>
              <a:gd name="T26" fmla="*/ 0 w 569"/>
              <a:gd name="T27" fmla="*/ 72 h 161"/>
              <a:gd name="T28" fmla="*/ 12 w 569"/>
              <a:gd name="T29" fmla="*/ 56 h 161"/>
              <a:gd name="T30" fmla="*/ 46 w 569"/>
              <a:gd name="T31" fmla="*/ 34 h 161"/>
              <a:gd name="T32" fmla="*/ 124 w 569"/>
              <a:gd name="T33" fmla="*/ 13 h 161"/>
              <a:gd name="T34" fmla="*/ 226 w 569"/>
              <a:gd name="T35" fmla="*/ 1 h 161"/>
              <a:gd name="T36" fmla="*/ 284 w 569"/>
              <a:gd name="T37" fmla="*/ 0 h 161"/>
              <a:gd name="T38" fmla="*/ 343 w 569"/>
              <a:gd name="T39" fmla="*/ 1 h 161"/>
              <a:gd name="T40" fmla="*/ 444 w 569"/>
              <a:gd name="T41" fmla="*/ 13 h 161"/>
              <a:gd name="T42" fmla="*/ 521 w 569"/>
              <a:gd name="T43" fmla="*/ 34 h 161"/>
              <a:gd name="T44" fmla="*/ 556 w 569"/>
              <a:gd name="T45" fmla="*/ 56 h 161"/>
              <a:gd name="T46" fmla="*/ 567 w 569"/>
              <a:gd name="T47" fmla="*/ 72 h 161"/>
              <a:gd name="T48" fmla="*/ 569 w 569"/>
              <a:gd name="T49" fmla="*/ 8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69" h="161">
                <a:moveTo>
                  <a:pt x="569" y="80"/>
                </a:moveTo>
                <a:lnTo>
                  <a:pt x="567" y="87"/>
                </a:lnTo>
                <a:lnTo>
                  <a:pt x="556" y="103"/>
                </a:lnTo>
                <a:lnTo>
                  <a:pt x="521" y="125"/>
                </a:lnTo>
                <a:lnTo>
                  <a:pt x="444" y="146"/>
                </a:lnTo>
                <a:lnTo>
                  <a:pt x="343" y="159"/>
                </a:lnTo>
                <a:lnTo>
                  <a:pt x="284" y="161"/>
                </a:lnTo>
                <a:lnTo>
                  <a:pt x="226" y="159"/>
                </a:lnTo>
                <a:lnTo>
                  <a:pt x="124" y="146"/>
                </a:lnTo>
                <a:lnTo>
                  <a:pt x="46" y="125"/>
                </a:lnTo>
                <a:lnTo>
                  <a:pt x="12" y="103"/>
                </a:lnTo>
                <a:lnTo>
                  <a:pt x="0" y="87"/>
                </a:lnTo>
                <a:lnTo>
                  <a:pt x="0" y="80"/>
                </a:lnTo>
                <a:lnTo>
                  <a:pt x="0" y="72"/>
                </a:lnTo>
                <a:lnTo>
                  <a:pt x="12" y="56"/>
                </a:lnTo>
                <a:lnTo>
                  <a:pt x="46" y="34"/>
                </a:lnTo>
                <a:lnTo>
                  <a:pt x="124" y="13"/>
                </a:lnTo>
                <a:lnTo>
                  <a:pt x="226" y="1"/>
                </a:lnTo>
                <a:lnTo>
                  <a:pt x="284" y="0"/>
                </a:lnTo>
                <a:lnTo>
                  <a:pt x="343" y="1"/>
                </a:lnTo>
                <a:lnTo>
                  <a:pt x="444" y="13"/>
                </a:lnTo>
                <a:lnTo>
                  <a:pt x="521" y="34"/>
                </a:lnTo>
                <a:lnTo>
                  <a:pt x="556" y="56"/>
                </a:lnTo>
                <a:lnTo>
                  <a:pt x="567" y="72"/>
                </a:lnTo>
                <a:lnTo>
                  <a:pt x="569" y="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489">
            <a:extLst>
              <a:ext uri="{FF2B5EF4-FFF2-40B4-BE49-F238E27FC236}">
                <a16:creationId xmlns:a16="http://schemas.microsoft.com/office/drawing/2014/main" id="{6EDFE1D1-1D5A-4526-90CE-A3FC08FFFB10}"/>
              </a:ext>
            </a:extLst>
          </p:cNvPr>
          <p:cNvSpPr>
            <a:spLocks/>
          </p:cNvSpPr>
          <p:nvPr/>
        </p:nvSpPr>
        <p:spPr bwMode="auto">
          <a:xfrm>
            <a:off x="3163154" y="2728221"/>
            <a:ext cx="182062" cy="60115"/>
          </a:xfrm>
          <a:custGeom>
            <a:avLst/>
            <a:gdLst>
              <a:gd name="T0" fmla="*/ 317 w 317"/>
              <a:gd name="T1" fmla="*/ 53 h 106"/>
              <a:gd name="T2" fmla="*/ 315 w 317"/>
              <a:gd name="T3" fmla="*/ 65 h 106"/>
              <a:gd name="T4" fmla="*/ 291 w 317"/>
              <a:gd name="T5" fmla="*/ 83 h 106"/>
              <a:gd name="T6" fmla="*/ 247 w 317"/>
              <a:gd name="T7" fmla="*/ 98 h 106"/>
              <a:gd name="T8" fmla="*/ 191 w 317"/>
              <a:gd name="T9" fmla="*/ 105 h 106"/>
              <a:gd name="T10" fmla="*/ 158 w 317"/>
              <a:gd name="T11" fmla="*/ 106 h 106"/>
              <a:gd name="T12" fmla="*/ 127 w 317"/>
              <a:gd name="T13" fmla="*/ 105 h 106"/>
              <a:gd name="T14" fmla="*/ 69 w 317"/>
              <a:gd name="T15" fmla="*/ 98 h 106"/>
              <a:gd name="T16" fmla="*/ 26 w 317"/>
              <a:gd name="T17" fmla="*/ 83 h 106"/>
              <a:gd name="T18" fmla="*/ 1 w 317"/>
              <a:gd name="T19" fmla="*/ 65 h 106"/>
              <a:gd name="T20" fmla="*/ 0 w 317"/>
              <a:gd name="T21" fmla="*/ 53 h 106"/>
              <a:gd name="T22" fmla="*/ 1 w 317"/>
              <a:gd name="T23" fmla="*/ 43 h 106"/>
              <a:gd name="T24" fmla="*/ 26 w 317"/>
              <a:gd name="T25" fmla="*/ 23 h 106"/>
              <a:gd name="T26" fmla="*/ 69 w 317"/>
              <a:gd name="T27" fmla="*/ 10 h 106"/>
              <a:gd name="T28" fmla="*/ 127 w 317"/>
              <a:gd name="T29" fmla="*/ 1 h 106"/>
              <a:gd name="T30" fmla="*/ 158 w 317"/>
              <a:gd name="T31" fmla="*/ 0 h 106"/>
              <a:gd name="T32" fmla="*/ 191 w 317"/>
              <a:gd name="T33" fmla="*/ 1 h 106"/>
              <a:gd name="T34" fmla="*/ 247 w 317"/>
              <a:gd name="T35" fmla="*/ 10 h 106"/>
              <a:gd name="T36" fmla="*/ 291 w 317"/>
              <a:gd name="T37" fmla="*/ 23 h 106"/>
              <a:gd name="T38" fmla="*/ 315 w 317"/>
              <a:gd name="T39" fmla="*/ 43 h 106"/>
              <a:gd name="T40" fmla="*/ 317 w 317"/>
              <a:gd name="T41" fmla="*/ 5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106">
                <a:moveTo>
                  <a:pt x="317" y="53"/>
                </a:moveTo>
                <a:lnTo>
                  <a:pt x="315" y="65"/>
                </a:lnTo>
                <a:lnTo>
                  <a:pt x="291" y="83"/>
                </a:lnTo>
                <a:lnTo>
                  <a:pt x="247" y="98"/>
                </a:lnTo>
                <a:lnTo>
                  <a:pt x="191" y="105"/>
                </a:lnTo>
                <a:lnTo>
                  <a:pt x="158" y="106"/>
                </a:lnTo>
                <a:lnTo>
                  <a:pt x="127" y="105"/>
                </a:lnTo>
                <a:lnTo>
                  <a:pt x="69" y="98"/>
                </a:lnTo>
                <a:lnTo>
                  <a:pt x="26" y="83"/>
                </a:lnTo>
                <a:lnTo>
                  <a:pt x="1" y="65"/>
                </a:lnTo>
                <a:lnTo>
                  <a:pt x="0" y="53"/>
                </a:lnTo>
                <a:lnTo>
                  <a:pt x="1" y="43"/>
                </a:lnTo>
                <a:lnTo>
                  <a:pt x="26" y="23"/>
                </a:lnTo>
                <a:lnTo>
                  <a:pt x="69" y="10"/>
                </a:lnTo>
                <a:lnTo>
                  <a:pt x="127" y="1"/>
                </a:lnTo>
                <a:lnTo>
                  <a:pt x="158" y="0"/>
                </a:lnTo>
                <a:lnTo>
                  <a:pt x="191" y="1"/>
                </a:lnTo>
                <a:lnTo>
                  <a:pt x="247" y="10"/>
                </a:lnTo>
                <a:lnTo>
                  <a:pt x="291" y="23"/>
                </a:lnTo>
                <a:lnTo>
                  <a:pt x="315" y="43"/>
                </a:lnTo>
                <a:lnTo>
                  <a:pt x="317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490">
            <a:extLst>
              <a:ext uri="{FF2B5EF4-FFF2-40B4-BE49-F238E27FC236}">
                <a16:creationId xmlns:a16="http://schemas.microsoft.com/office/drawing/2014/main" id="{8113E9D9-7227-4968-85F0-A623344C2506}"/>
              </a:ext>
            </a:extLst>
          </p:cNvPr>
          <p:cNvSpPr>
            <a:spLocks/>
          </p:cNvSpPr>
          <p:nvPr/>
        </p:nvSpPr>
        <p:spPr bwMode="auto">
          <a:xfrm>
            <a:off x="3188917" y="2740244"/>
            <a:ext cx="130535" cy="36069"/>
          </a:xfrm>
          <a:custGeom>
            <a:avLst/>
            <a:gdLst>
              <a:gd name="T0" fmla="*/ 227 w 227"/>
              <a:gd name="T1" fmla="*/ 32 h 64"/>
              <a:gd name="T2" fmla="*/ 226 w 227"/>
              <a:gd name="T3" fmla="*/ 39 h 64"/>
              <a:gd name="T4" fmla="*/ 208 w 227"/>
              <a:gd name="T5" fmla="*/ 51 h 64"/>
              <a:gd name="T6" fmla="*/ 159 w 227"/>
              <a:gd name="T7" fmla="*/ 62 h 64"/>
              <a:gd name="T8" fmla="*/ 113 w 227"/>
              <a:gd name="T9" fmla="*/ 64 h 64"/>
              <a:gd name="T10" fmla="*/ 67 w 227"/>
              <a:gd name="T11" fmla="*/ 62 h 64"/>
              <a:gd name="T12" fmla="*/ 18 w 227"/>
              <a:gd name="T13" fmla="*/ 51 h 64"/>
              <a:gd name="T14" fmla="*/ 1 w 227"/>
              <a:gd name="T15" fmla="*/ 39 h 64"/>
              <a:gd name="T16" fmla="*/ 0 w 227"/>
              <a:gd name="T17" fmla="*/ 32 h 64"/>
              <a:gd name="T18" fmla="*/ 1 w 227"/>
              <a:gd name="T19" fmla="*/ 26 h 64"/>
              <a:gd name="T20" fmla="*/ 18 w 227"/>
              <a:gd name="T21" fmla="*/ 15 h 64"/>
              <a:gd name="T22" fmla="*/ 67 w 227"/>
              <a:gd name="T23" fmla="*/ 2 h 64"/>
              <a:gd name="T24" fmla="*/ 113 w 227"/>
              <a:gd name="T25" fmla="*/ 0 h 64"/>
              <a:gd name="T26" fmla="*/ 159 w 227"/>
              <a:gd name="T27" fmla="*/ 2 h 64"/>
              <a:gd name="T28" fmla="*/ 208 w 227"/>
              <a:gd name="T29" fmla="*/ 15 h 64"/>
              <a:gd name="T30" fmla="*/ 226 w 227"/>
              <a:gd name="T31" fmla="*/ 26 h 64"/>
              <a:gd name="T32" fmla="*/ 227 w 227"/>
              <a:gd name="T33" fmla="*/ 3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7" h="64">
                <a:moveTo>
                  <a:pt x="227" y="32"/>
                </a:moveTo>
                <a:lnTo>
                  <a:pt x="226" y="39"/>
                </a:lnTo>
                <a:lnTo>
                  <a:pt x="208" y="51"/>
                </a:lnTo>
                <a:lnTo>
                  <a:pt x="159" y="62"/>
                </a:lnTo>
                <a:lnTo>
                  <a:pt x="113" y="64"/>
                </a:lnTo>
                <a:lnTo>
                  <a:pt x="67" y="62"/>
                </a:lnTo>
                <a:lnTo>
                  <a:pt x="18" y="51"/>
                </a:lnTo>
                <a:lnTo>
                  <a:pt x="1" y="39"/>
                </a:lnTo>
                <a:lnTo>
                  <a:pt x="0" y="32"/>
                </a:lnTo>
                <a:lnTo>
                  <a:pt x="1" y="26"/>
                </a:lnTo>
                <a:lnTo>
                  <a:pt x="18" y="15"/>
                </a:lnTo>
                <a:lnTo>
                  <a:pt x="67" y="2"/>
                </a:lnTo>
                <a:lnTo>
                  <a:pt x="113" y="0"/>
                </a:lnTo>
                <a:lnTo>
                  <a:pt x="159" y="2"/>
                </a:lnTo>
                <a:lnTo>
                  <a:pt x="208" y="15"/>
                </a:lnTo>
                <a:lnTo>
                  <a:pt x="226" y="26"/>
                </a:lnTo>
                <a:lnTo>
                  <a:pt x="227" y="3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A04BA4B-3D37-4D13-8EAD-F59E7E42EAC5}"/>
              </a:ext>
            </a:extLst>
          </p:cNvPr>
          <p:cNvGrpSpPr/>
          <p:nvPr/>
        </p:nvGrpSpPr>
        <p:grpSpPr>
          <a:xfrm>
            <a:off x="8880930" y="3914842"/>
            <a:ext cx="2937088" cy="1290153"/>
            <a:chOff x="8921977" y="4073386"/>
            <a:chExt cx="2937088" cy="129015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CE80D2B7-3B94-44FB-A152-6D8EF4B96D2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632236B-81D6-40EA-8573-EE72001E94A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ADC4AB06-229B-48E4-B72A-4C4E83B111BE}"/>
              </a:ext>
            </a:extLst>
          </p:cNvPr>
          <p:cNvGrpSpPr/>
          <p:nvPr/>
        </p:nvGrpSpPr>
        <p:grpSpPr>
          <a:xfrm>
            <a:off x="2182373" y="4876462"/>
            <a:ext cx="2937088" cy="1290153"/>
            <a:chOff x="332936" y="2627766"/>
            <a:chExt cx="2937088" cy="129015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5B0F90D-A8B4-44B9-9532-11F420CD4E1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D77605AA-5F64-4505-99FA-2CF8F868A2A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3DF91253-958A-4A15-A369-467A6C95DC62}"/>
              </a:ext>
            </a:extLst>
          </p:cNvPr>
          <p:cNvGrpSpPr/>
          <p:nvPr/>
        </p:nvGrpSpPr>
        <p:grpSpPr>
          <a:xfrm>
            <a:off x="336849" y="3364731"/>
            <a:ext cx="2937088" cy="1290153"/>
            <a:chOff x="332936" y="2627766"/>
            <a:chExt cx="2937088" cy="1290153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8F9B898-D71F-4684-B57F-85689DC8AA7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EA244D99-CC9B-4692-82E7-E3ECD4DEE42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101E2DA-C8C1-4205-81A2-C3F7FFA46356}"/>
              </a:ext>
            </a:extLst>
          </p:cNvPr>
          <p:cNvGrpSpPr/>
          <p:nvPr/>
        </p:nvGrpSpPr>
        <p:grpSpPr>
          <a:xfrm>
            <a:off x="6389576" y="2472412"/>
            <a:ext cx="2937088" cy="1290153"/>
            <a:chOff x="8921977" y="4073386"/>
            <a:chExt cx="2937088" cy="1290153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863F7F70-F92F-4504-8C34-14156C963F3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5FE2B60-F2E5-4625-B58D-D8388A8E293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2AAE9960-0A50-4326-8DE4-D9ABC13E79C6}"/>
              </a:ext>
            </a:extLst>
          </p:cNvPr>
          <p:cNvGrpSpPr/>
          <p:nvPr/>
        </p:nvGrpSpPr>
        <p:grpSpPr>
          <a:xfrm>
            <a:off x="3898221" y="1029982"/>
            <a:ext cx="2937088" cy="1290153"/>
            <a:chOff x="8921977" y="4073386"/>
            <a:chExt cx="2937088" cy="129015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6A6A0CB9-A5A4-4A0F-BE76-B9343C8C1F9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B456325C-759D-4AD4-B518-D00169ED055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/>
            </a:p>
          </p:txBody>
        </p:sp>
      </p:grp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F5179B68-4E0E-4FC7-BB42-43C4AB1C72EB}"/>
              </a:ext>
            </a:extLst>
          </p:cNvPr>
          <p:cNvCxnSpPr>
            <a:cxnSpLocks/>
            <a:endCxn id="136" idx="1"/>
          </p:cNvCxnSpPr>
          <p:nvPr/>
        </p:nvCxnSpPr>
        <p:spPr>
          <a:xfrm rot="5400000" flipH="1" flipV="1">
            <a:off x="7633942" y="4586729"/>
            <a:ext cx="1487877" cy="6032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F3F9928-CACB-4F53-9550-4A0DC1B6A969}"/>
              </a:ext>
            </a:extLst>
          </p:cNvPr>
          <p:cNvSpPr/>
          <p:nvPr/>
        </p:nvSpPr>
        <p:spPr>
          <a:xfrm>
            <a:off x="8679510" y="3914842"/>
            <a:ext cx="45719" cy="4591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Connector: Elbow 136">
            <a:extLst>
              <a:ext uri="{FF2B5EF4-FFF2-40B4-BE49-F238E27FC236}">
                <a16:creationId xmlns:a16="http://schemas.microsoft.com/office/drawing/2014/main" id="{B9B73327-778B-4545-903B-C17FBBD198E3}"/>
              </a:ext>
            </a:extLst>
          </p:cNvPr>
          <p:cNvCxnSpPr>
            <a:cxnSpLocks/>
            <a:endCxn id="138" idx="1"/>
          </p:cNvCxnSpPr>
          <p:nvPr/>
        </p:nvCxnSpPr>
        <p:spPr>
          <a:xfrm rot="5400000" flipH="1" flipV="1">
            <a:off x="5119512" y="3099307"/>
            <a:ext cx="1325591" cy="6745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83AE142-92A0-49D7-ADB2-E19ACADB678B}"/>
              </a:ext>
            </a:extLst>
          </p:cNvPr>
          <p:cNvSpPr/>
          <p:nvPr/>
        </p:nvSpPr>
        <p:spPr>
          <a:xfrm>
            <a:off x="6119575" y="2544201"/>
            <a:ext cx="45719" cy="4591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1A189795-31FF-41A5-A672-4B59DC1B9617}"/>
              </a:ext>
            </a:extLst>
          </p:cNvPr>
          <p:cNvCxnSpPr>
            <a:cxnSpLocks/>
            <a:endCxn id="140" idx="1"/>
          </p:cNvCxnSpPr>
          <p:nvPr/>
        </p:nvCxnSpPr>
        <p:spPr>
          <a:xfrm rot="5400000" flipH="1" flipV="1">
            <a:off x="2752386" y="1795033"/>
            <a:ext cx="1470377" cy="46255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>
            <a:extLst>
              <a:ext uri="{FF2B5EF4-FFF2-40B4-BE49-F238E27FC236}">
                <a16:creationId xmlns:a16="http://schemas.microsoft.com/office/drawing/2014/main" id="{BC97CC48-6B3E-4FF9-83CE-7659A73A4BFC}"/>
              </a:ext>
            </a:extLst>
          </p:cNvPr>
          <p:cNvSpPr/>
          <p:nvPr/>
        </p:nvSpPr>
        <p:spPr>
          <a:xfrm>
            <a:off x="3718853" y="1061544"/>
            <a:ext cx="45719" cy="4591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Connector: Elbow 140">
            <a:extLst>
              <a:ext uri="{FF2B5EF4-FFF2-40B4-BE49-F238E27FC236}">
                <a16:creationId xmlns:a16="http://schemas.microsoft.com/office/drawing/2014/main" id="{650103A0-7F68-45B7-97AA-90FA740AE5EF}"/>
              </a:ext>
            </a:extLst>
          </p:cNvPr>
          <p:cNvCxnSpPr>
            <a:cxnSpLocks/>
            <a:endCxn id="142" idx="3"/>
          </p:cNvCxnSpPr>
          <p:nvPr/>
        </p:nvCxnSpPr>
        <p:spPr>
          <a:xfrm rot="5400000">
            <a:off x="5930696" y="4233350"/>
            <a:ext cx="285087" cy="1524140"/>
          </a:xfrm>
          <a:prstGeom prst="bentConnector2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D08E18D-B689-4F92-B988-26788C2C96C6}"/>
              </a:ext>
            </a:extLst>
          </p:cNvPr>
          <p:cNvSpPr/>
          <p:nvPr/>
        </p:nvSpPr>
        <p:spPr>
          <a:xfrm>
            <a:off x="5265450" y="4908386"/>
            <a:ext cx="45719" cy="459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Connector: Elbow 142">
            <a:extLst>
              <a:ext uri="{FF2B5EF4-FFF2-40B4-BE49-F238E27FC236}">
                <a16:creationId xmlns:a16="http://schemas.microsoft.com/office/drawing/2014/main" id="{D4C068A7-45D5-4015-BE9C-565E566D53E8}"/>
              </a:ext>
            </a:extLst>
          </p:cNvPr>
          <p:cNvCxnSpPr>
            <a:cxnSpLocks/>
            <a:endCxn id="144" idx="3"/>
          </p:cNvCxnSpPr>
          <p:nvPr/>
        </p:nvCxnSpPr>
        <p:spPr>
          <a:xfrm rot="5400000">
            <a:off x="3767074" y="3045041"/>
            <a:ext cx="232339" cy="90265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DAAB05D-DDEC-4621-9584-58C5B412D2AF}"/>
              </a:ext>
            </a:extLst>
          </p:cNvPr>
          <p:cNvSpPr/>
          <p:nvPr/>
        </p:nvSpPr>
        <p:spPr>
          <a:xfrm>
            <a:off x="3386196" y="3382961"/>
            <a:ext cx="45719" cy="4591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5" name="Graphic 144" descr="Home">
            <a:extLst>
              <a:ext uri="{FF2B5EF4-FFF2-40B4-BE49-F238E27FC236}">
                <a16:creationId xmlns:a16="http://schemas.microsoft.com/office/drawing/2014/main" id="{72472260-2A48-4DCA-A432-3CE345DB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67641" y="1291263"/>
            <a:ext cx="1246742" cy="124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5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Chevron Milestones Diagram for PowerPoint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F4093E4-B793-46B5-9BBB-CF6825D2550D}"/>
              </a:ext>
            </a:extLst>
          </p:cNvPr>
          <p:cNvSpPr>
            <a:spLocks/>
          </p:cNvSpPr>
          <p:nvPr/>
        </p:nvSpPr>
        <p:spPr bwMode="auto">
          <a:xfrm>
            <a:off x="7271571" y="5249607"/>
            <a:ext cx="3431180" cy="1056304"/>
          </a:xfrm>
          <a:custGeom>
            <a:avLst/>
            <a:gdLst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1758828 w 3431180"/>
              <a:gd name="connsiteY3" fmla="*/ 244353 h 1056304"/>
              <a:gd name="connsiteX4" fmla="*/ 3431180 w 3431180"/>
              <a:gd name="connsiteY4" fmla="*/ 1056304 h 1056304"/>
              <a:gd name="connsiteX5" fmla="*/ 878250 w 3431180"/>
              <a:gd name="connsiteY5" fmla="*/ 1056304 h 1056304"/>
              <a:gd name="connsiteX6" fmla="*/ 878248 w 3431180"/>
              <a:gd name="connsiteY6" fmla="*/ 1056303 h 1056304"/>
              <a:gd name="connsiteX7" fmla="*/ 234666 w 3431180"/>
              <a:gd name="connsiteY7" fmla="*/ 1056303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3431180 w 3431180"/>
              <a:gd name="connsiteY3" fmla="*/ 1056304 h 1056304"/>
              <a:gd name="connsiteX4" fmla="*/ 878250 w 3431180"/>
              <a:gd name="connsiteY4" fmla="*/ 1056304 h 1056304"/>
              <a:gd name="connsiteX5" fmla="*/ 878248 w 3431180"/>
              <a:gd name="connsiteY5" fmla="*/ 1056303 h 1056304"/>
              <a:gd name="connsiteX6" fmla="*/ 234666 w 3431180"/>
              <a:gd name="connsiteY6" fmla="*/ 1056303 h 1056304"/>
              <a:gd name="connsiteX7" fmla="*/ 0 w 3431180"/>
              <a:gd name="connsiteY7" fmla="*/ 0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3431180 w 3431180"/>
              <a:gd name="connsiteY2" fmla="*/ 1056304 h 1056304"/>
              <a:gd name="connsiteX3" fmla="*/ 878250 w 3431180"/>
              <a:gd name="connsiteY3" fmla="*/ 1056304 h 1056304"/>
              <a:gd name="connsiteX4" fmla="*/ 878248 w 3431180"/>
              <a:gd name="connsiteY4" fmla="*/ 1056303 h 1056304"/>
              <a:gd name="connsiteX5" fmla="*/ 234666 w 3431180"/>
              <a:gd name="connsiteY5" fmla="*/ 1056303 h 1056304"/>
              <a:gd name="connsiteX6" fmla="*/ 0 w 3431180"/>
              <a:gd name="connsiteY6" fmla="*/ 0 h 105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1180" h="1056304">
                <a:moveTo>
                  <a:pt x="0" y="0"/>
                </a:moveTo>
                <a:lnTo>
                  <a:pt x="1254602" y="0"/>
                </a:lnTo>
                <a:lnTo>
                  <a:pt x="3431180" y="1056304"/>
                </a:lnTo>
                <a:lnTo>
                  <a:pt x="878250" y="1056304"/>
                </a:lnTo>
                <a:cubicBezTo>
                  <a:pt x="878249" y="1056304"/>
                  <a:pt x="878249" y="1056303"/>
                  <a:pt x="878248" y="1056303"/>
                </a:cubicBezTo>
                <a:lnTo>
                  <a:pt x="234666" y="10563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Freeform 24">
            <a:extLst>
              <a:ext uri="{FF2B5EF4-FFF2-40B4-BE49-F238E27FC236}">
                <a16:creationId xmlns:a16="http://schemas.microsoft.com/office/drawing/2014/main" id="{CC0685AC-609E-4EDD-906B-0FCEA896E999}"/>
              </a:ext>
            </a:extLst>
          </p:cNvPr>
          <p:cNvSpPr>
            <a:spLocks/>
          </p:cNvSpPr>
          <p:nvPr/>
        </p:nvSpPr>
        <p:spPr bwMode="auto">
          <a:xfrm>
            <a:off x="4717550" y="3653988"/>
            <a:ext cx="1935697" cy="1483977"/>
          </a:xfrm>
          <a:custGeom>
            <a:avLst/>
            <a:gdLst>
              <a:gd name="T0" fmla="*/ 2009 w 3380"/>
              <a:gd name="T1" fmla="*/ 1204 h 2594"/>
              <a:gd name="T2" fmla="*/ 3380 w 3380"/>
              <a:gd name="T3" fmla="*/ 1204 h 2594"/>
              <a:gd name="T4" fmla="*/ 892 w 3380"/>
              <a:gd name="T5" fmla="*/ 0 h 2594"/>
              <a:gd name="T6" fmla="*/ 0 w 3380"/>
              <a:gd name="T7" fmla="*/ 0 h 2594"/>
              <a:gd name="T8" fmla="*/ 187 w 3380"/>
              <a:gd name="T9" fmla="*/ 845 h 2594"/>
              <a:gd name="T10" fmla="*/ 2319 w 3380"/>
              <a:gd name="T11" fmla="*/ 2594 h 2594"/>
              <a:gd name="T12" fmla="*/ 2009 w 3380"/>
              <a:gd name="T13" fmla="*/ 1204 h 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80" h="2594">
                <a:moveTo>
                  <a:pt x="2009" y="1204"/>
                </a:moveTo>
                <a:lnTo>
                  <a:pt x="3380" y="1204"/>
                </a:lnTo>
                <a:lnTo>
                  <a:pt x="892" y="0"/>
                </a:lnTo>
                <a:lnTo>
                  <a:pt x="0" y="0"/>
                </a:lnTo>
                <a:lnTo>
                  <a:pt x="187" y="845"/>
                </a:lnTo>
                <a:lnTo>
                  <a:pt x="2319" y="2594"/>
                </a:lnTo>
                <a:lnTo>
                  <a:pt x="2009" y="12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5">
            <a:extLst>
              <a:ext uri="{FF2B5EF4-FFF2-40B4-BE49-F238E27FC236}">
                <a16:creationId xmlns:a16="http://schemas.microsoft.com/office/drawing/2014/main" id="{995D30C2-47FF-4226-BB4B-6935AC2A4189}"/>
              </a:ext>
            </a:extLst>
          </p:cNvPr>
          <p:cNvSpPr>
            <a:spLocks/>
          </p:cNvSpPr>
          <p:nvPr/>
        </p:nvSpPr>
        <p:spPr bwMode="auto">
          <a:xfrm>
            <a:off x="3668118" y="3018489"/>
            <a:ext cx="1350007" cy="1013364"/>
          </a:xfrm>
          <a:custGeom>
            <a:avLst/>
            <a:gdLst>
              <a:gd name="T0" fmla="*/ 1611 w 2358"/>
              <a:gd name="T1" fmla="*/ 930 h 1769"/>
              <a:gd name="T2" fmla="*/ 2358 w 2358"/>
              <a:gd name="T3" fmla="*/ 930 h 1769"/>
              <a:gd name="T4" fmla="*/ 482 w 2358"/>
              <a:gd name="T5" fmla="*/ 22 h 1769"/>
              <a:gd name="T6" fmla="*/ 0 w 2358"/>
              <a:gd name="T7" fmla="*/ 0 h 1769"/>
              <a:gd name="T8" fmla="*/ 187 w 2358"/>
              <a:gd name="T9" fmla="*/ 448 h 1769"/>
              <a:gd name="T10" fmla="*/ 1798 w 2358"/>
              <a:gd name="T11" fmla="*/ 1769 h 1769"/>
              <a:gd name="T12" fmla="*/ 1611 w 2358"/>
              <a:gd name="T13" fmla="*/ 93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58" h="1769">
                <a:moveTo>
                  <a:pt x="1611" y="930"/>
                </a:moveTo>
                <a:lnTo>
                  <a:pt x="2358" y="930"/>
                </a:lnTo>
                <a:lnTo>
                  <a:pt x="482" y="22"/>
                </a:lnTo>
                <a:lnTo>
                  <a:pt x="0" y="0"/>
                </a:lnTo>
                <a:lnTo>
                  <a:pt x="187" y="448"/>
                </a:lnTo>
                <a:lnTo>
                  <a:pt x="1798" y="1769"/>
                </a:lnTo>
                <a:lnTo>
                  <a:pt x="1611" y="9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6">
            <a:extLst>
              <a:ext uri="{FF2B5EF4-FFF2-40B4-BE49-F238E27FC236}">
                <a16:creationId xmlns:a16="http://schemas.microsoft.com/office/drawing/2014/main" id="{9E84D358-B861-4A77-9B4E-AC1FFD17DA8C}"/>
              </a:ext>
            </a:extLst>
          </p:cNvPr>
          <p:cNvSpPr>
            <a:spLocks/>
          </p:cNvSpPr>
          <p:nvPr/>
        </p:nvSpPr>
        <p:spPr bwMode="auto">
          <a:xfrm>
            <a:off x="2807618" y="2480891"/>
            <a:ext cx="903440" cy="656110"/>
          </a:xfrm>
          <a:custGeom>
            <a:avLst/>
            <a:gdLst>
              <a:gd name="T0" fmla="*/ 1231 w 1578"/>
              <a:gd name="T1" fmla="*/ 748 h 1145"/>
              <a:gd name="T2" fmla="*/ 1578 w 1578"/>
              <a:gd name="T3" fmla="*/ 764 h 1145"/>
              <a:gd name="T4" fmla="*/ 0 w 1578"/>
              <a:gd name="T5" fmla="*/ 0 h 1145"/>
              <a:gd name="T6" fmla="*/ 1396 w 1578"/>
              <a:gd name="T7" fmla="*/ 1145 h 1145"/>
              <a:gd name="T8" fmla="*/ 1231 w 1578"/>
              <a:gd name="T9" fmla="*/ 748 h 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78" h="1145">
                <a:moveTo>
                  <a:pt x="1231" y="748"/>
                </a:moveTo>
                <a:lnTo>
                  <a:pt x="1578" y="764"/>
                </a:lnTo>
                <a:lnTo>
                  <a:pt x="0" y="0"/>
                </a:lnTo>
                <a:lnTo>
                  <a:pt x="1396" y="1145"/>
                </a:lnTo>
                <a:lnTo>
                  <a:pt x="1231" y="74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8">
            <a:extLst>
              <a:ext uri="{FF2B5EF4-FFF2-40B4-BE49-F238E27FC236}">
                <a16:creationId xmlns:a16="http://schemas.microsoft.com/office/drawing/2014/main" id="{A4922CF4-1B89-4034-A963-3C2D971FB667}"/>
              </a:ext>
            </a:extLst>
          </p:cNvPr>
          <p:cNvSpPr>
            <a:spLocks/>
          </p:cNvSpPr>
          <p:nvPr/>
        </p:nvSpPr>
        <p:spPr bwMode="auto">
          <a:xfrm>
            <a:off x="5995419" y="4445787"/>
            <a:ext cx="2267187" cy="1767376"/>
          </a:xfrm>
          <a:custGeom>
            <a:avLst/>
            <a:gdLst>
              <a:gd name="T0" fmla="*/ 1950 w 3959"/>
              <a:gd name="T1" fmla="*/ 1182 h 3087"/>
              <a:gd name="T2" fmla="*/ 3959 w 3959"/>
              <a:gd name="T3" fmla="*/ 1182 h 3087"/>
              <a:gd name="T4" fmla="*/ 1518 w 3959"/>
              <a:gd name="T5" fmla="*/ 0 h 3087"/>
              <a:gd name="T6" fmla="*/ 0 w 3959"/>
              <a:gd name="T7" fmla="*/ 0 h 3087"/>
              <a:gd name="T8" fmla="*/ 311 w 3959"/>
              <a:gd name="T9" fmla="*/ 1395 h 3087"/>
              <a:gd name="T10" fmla="*/ 2374 w 3959"/>
              <a:gd name="T11" fmla="*/ 3087 h 3087"/>
              <a:gd name="T12" fmla="*/ 1950 w 3959"/>
              <a:gd name="T13" fmla="*/ 1182 h 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59" h="3087">
                <a:moveTo>
                  <a:pt x="1950" y="1182"/>
                </a:moveTo>
                <a:lnTo>
                  <a:pt x="3959" y="1182"/>
                </a:lnTo>
                <a:lnTo>
                  <a:pt x="1518" y="0"/>
                </a:lnTo>
                <a:lnTo>
                  <a:pt x="0" y="0"/>
                </a:lnTo>
                <a:lnTo>
                  <a:pt x="311" y="1395"/>
                </a:lnTo>
                <a:lnTo>
                  <a:pt x="2374" y="3087"/>
                </a:lnTo>
                <a:lnTo>
                  <a:pt x="1950" y="1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3">
            <a:extLst>
              <a:ext uri="{FF2B5EF4-FFF2-40B4-BE49-F238E27FC236}">
                <a16:creationId xmlns:a16="http://schemas.microsoft.com/office/drawing/2014/main" id="{6BE22204-235E-4767-A4E8-9F5EFCB1EC3A}"/>
              </a:ext>
            </a:extLst>
          </p:cNvPr>
          <p:cNvSpPr>
            <a:spLocks/>
          </p:cNvSpPr>
          <p:nvPr/>
        </p:nvSpPr>
        <p:spPr bwMode="auto">
          <a:xfrm>
            <a:off x="7599626" y="5479761"/>
            <a:ext cx="953249" cy="316032"/>
          </a:xfrm>
          <a:custGeom>
            <a:avLst/>
            <a:gdLst>
              <a:gd name="T0" fmla="*/ 1664 w 1664"/>
              <a:gd name="T1" fmla="*/ 276 h 551"/>
              <a:gd name="T2" fmla="*/ 1662 w 1664"/>
              <a:gd name="T3" fmla="*/ 291 h 551"/>
              <a:gd name="T4" fmla="*/ 1654 w 1664"/>
              <a:gd name="T5" fmla="*/ 318 h 551"/>
              <a:gd name="T6" fmla="*/ 1628 w 1664"/>
              <a:gd name="T7" fmla="*/ 358 h 551"/>
              <a:gd name="T8" fmla="*/ 1565 w 1664"/>
              <a:gd name="T9" fmla="*/ 407 h 551"/>
              <a:gd name="T10" fmla="*/ 1474 w 1664"/>
              <a:gd name="T11" fmla="*/ 452 h 551"/>
              <a:gd name="T12" fmla="*/ 1362 w 1664"/>
              <a:gd name="T13" fmla="*/ 489 h 551"/>
              <a:gd name="T14" fmla="*/ 1229 w 1664"/>
              <a:gd name="T15" fmla="*/ 519 h 551"/>
              <a:gd name="T16" fmla="*/ 1079 w 1664"/>
              <a:gd name="T17" fmla="*/ 539 h 551"/>
              <a:gd name="T18" fmla="*/ 917 w 1664"/>
              <a:gd name="T19" fmla="*/ 551 h 551"/>
              <a:gd name="T20" fmla="*/ 832 w 1664"/>
              <a:gd name="T21" fmla="*/ 551 h 551"/>
              <a:gd name="T22" fmla="*/ 747 w 1664"/>
              <a:gd name="T23" fmla="*/ 551 h 551"/>
              <a:gd name="T24" fmla="*/ 584 w 1664"/>
              <a:gd name="T25" fmla="*/ 539 h 551"/>
              <a:gd name="T26" fmla="*/ 435 w 1664"/>
              <a:gd name="T27" fmla="*/ 519 h 551"/>
              <a:gd name="T28" fmla="*/ 302 w 1664"/>
              <a:gd name="T29" fmla="*/ 489 h 551"/>
              <a:gd name="T30" fmla="*/ 190 w 1664"/>
              <a:gd name="T31" fmla="*/ 452 h 551"/>
              <a:gd name="T32" fmla="*/ 99 w 1664"/>
              <a:gd name="T33" fmla="*/ 407 h 551"/>
              <a:gd name="T34" fmla="*/ 37 w 1664"/>
              <a:gd name="T35" fmla="*/ 358 h 551"/>
              <a:gd name="T36" fmla="*/ 10 w 1664"/>
              <a:gd name="T37" fmla="*/ 318 h 551"/>
              <a:gd name="T38" fmla="*/ 1 w 1664"/>
              <a:gd name="T39" fmla="*/ 291 h 551"/>
              <a:gd name="T40" fmla="*/ 0 w 1664"/>
              <a:gd name="T41" fmla="*/ 276 h 551"/>
              <a:gd name="T42" fmla="*/ 1 w 1664"/>
              <a:gd name="T43" fmla="*/ 262 h 551"/>
              <a:gd name="T44" fmla="*/ 10 w 1664"/>
              <a:gd name="T45" fmla="*/ 234 h 551"/>
              <a:gd name="T46" fmla="*/ 37 w 1664"/>
              <a:gd name="T47" fmla="*/ 194 h 551"/>
              <a:gd name="T48" fmla="*/ 99 w 1664"/>
              <a:gd name="T49" fmla="*/ 144 h 551"/>
              <a:gd name="T50" fmla="*/ 190 w 1664"/>
              <a:gd name="T51" fmla="*/ 101 h 551"/>
              <a:gd name="T52" fmla="*/ 302 w 1664"/>
              <a:gd name="T53" fmla="*/ 63 h 551"/>
              <a:gd name="T54" fmla="*/ 435 w 1664"/>
              <a:gd name="T55" fmla="*/ 33 h 551"/>
              <a:gd name="T56" fmla="*/ 584 w 1664"/>
              <a:gd name="T57" fmla="*/ 13 h 551"/>
              <a:gd name="T58" fmla="*/ 747 w 1664"/>
              <a:gd name="T59" fmla="*/ 1 h 551"/>
              <a:gd name="T60" fmla="*/ 832 w 1664"/>
              <a:gd name="T61" fmla="*/ 0 h 551"/>
              <a:gd name="T62" fmla="*/ 917 w 1664"/>
              <a:gd name="T63" fmla="*/ 1 h 551"/>
              <a:gd name="T64" fmla="*/ 1079 w 1664"/>
              <a:gd name="T65" fmla="*/ 13 h 551"/>
              <a:gd name="T66" fmla="*/ 1229 w 1664"/>
              <a:gd name="T67" fmla="*/ 33 h 551"/>
              <a:gd name="T68" fmla="*/ 1362 w 1664"/>
              <a:gd name="T69" fmla="*/ 63 h 551"/>
              <a:gd name="T70" fmla="*/ 1474 w 1664"/>
              <a:gd name="T71" fmla="*/ 101 h 551"/>
              <a:gd name="T72" fmla="*/ 1565 w 1664"/>
              <a:gd name="T73" fmla="*/ 144 h 551"/>
              <a:gd name="T74" fmla="*/ 1628 w 1664"/>
              <a:gd name="T75" fmla="*/ 194 h 551"/>
              <a:gd name="T76" fmla="*/ 1654 w 1664"/>
              <a:gd name="T77" fmla="*/ 234 h 551"/>
              <a:gd name="T78" fmla="*/ 1662 w 1664"/>
              <a:gd name="T79" fmla="*/ 262 h 551"/>
              <a:gd name="T80" fmla="*/ 1664 w 1664"/>
              <a:gd name="T81" fmla="*/ 276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64" h="551">
                <a:moveTo>
                  <a:pt x="1664" y="276"/>
                </a:moveTo>
                <a:lnTo>
                  <a:pt x="1662" y="291"/>
                </a:lnTo>
                <a:lnTo>
                  <a:pt x="1654" y="318"/>
                </a:lnTo>
                <a:lnTo>
                  <a:pt x="1628" y="358"/>
                </a:lnTo>
                <a:lnTo>
                  <a:pt x="1565" y="407"/>
                </a:lnTo>
                <a:lnTo>
                  <a:pt x="1474" y="452"/>
                </a:lnTo>
                <a:lnTo>
                  <a:pt x="1362" y="489"/>
                </a:lnTo>
                <a:lnTo>
                  <a:pt x="1229" y="519"/>
                </a:lnTo>
                <a:lnTo>
                  <a:pt x="1079" y="539"/>
                </a:lnTo>
                <a:lnTo>
                  <a:pt x="917" y="551"/>
                </a:lnTo>
                <a:lnTo>
                  <a:pt x="832" y="551"/>
                </a:lnTo>
                <a:lnTo>
                  <a:pt x="747" y="551"/>
                </a:lnTo>
                <a:lnTo>
                  <a:pt x="584" y="539"/>
                </a:lnTo>
                <a:lnTo>
                  <a:pt x="435" y="519"/>
                </a:lnTo>
                <a:lnTo>
                  <a:pt x="302" y="489"/>
                </a:lnTo>
                <a:lnTo>
                  <a:pt x="190" y="452"/>
                </a:lnTo>
                <a:lnTo>
                  <a:pt x="99" y="407"/>
                </a:lnTo>
                <a:lnTo>
                  <a:pt x="37" y="358"/>
                </a:lnTo>
                <a:lnTo>
                  <a:pt x="10" y="318"/>
                </a:lnTo>
                <a:lnTo>
                  <a:pt x="1" y="291"/>
                </a:lnTo>
                <a:lnTo>
                  <a:pt x="0" y="276"/>
                </a:lnTo>
                <a:lnTo>
                  <a:pt x="1" y="262"/>
                </a:lnTo>
                <a:lnTo>
                  <a:pt x="10" y="234"/>
                </a:lnTo>
                <a:lnTo>
                  <a:pt x="37" y="194"/>
                </a:lnTo>
                <a:lnTo>
                  <a:pt x="99" y="144"/>
                </a:lnTo>
                <a:lnTo>
                  <a:pt x="190" y="101"/>
                </a:lnTo>
                <a:lnTo>
                  <a:pt x="302" y="63"/>
                </a:lnTo>
                <a:lnTo>
                  <a:pt x="435" y="33"/>
                </a:lnTo>
                <a:lnTo>
                  <a:pt x="584" y="13"/>
                </a:lnTo>
                <a:lnTo>
                  <a:pt x="747" y="1"/>
                </a:lnTo>
                <a:lnTo>
                  <a:pt x="832" y="0"/>
                </a:lnTo>
                <a:lnTo>
                  <a:pt x="917" y="1"/>
                </a:lnTo>
                <a:lnTo>
                  <a:pt x="1079" y="13"/>
                </a:lnTo>
                <a:lnTo>
                  <a:pt x="1229" y="33"/>
                </a:lnTo>
                <a:lnTo>
                  <a:pt x="1362" y="63"/>
                </a:lnTo>
                <a:lnTo>
                  <a:pt x="1474" y="101"/>
                </a:lnTo>
                <a:lnTo>
                  <a:pt x="1565" y="144"/>
                </a:lnTo>
                <a:lnTo>
                  <a:pt x="1628" y="194"/>
                </a:lnTo>
                <a:lnTo>
                  <a:pt x="1654" y="234"/>
                </a:lnTo>
                <a:lnTo>
                  <a:pt x="1662" y="262"/>
                </a:lnTo>
                <a:lnTo>
                  <a:pt x="1664" y="2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4">
            <a:extLst>
              <a:ext uri="{FF2B5EF4-FFF2-40B4-BE49-F238E27FC236}">
                <a16:creationId xmlns:a16="http://schemas.microsoft.com/office/drawing/2014/main" id="{8B4939E8-887B-4758-BFDD-FC8781CB5422}"/>
              </a:ext>
            </a:extLst>
          </p:cNvPr>
          <p:cNvSpPr>
            <a:spLocks/>
          </p:cNvSpPr>
          <p:nvPr/>
        </p:nvSpPr>
        <p:spPr bwMode="auto">
          <a:xfrm>
            <a:off x="7737031" y="5541594"/>
            <a:ext cx="678439" cy="192367"/>
          </a:xfrm>
          <a:custGeom>
            <a:avLst/>
            <a:gdLst>
              <a:gd name="T0" fmla="*/ 1186 w 1186"/>
              <a:gd name="T1" fmla="*/ 168 h 336"/>
              <a:gd name="T2" fmla="*/ 1184 w 1186"/>
              <a:gd name="T3" fmla="*/ 185 h 336"/>
              <a:gd name="T4" fmla="*/ 1161 w 1186"/>
              <a:gd name="T5" fmla="*/ 218 h 336"/>
              <a:gd name="T6" fmla="*/ 1115 w 1186"/>
              <a:gd name="T7" fmla="*/ 249 h 336"/>
              <a:gd name="T8" fmla="*/ 1052 w 1186"/>
              <a:gd name="T9" fmla="*/ 275 h 336"/>
              <a:gd name="T10" fmla="*/ 971 w 1186"/>
              <a:gd name="T11" fmla="*/ 298 h 336"/>
              <a:gd name="T12" fmla="*/ 876 w 1186"/>
              <a:gd name="T13" fmla="*/ 316 h 336"/>
              <a:gd name="T14" fmla="*/ 770 w 1186"/>
              <a:gd name="T15" fmla="*/ 329 h 336"/>
              <a:gd name="T16" fmla="*/ 653 w 1186"/>
              <a:gd name="T17" fmla="*/ 335 h 336"/>
              <a:gd name="T18" fmla="*/ 593 w 1186"/>
              <a:gd name="T19" fmla="*/ 336 h 336"/>
              <a:gd name="T20" fmla="*/ 532 w 1186"/>
              <a:gd name="T21" fmla="*/ 335 h 336"/>
              <a:gd name="T22" fmla="*/ 416 w 1186"/>
              <a:gd name="T23" fmla="*/ 329 h 336"/>
              <a:gd name="T24" fmla="*/ 309 w 1186"/>
              <a:gd name="T25" fmla="*/ 316 h 336"/>
              <a:gd name="T26" fmla="*/ 214 w 1186"/>
              <a:gd name="T27" fmla="*/ 298 h 336"/>
              <a:gd name="T28" fmla="*/ 134 w 1186"/>
              <a:gd name="T29" fmla="*/ 275 h 336"/>
              <a:gd name="T30" fmla="*/ 70 w 1186"/>
              <a:gd name="T31" fmla="*/ 249 h 336"/>
              <a:gd name="T32" fmla="*/ 26 w 1186"/>
              <a:gd name="T33" fmla="*/ 218 h 336"/>
              <a:gd name="T34" fmla="*/ 1 w 1186"/>
              <a:gd name="T35" fmla="*/ 185 h 336"/>
              <a:gd name="T36" fmla="*/ 0 w 1186"/>
              <a:gd name="T37" fmla="*/ 168 h 336"/>
              <a:gd name="T38" fmla="*/ 1 w 1186"/>
              <a:gd name="T39" fmla="*/ 151 h 336"/>
              <a:gd name="T40" fmla="*/ 26 w 1186"/>
              <a:gd name="T41" fmla="*/ 118 h 336"/>
              <a:gd name="T42" fmla="*/ 70 w 1186"/>
              <a:gd name="T43" fmla="*/ 88 h 336"/>
              <a:gd name="T44" fmla="*/ 134 w 1186"/>
              <a:gd name="T45" fmla="*/ 62 h 336"/>
              <a:gd name="T46" fmla="*/ 214 w 1186"/>
              <a:gd name="T47" fmla="*/ 39 h 336"/>
              <a:gd name="T48" fmla="*/ 309 w 1186"/>
              <a:gd name="T49" fmla="*/ 20 h 336"/>
              <a:gd name="T50" fmla="*/ 416 w 1186"/>
              <a:gd name="T51" fmla="*/ 7 h 336"/>
              <a:gd name="T52" fmla="*/ 532 w 1186"/>
              <a:gd name="T53" fmla="*/ 1 h 336"/>
              <a:gd name="T54" fmla="*/ 593 w 1186"/>
              <a:gd name="T55" fmla="*/ 0 h 336"/>
              <a:gd name="T56" fmla="*/ 653 w 1186"/>
              <a:gd name="T57" fmla="*/ 1 h 336"/>
              <a:gd name="T58" fmla="*/ 770 w 1186"/>
              <a:gd name="T59" fmla="*/ 7 h 336"/>
              <a:gd name="T60" fmla="*/ 876 w 1186"/>
              <a:gd name="T61" fmla="*/ 20 h 336"/>
              <a:gd name="T62" fmla="*/ 971 w 1186"/>
              <a:gd name="T63" fmla="*/ 39 h 336"/>
              <a:gd name="T64" fmla="*/ 1052 w 1186"/>
              <a:gd name="T65" fmla="*/ 62 h 336"/>
              <a:gd name="T66" fmla="*/ 1115 w 1186"/>
              <a:gd name="T67" fmla="*/ 88 h 336"/>
              <a:gd name="T68" fmla="*/ 1161 w 1186"/>
              <a:gd name="T69" fmla="*/ 118 h 336"/>
              <a:gd name="T70" fmla="*/ 1184 w 1186"/>
              <a:gd name="T71" fmla="*/ 151 h 336"/>
              <a:gd name="T72" fmla="*/ 1186 w 1186"/>
              <a:gd name="T73" fmla="*/ 1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86" h="336">
                <a:moveTo>
                  <a:pt x="1186" y="168"/>
                </a:moveTo>
                <a:lnTo>
                  <a:pt x="1184" y="185"/>
                </a:lnTo>
                <a:lnTo>
                  <a:pt x="1161" y="218"/>
                </a:lnTo>
                <a:lnTo>
                  <a:pt x="1115" y="249"/>
                </a:lnTo>
                <a:lnTo>
                  <a:pt x="1052" y="275"/>
                </a:lnTo>
                <a:lnTo>
                  <a:pt x="971" y="298"/>
                </a:lnTo>
                <a:lnTo>
                  <a:pt x="876" y="316"/>
                </a:lnTo>
                <a:lnTo>
                  <a:pt x="770" y="329"/>
                </a:lnTo>
                <a:lnTo>
                  <a:pt x="653" y="335"/>
                </a:lnTo>
                <a:lnTo>
                  <a:pt x="593" y="336"/>
                </a:lnTo>
                <a:lnTo>
                  <a:pt x="532" y="335"/>
                </a:lnTo>
                <a:lnTo>
                  <a:pt x="416" y="329"/>
                </a:lnTo>
                <a:lnTo>
                  <a:pt x="309" y="316"/>
                </a:lnTo>
                <a:lnTo>
                  <a:pt x="214" y="298"/>
                </a:lnTo>
                <a:lnTo>
                  <a:pt x="134" y="275"/>
                </a:lnTo>
                <a:lnTo>
                  <a:pt x="70" y="249"/>
                </a:lnTo>
                <a:lnTo>
                  <a:pt x="26" y="218"/>
                </a:lnTo>
                <a:lnTo>
                  <a:pt x="1" y="185"/>
                </a:lnTo>
                <a:lnTo>
                  <a:pt x="0" y="168"/>
                </a:lnTo>
                <a:lnTo>
                  <a:pt x="1" y="151"/>
                </a:lnTo>
                <a:lnTo>
                  <a:pt x="26" y="118"/>
                </a:lnTo>
                <a:lnTo>
                  <a:pt x="70" y="88"/>
                </a:lnTo>
                <a:lnTo>
                  <a:pt x="134" y="62"/>
                </a:lnTo>
                <a:lnTo>
                  <a:pt x="214" y="39"/>
                </a:lnTo>
                <a:lnTo>
                  <a:pt x="309" y="20"/>
                </a:lnTo>
                <a:lnTo>
                  <a:pt x="416" y="7"/>
                </a:lnTo>
                <a:lnTo>
                  <a:pt x="532" y="1"/>
                </a:lnTo>
                <a:lnTo>
                  <a:pt x="593" y="0"/>
                </a:lnTo>
                <a:lnTo>
                  <a:pt x="653" y="1"/>
                </a:lnTo>
                <a:lnTo>
                  <a:pt x="770" y="7"/>
                </a:lnTo>
                <a:lnTo>
                  <a:pt x="876" y="20"/>
                </a:lnTo>
                <a:lnTo>
                  <a:pt x="971" y="39"/>
                </a:lnTo>
                <a:lnTo>
                  <a:pt x="1052" y="62"/>
                </a:lnTo>
                <a:lnTo>
                  <a:pt x="1115" y="88"/>
                </a:lnTo>
                <a:lnTo>
                  <a:pt x="1161" y="118"/>
                </a:lnTo>
                <a:lnTo>
                  <a:pt x="1184" y="151"/>
                </a:lnTo>
                <a:lnTo>
                  <a:pt x="1186" y="16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154">
            <a:extLst>
              <a:ext uri="{FF2B5EF4-FFF2-40B4-BE49-F238E27FC236}">
                <a16:creationId xmlns:a16="http://schemas.microsoft.com/office/drawing/2014/main" id="{904FC3D8-2AF0-4430-B402-A92DB3F0E033}"/>
              </a:ext>
            </a:extLst>
          </p:cNvPr>
          <p:cNvSpPr>
            <a:spLocks/>
          </p:cNvSpPr>
          <p:nvPr/>
        </p:nvSpPr>
        <p:spPr bwMode="auto">
          <a:xfrm>
            <a:off x="6421376" y="4708574"/>
            <a:ext cx="827867" cy="273093"/>
          </a:xfrm>
          <a:custGeom>
            <a:avLst/>
            <a:gdLst>
              <a:gd name="T0" fmla="*/ 1444 w 1444"/>
              <a:gd name="T1" fmla="*/ 239 h 479"/>
              <a:gd name="T2" fmla="*/ 1444 w 1444"/>
              <a:gd name="T3" fmla="*/ 252 h 479"/>
              <a:gd name="T4" fmla="*/ 1436 w 1444"/>
              <a:gd name="T5" fmla="*/ 276 h 479"/>
              <a:gd name="T6" fmla="*/ 1412 w 1444"/>
              <a:gd name="T7" fmla="*/ 311 h 479"/>
              <a:gd name="T8" fmla="*/ 1357 w 1444"/>
              <a:gd name="T9" fmla="*/ 354 h 479"/>
              <a:gd name="T10" fmla="*/ 1279 w 1444"/>
              <a:gd name="T11" fmla="*/ 391 h 479"/>
              <a:gd name="T12" fmla="*/ 1182 w 1444"/>
              <a:gd name="T13" fmla="*/ 424 h 479"/>
              <a:gd name="T14" fmla="*/ 1066 w 1444"/>
              <a:gd name="T15" fmla="*/ 450 h 479"/>
              <a:gd name="T16" fmla="*/ 937 w 1444"/>
              <a:gd name="T17" fmla="*/ 467 h 479"/>
              <a:gd name="T18" fmla="*/ 796 w 1444"/>
              <a:gd name="T19" fmla="*/ 477 h 479"/>
              <a:gd name="T20" fmla="*/ 722 w 1444"/>
              <a:gd name="T21" fmla="*/ 479 h 479"/>
              <a:gd name="T22" fmla="*/ 647 w 1444"/>
              <a:gd name="T23" fmla="*/ 477 h 479"/>
              <a:gd name="T24" fmla="*/ 506 w 1444"/>
              <a:gd name="T25" fmla="*/ 467 h 479"/>
              <a:gd name="T26" fmla="*/ 377 w 1444"/>
              <a:gd name="T27" fmla="*/ 450 h 479"/>
              <a:gd name="T28" fmla="*/ 262 w 1444"/>
              <a:gd name="T29" fmla="*/ 424 h 479"/>
              <a:gd name="T30" fmla="*/ 164 w 1444"/>
              <a:gd name="T31" fmla="*/ 391 h 479"/>
              <a:gd name="T32" fmla="*/ 86 w 1444"/>
              <a:gd name="T33" fmla="*/ 354 h 479"/>
              <a:gd name="T34" fmla="*/ 31 w 1444"/>
              <a:gd name="T35" fmla="*/ 311 h 479"/>
              <a:gd name="T36" fmla="*/ 8 w 1444"/>
              <a:gd name="T37" fmla="*/ 276 h 479"/>
              <a:gd name="T38" fmla="*/ 0 w 1444"/>
              <a:gd name="T39" fmla="*/ 252 h 479"/>
              <a:gd name="T40" fmla="*/ 0 w 1444"/>
              <a:gd name="T41" fmla="*/ 239 h 479"/>
              <a:gd name="T42" fmla="*/ 0 w 1444"/>
              <a:gd name="T43" fmla="*/ 227 h 479"/>
              <a:gd name="T44" fmla="*/ 8 w 1444"/>
              <a:gd name="T45" fmla="*/ 203 h 479"/>
              <a:gd name="T46" fmla="*/ 31 w 1444"/>
              <a:gd name="T47" fmla="*/ 168 h 479"/>
              <a:gd name="T48" fmla="*/ 86 w 1444"/>
              <a:gd name="T49" fmla="*/ 125 h 479"/>
              <a:gd name="T50" fmla="*/ 164 w 1444"/>
              <a:gd name="T51" fmla="*/ 86 h 479"/>
              <a:gd name="T52" fmla="*/ 262 w 1444"/>
              <a:gd name="T53" fmla="*/ 54 h 479"/>
              <a:gd name="T54" fmla="*/ 377 w 1444"/>
              <a:gd name="T55" fmla="*/ 29 h 479"/>
              <a:gd name="T56" fmla="*/ 506 w 1444"/>
              <a:gd name="T57" fmla="*/ 10 h 479"/>
              <a:gd name="T58" fmla="*/ 647 w 1444"/>
              <a:gd name="T59" fmla="*/ 0 h 479"/>
              <a:gd name="T60" fmla="*/ 722 w 1444"/>
              <a:gd name="T61" fmla="*/ 0 h 479"/>
              <a:gd name="T62" fmla="*/ 796 w 1444"/>
              <a:gd name="T63" fmla="*/ 0 h 479"/>
              <a:gd name="T64" fmla="*/ 937 w 1444"/>
              <a:gd name="T65" fmla="*/ 10 h 479"/>
              <a:gd name="T66" fmla="*/ 1066 w 1444"/>
              <a:gd name="T67" fmla="*/ 29 h 479"/>
              <a:gd name="T68" fmla="*/ 1182 w 1444"/>
              <a:gd name="T69" fmla="*/ 54 h 479"/>
              <a:gd name="T70" fmla="*/ 1279 w 1444"/>
              <a:gd name="T71" fmla="*/ 86 h 479"/>
              <a:gd name="T72" fmla="*/ 1357 w 1444"/>
              <a:gd name="T73" fmla="*/ 125 h 479"/>
              <a:gd name="T74" fmla="*/ 1412 w 1444"/>
              <a:gd name="T75" fmla="*/ 168 h 479"/>
              <a:gd name="T76" fmla="*/ 1436 w 1444"/>
              <a:gd name="T77" fmla="*/ 203 h 479"/>
              <a:gd name="T78" fmla="*/ 1444 w 1444"/>
              <a:gd name="T79" fmla="*/ 227 h 479"/>
              <a:gd name="T80" fmla="*/ 1444 w 1444"/>
              <a:gd name="T81" fmla="*/ 23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44" h="479">
                <a:moveTo>
                  <a:pt x="1444" y="239"/>
                </a:moveTo>
                <a:lnTo>
                  <a:pt x="1444" y="252"/>
                </a:lnTo>
                <a:lnTo>
                  <a:pt x="1436" y="276"/>
                </a:lnTo>
                <a:lnTo>
                  <a:pt x="1412" y="311"/>
                </a:lnTo>
                <a:lnTo>
                  <a:pt x="1357" y="354"/>
                </a:lnTo>
                <a:lnTo>
                  <a:pt x="1279" y="391"/>
                </a:lnTo>
                <a:lnTo>
                  <a:pt x="1182" y="424"/>
                </a:lnTo>
                <a:lnTo>
                  <a:pt x="1066" y="450"/>
                </a:lnTo>
                <a:lnTo>
                  <a:pt x="937" y="467"/>
                </a:lnTo>
                <a:lnTo>
                  <a:pt x="796" y="477"/>
                </a:lnTo>
                <a:lnTo>
                  <a:pt x="722" y="479"/>
                </a:lnTo>
                <a:lnTo>
                  <a:pt x="647" y="477"/>
                </a:lnTo>
                <a:lnTo>
                  <a:pt x="506" y="467"/>
                </a:lnTo>
                <a:lnTo>
                  <a:pt x="377" y="450"/>
                </a:lnTo>
                <a:lnTo>
                  <a:pt x="262" y="424"/>
                </a:lnTo>
                <a:lnTo>
                  <a:pt x="164" y="391"/>
                </a:lnTo>
                <a:lnTo>
                  <a:pt x="86" y="354"/>
                </a:lnTo>
                <a:lnTo>
                  <a:pt x="31" y="311"/>
                </a:lnTo>
                <a:lnTo>
                  <a:pt x="8" y="276"/>
                </a:lnTo>
                <a:lnTo>
                  <a:pt x="0" y="252"/>
                </a:lnTo>
                <a:lnTo>
                  <a:pt x="0" y="239"/>
                </a:lnTo>
                <a:lnTo>
                  <a:pt x="0" y="227"/>
                </a:lnTo>
                <a:lnTo>
                  <a:pt x="8" y="203"/>
                </a:lnTo>
                <a:lnTo>
                  <a:pt x="31" y="168"/>
                </a:lnTo>
                <a:lnTo>
                  <a:pt x="86" y="125"/>
                </a:lnTo>
                <a:lnTo>
                  <a:pt x="164" y="86"/>
                </a:lnTo>
                <a:lnTo>
                  <a:pt x="262" y="54"/>
                </a:lnTo>
                <a:lnTo>
                  <a:pt x="377" y="29"/>
                </a:lnTo>
                <a:lnTo>
                  <a:pt x="506" y="10"/>
                </a:lnTo>
                <a:lnTo>
                  <a:pt x="647" y="0"/>
                </a:lnTo>
                <a:lnTo>
                  <a:pt x="722" y="0"/>
                </a:lnTo>
                <a:lnTo>
                  <a:pt x="796" y="0"/>
                </a:lnTo>
                <a:lnTo>
                  <a:pt x="937" y="10"/>
                </a:lnTo>
                <a:lnTo>
                  <a:pt x="1066" y="29"/>
                </a:lnTo>
                <a:lnTo>
                  <a:pt x="1182" y="54"/>
                </a:lnTo>
                <a:lnTo>
                  <a:pt x="1279" y="86"/>
                </a:lnTo>
                <a:lnTo>
                  <a:pt x="1357" y="125"/>
                </a:lnTo>
                <a:lnTo>
                  <a:pt x="1412" y="168"/>
                </a:lnTo>
                <a:lnTo>
                  <a:pt x="1436" y="203"/>
                </a:lnTo>
                <a:lnTo>
                  <a:pt x="1444" y="227"/>
                </a:lnTo>
                <a:lnTo>
                  <a:pt x="1444" y="2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55">
            <a:extLst>
              <a:ext uri="{FF2B5EF4-FFF2-40B4-BE49-F238E27FC236}">
                <a16:creationId xmlns:a16="http://schemas.microsoft.com/office/drawing/2014/main" id="{B09EAA4C-D585-479C-A77D-6E26B31D9D12}"/>
              </a:ext>
            </a:extLst>
          </p:cNvPr>
          <p:cNvSpPr>
            <a:spLocks/>
          </p:cNvSpPr>
          <p:nvPr/>
        </p:nvSpPr>
        <p:spPr bwMode="auto">
          <a:xfrm>
            <a:off x="6539888" y="4761819"/>
            <a:ext cx="590843" cy="166604"/>
          </a:xfrm>
          <a:custGeom>
            <a:avLst/>
            <a:gdLst>
              <a:gd name="T0" fmla="*/ 1032 w 1032"/>
              <a:gd name="T1" fmla="*/ 146 h 292"/>
              <a:gd name="T2" fmla="*/ 1029 w 1032"/>
              <a:gd name="T3" fmla="*/ 161 h 292"/>
              <a:gd name="T4" fmla="*/ 1009 w 1032"/>
              <a:gd name="T5" fmla="*/ 189 h 292"/>
              <a:gd name="T6" fmla="*/ 970 w 1032"/>
              <a:gd name="T7" fmla="*/ 216 h 292"/>
              <a:gd name="T8" fmla="*/ 914 w 1032"/>
              <a:gd name="T9" fmla="*/ 239 h 292"/>
              <a:gd name="T10" fmla="*/ 806 w 1032"/>
              <a:gd name="T11" fmla="*/ 268 h 292"/>
              <a:gd name="T12" fmla="*/ 621 w 1032"/>
              <a:gd name="T13" fmla="*/ 289 h 292"/>
              <a:gd name="T14" fmla="*/ 516 w 1032"/>
              <a:gd name="T15" fmla="*/ 292 h 292"/>
              <a:gd name="T16" fmla="*/ 411 w 1032"/>
              <a:gd name="T17" fmla="*/ 289 h 292"/>
              <a:gd name="T18" fmla="*/ 226 w 1032"/>
              <a:gd name="T19" fmla="*/ 268 h 292"/>
              <a:gd name="T20" fmla="*/ 118 w 1032"/>
              <a:gd name="T21" fmla="*/ 239 h 292"/>
              <a:gd name="T22" fmla="*/ 61 w 1032"/>
              <a:gd name="T23" fmla="*/ 216 h 292"/>
              <a:gd name="T24" fmla="*/ 23 w 1032"/>
              <a:gd name="T25" fmla="*/ 189 h 292"/>
              <a:gd name="T26" fmla="*/ 2 w 1032"/>
              <a:gd name="T27" fmla="*/ 161 h 292"/>
              <a:gd name="T28" fmla="*/ 0 w 1032"/>
              <a:gd name="T29" fmla="*/ 146 h 292"/>
              <a:gd name="T30" fmla="*/ 2 w 1032"/>
              <a:gd name="T31" fmla="*/ 131 h 292"/>
              <a:gd name="T32" fmla="*/ 23 w 1032"/>
              <a:gd name="T33" fmla="*/ 102 h 292"/>
              <a:gd name="T34" fmla="*/ 61 w 1032"/>
              <a:gd name="T35" fmla="*/ 77 h 292"/>
              <a:gd name="T36" fmla="*/ 118 w 1032"/>
              <a:gd name="T37" fmla="*/ 54 h 292"/>
              <a:gd name="T38" fmla="*/ 226 w 1032"/>
              <a:gd name="T39" fmla="*/ 25 h 292"/>
              <a:gd name="T40" fmla="*/ 411 w 1032"/>
              <a:gd name="T41" fmla="*/ 2 h 292"/>
              <a:gd name="T42" fmla="*/ 516 w 1032"/>
              <a:gd name="T43" fmla="*/ 0 h 292"/>
              <a:gd name="T44" fmla="*/ 621 w 1032"/>
              <a:gd name="T45" fmla="*/ 2 h 292"/>
              <a:gd name="T46" fmla="*/ 806 w 1032"/>
              <a:gd name="T47" fmla="*/ 25 h 292"/>
              <a:gd name="T48" fmla="*/ 914 w 1032"/>
              <a:gd name="T49" fmla="*/ 54 h 292"/>
              <a:gd name="T50" fmla="*/ 970 w 1032"/>
              <a:gd name="T51" fmla="*/ 77 h 292"/>
              <a:gd name="T52" fmla="*/ 1009 w 1032"/>
              <a:gd name="T53" fmla="*/ 102 h 292"/>
              <a:gd name="T54" fmla="*/ 1029 w 1032"/>
              <a:gd name="T55" fmla="*/ 131 h 292"/>
              <a:gd name="T56" fmla="*/ 1032 w 1032"/>
              <a:gd name="T57" fmla="*/ 146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32" h="292">
                <a:moveTo>
                  <a:pt x="1032" y="146"/>
                </a:moveTo>
                <a:lnTo>
                  <a:pt x="1029" y="161"/>
                </a:lnTo>
                <a:lnTo>
                  <a:pt x="1009" y="189"/>
                </a:lnTo>
                <a:lnTo>
                  <a:pt x="970" y="216"/>
                </a:lnTo>
                <a:lnTo>
                  <a:pt x="914" y="239"/>
                </a:lnTo>
                <a:lnTo>
                  <a:pt x="806" y="268"/>
                </a:lnTo>
                <a:lnTo>
                  <a:pt x="621" y="289"/>
                </a:lnTo>
                <a:lnTo>
                  <a:pt x="516" y="292"/>
                </a:lnTo>
                <a:lnTo>
                  <a:pt x="411" y="289"/>
                </a:lnTo>
                <a:lnTo>
                  <a:pt x="226" y="268"/>
                </a:lnTo>
                <a:lnTo>
                  <a:pt x="118" y="239"/>
                </a:lnTo>
                <a:lnTo>
                  <a:pt x="61" y="216"/>
                </a:lnTo>
                <a:lnTo>
                  <a:pt x="23" y="189"/>
                </a:lnTo>
                <a:lnTo>
                  <a:pt x="2" y="161"/>
                </a:lnTo>
                <a:lnTo>
                  <a:pt x="0" y="146"/>
                </a:lnTo>
                <a:lnTo>
                  <a:pt x="2" y="131"/>
                </a:lnTo>
                <a:lnTo>
                  <a:pt x="23" y="102"/>
                </a:lnTo>
                <a:lnTo>
                  <a:pt x="61" y="77"/>
                </a:lnTo>
                <a:lnTo>
                  <a:pt x="118" y="54"/>
                </a:lnTo>
                <a:lnTo>
                  <a:pt x="226" y="25"/>
                </a:lnTo>
                <a:lnTo>
                  <a:pt x="411" y="2"/>
                </a:lnTo>
                <a:lnTo>
                  <a:pt x="516" y="0"/>
                </a:lnTo>
                <a:lnTo>
                  <a:pt x="621" y="2"/>
                </a:lnTo>
                <a:lnTo>
                  <a:pt x="806" y="25"/>
                </a:lnTo>
                <a:lnTo>
                  <a:pt x="914" y="54"/>
                </a:lnTo>
                <a:lnTo>
                  <a:pt x="970" y="77"/>
                </a:lnTo>
                <a:lnTo>
                  <a:pt x="1009" y="102"/>
                </a:lnTo>
                <a:lnTo>
                  <a:pt x="1029" y="131"/>
                </a:lnTo>
                <a:lnTo>
                  <a:pt x="1032" y="14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266">
            <a:extLst>
              <a:ext uri="{FF2B5EF4-FFF2-40B4-BE49-F238E27FC236}">
                <a16:creationId xmlns:a16="http://schemas.microsoft.com/office/drawing/2014/main" id="{79F98108-06AE-4E68-83F4-BBACBC0F6D55}"/>
              </a:ext>
            </a:extLst>
          </p:cNvPr>
          <p:cNvSpPr>
            <a:spLocks/>
          </p:cNvSpPr>
          <p:nvPr/>
        </p:nvSpPr>
        <p:spPr bwMode="auto">
          <a:xfrm>
            <a:off x="5119461" y="3992349"/>
            <a:ext cx="657828" cy="218131"/>
          </a:xfrm>
          <a:custGeom>
            <a:avLst/>
            <a:gdLst>
              <a:gd name="T0" fmla="*/ 1148 w 1148"/>
              <a:gd name="T1" fmla="*/ 190 h 381"/>
              <a:gd name="T2" fmla="*/ 1146 w 1148"/>
              <a:gd name="T3" fmla="*/ 210 h 381"/>
              <a:gd name="T4" fmla="*/ 1123 w 1148"/>
              <a:gd name="T5" fmla="*/ 247 h 381"/>
              <a:gd name="T6" fmla="*/ 1078 w 1148"/>
              <a:gd name="T7" fmla="*/ 282 h 381"/>
              <a:gd name="T8" fmla="*/ 1017 w 1148"/>
              <a:gd name="T9" fmla="*/ 312 h 381"/>
              <a:gd name="T10" fmla="*/ 939 w 1148"/>
              <a:gd name="T11" fmla="*/ 338 h 381"/>
              <a:gd name="T12" fmla="*/ 848 w 1148"/>
              <a:gd name="T13" fmla="*/ 358 h 381"/>
              <a:gd name="T14" fmla="*/ 745 w 1148"/>
              <a:gd name="T15" fmla="*/ 373 h 381"/>
              <a:gd name="T16" fmla="*/ 632 w 1148"/>
              <a:gd name="T17" fmla="*/ 380 h 381"/>
              <a:gd name="T18" fmla="*/ 573 w 1148"/>
              <a:gd name="T19" fmla="*/ 381 h 381"/>
              <a:gd name="T20" fmla="*/ 516 w 1148"/>
              <a:gd name="T21" fmla="*/ 380 h 381"/>
              <a:gd name="T22" fmla="*/ 403 w 1148"/>
              <a:gd name="T23" fmla="*/ 373 h 381"/>
              <a:gd name="T24" fmla="*/ 300 w 1148"/>
              <a:gd name="T25" fmla="*/ 358 h 381"/>
              <a:gd name="T26" fmla="*/ 209 w 1148"/>
              <a:gd name="T27" fmla="*/ 338 h 381"/>
              <a:gd name="T28" fmla="*/ 131 w 1148"/>
              <a:gd name="T29" fmla="*/ 312 h 381"/>
              <a:gd name="T30" fmla="*/ 69 w 1148"/>
              <a:gd name="T31" fmla="*/ 282 h 381"/>
              <a:gd name="T32" fmla="*/ 25 w 1148"/>
              <a:gd name="T33" fmla="*/ 247 h 381"/>
              <a:gd name="T34" fmla="*/ 2 w 1148"/>
              <a:gd name="T35" fmla="*/ 210 h 381"/>
              <a:gd name="T36" fmla="*/ 0 w 1148"/>
              <a:gd name="T37" fmla="*/ 190 h 381"/>
              <a:gd name="T38" fmla="*/ 2 w 1148"/>
              <a:gd name="T39" fmla="*/ 171 h 381"/>
              <a:gd name="T40" fmla="*/ 25 w 1148"/>
              <a:gd name="T41" fmla="*/ 134 h 381"/>
              <a:gd name="T42" fmla="*/ 69 w 1148"/>
              <a:gd name="T43" fmla="*/ 99 h 381"/>
              <a:gd name="T44" fmla="*/ 131 w 1148"/>
              <a:gd name="T45" fmla="*/ 69 h 381"/>
              <a:gd name="T46" fmla="*/ 209 w 1148"/>
              <a:gd name="T47" fmla="*/ 43 h 381"/>
              <a:gd name="T48" fmla="*/ 300 w 1148"/>
              <a:gd name="T49" fmla="*/ 23 h 381"/>
              <a:gd name="T50" fmla="*/ 403 w 1148"/>
              <a:gd name="T51" fmla="*/ 9 h 381"/>
              <a:gd name="T52" fmla="*/ 516 w 1148"/>
              <a:gd name="T53" fmla="*/ 1 h 381"/>
              <a:gd name="T54" fmla="*/ 573 w 1148"/>
              <a:gd name="T55" fmla="*/ 0 h 381"/>
              <a:gd name="T56" fmla="*/ 632 w 1148"/>
              <a:gd name="T57" fmla="*/ 1 h 381"/>
              <a:gd name="T58" fmla="*/ 745 w 1148"/>
              <a:gd name="T59" fmla="*/ 9 h 381"/>
              <a:gd name="T60" fmla="*/ 848 w 1148"/>
              <a:gd name="T61" fmla="*/ 23 h 381"/>
              <a:gd name="T62" fmla="*/ 939 w 1148"/>
              <a:gd name="T63" fmla="*/ 43 h 381"/>
              <a:gd name="T64" fmla="*/ 1017 w 1148"/>
              <a:gd name="T65" fmla="*/ 69 h 381"/>
              <a:gd name="T66" fmla="*/ 1078 w 1148"/>
              <a:gd name="T67" fmla="*/ 99 h 381"/>
              <a:gd name="T68" fmla="*/ 1123 w 1148"/>
              <a:gd name="T69" fmla="*/ 134 h 381"/>
              <a:gd name="T70" fmla="*/ 1146 w 1148"/>
              <a:gd name="T71" fmla="*/ 171 h 381"/>
              <a:gd name="T72" fmla="*/ 1148 w 1148"/>
              <a:gd name="T73" fmla="*/ 19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48" h="381">
                <a:moveTo>
                  <a:pt x="1148" y="190"/>
                </a:moveTo>
                <a:lnTo>
                  <a:pt x="1146" y="210"/>
                </a:lnTo>
                <a:lnTo>
                  <a:pt x="1123" y="247"/>
                </a:lnTo>
                <a:lnTo>
                  <a:pt x="1078" y="282"/>
                </a:lnTo>
                <a:lnTo>
                  <a:pt x="1017" y="312"/>
                </a:lnTo>
                <a:lnTo>
                  <a:pt x="939" y="338"/>
                </a:lnTo>
                <a:lnTo>
                  <a:pt x="848" y="358"/>
                </a:lnTo>
                <a:lnTo>
                  <a:pt x="745" y="373"/>
                </a:lnTo>
                <a:lnTo>
                  <a:pt x="632" y="380"/>
                </a:lnTo>
                <a:lnTo>
                  <a:pt x="573" y="381"/>
                </a:lnTo>
                <a:lnTo>
                  <a:pt x="516" y="380"/>
                </a:lnTo>
                <a:lnTo>
                  <a:pt x="403" y="373"/>
                </a:lnTo>
                <a:lnTo>
                  <a:pt x="300" y="358"/>
                </a:lnTo>
                <a:lnTo>
                  <a:pt x="209" y="338"/>
                </a:lnTo>
                <a:lnTo>
                  <a:pt x="131" y="312"/>
                </a:lnTo>
                <a:lnTo>
                  <a:pt x="69" y="282"/>
                </a:lnTo>
                <a:lnTo>
                  <a:pt x="25" y="247"/>
                </a:lnTo>
                <a:lnTo>
                  <a:pt x="2" y="210"/>
                </a:lnTo>
                <a:lnTo>
                  <a:pt x="0" y="190"/>
                </a:lnTo>
                <a:lnTo>
                  <a:pt x="2" y="171"/>
                </a:lnTo>
                <a:lnTo>
                  <a:pt x="25" y="134"/>
                </a:lnTo>
                <a:lnTo>
                  <a:pt x="69" y="99"/>
                </a:lnTo>
                <a:lnTo>
                  <a:pt x="131" y="69"/>
                </a:lnTo>
                <a:lnTo>
                  <a:pt x="209" y="43"/>
                </a:lnTo>
                <a:lnTo>
                  <a:pt x="300" y="23"/>
                </a:lnTo>
                <a:lnTo>
                  <a:pt x="403" y="9"/>
                </a:lnTo>
                <a:lnTo>
                  <a:pt x="516" y="1"/>
                </a:lnTo>
                <a:lnTo>
                  <a:pt x="573" y="0"/>
                </a:lnTo>
                <a:lnTo>
                  <a:pt x="632" y="1"/>
                </a:lnTo>
                <a:lnTo>
                  <a:pt x="745" y="9"/>
                </a:lnTo>
                <a:lnTo>
                  <a:pt x="848" y="23"/>
                </a:lnTo>
                <a:lnTo>
                  <a:pt x="939" y="43"/>
                </a:lnTo>
                <a:lnTo>
                  <a:pt x="1017" y="69"/>
                </a:lnTo>
                <a:lnTo>
                  <a:pt x="1078" y="99"/>
                </a:lnTo>
                <a:lnTo>
                  <a:pt x="1123" y="134"/>
                </a:lnTo>
                <a:lnTo>
                  <a:pt x="1146" y="171"/>
                </a:lnTo>
                <a:lnTo>
                  <a:pt x="1148" y="1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267">
            <a:extLst>
              <a:ext uri="{FF2B5EF4-FFF2-40B4-BE49-F238E27FC236}">
                <a16:creationId xmlns:a16="http://schemas.microsoft.com/office/drawing/2014/main" id="{A84BBCF3-FA20-4386-BADE-269C852080FC}"/>
              </a:ext>
            </a:extLst>
          </p:cNvPr>
          <p:cNvSpPr>
            <a:spLocks/>
          </p:cNvSpPr>
          <p:nvPr/>
        </p:nvSpPr>
        <p:spPr bwMode="auto">
          <a:xfrm>
            <a:off x="5213927" y="4035288"/>
            <a:ext cx="468896" cy="132253"/>
          </a:xfrm>
          <a:custGeom>
            <a:avLst/>
            <a:gdLst>
              <a:gd name="T0" fmla="*/ 819 w 819"/>
              <a:gd name="T1" fmla="*/ 115 h 231"/>
              <a:gd name="T2" fmla="*/ 818 w 819"/>
              <a:gd name="T3" fmla="*/ 128 h 231"/>
              <a:gd name="T4" fmla="*/ 802 w 819"/>
              <a:gd name="T5" fmla="*/ 149 h 231"/>
              <a:gd name="T6" fmla="*/ 771 w 819"/>
              <a:gd name="T7" fmla="*/ 171 h 231"/>
              <a:gd name="T8" fmla="*/ 726 w 819"/>
              <a:gd name="T9" fmla="*/ 190 h 231"/>
              <a:gd name="T10" fmla="*/ 641 w 819"/>
              <a:gd name="T11" fmla="*/ 213 h 231"/>
              <a:gd name="T12" fmla="*/ 493 w 819"/>
              <a:gd name="T13" fmla="*/ 230 h 231"/>
              <a:gd name="T14" fmla="*/ 409 w 819"/>
              <a:gd name="T15" fmla="*/ 231 h 231"/>
              <a:gd name="T16" fmla="*/ 326 w 819"/>
              <a:gd name="T17" fmla="*/ 230 h 231"/>
              <a:gd name="T18" fmla="*/ 179 w 819"/>
              <a:gd name="T19" fmla="*/ 213 h 231"/>
              <a:gd name="T20" fmla="*/ 94 w 819"/>
              <a:gd name="T21" fmla="*/ 190 h 231"/>
              <a:gd name="T22" fmla="*/ 49 w 819"/>
              <a:gd name="T23" fmla="*/ 171 h 231"/>
              <a:gd name="T24" fmla="*/ 18 w 819"/>
              <a:gd name="T25" fmla="*/ 149 h 231"/>
              <a:gd name="T26" fmla="*/ 2 w 819"/>
              <a:gd name="T27" fmla="*/ 128 h 231"/>
              <a:gd name="T28" fmla="*/ 0 w 819"/>
              <a:gd name="T29" fmla="*/ 115 h 231"/>
              <a:gd name="T30" fmla="*/ 2 w 819"/>
              <a:gd name="T31" fmla="*/ 103 h 231"/>
              <a:gd name="T32" fmla="*/ 18 w 819"/>
              <a:gd name="T33" fmla="*/ 80 h 231"/>
              <a:gd name="T34" fmla="*/ 49 w 819"/>
              <a:gd name="T35" fmla="*/ 60 h 231"/>
              <a:gd name="T36" fmla="*/ 94 w 819"/>
              <a:gd name="T37" fmla="*/ 41 h 231"/>
              <a:gd name="T38" fmla="*/ 179 w 819"/>
              <a:gd name="T39" fmla="*/ 18 h 231"/>
              <a:gd name="T40" fmla="*/ 326 w 819"/>
              <a:gd name="T41" fmla="*/ 1 h 231"/>
              <a:gd name="T42" fmla="*/ 409 w 819"/>
              <a:gd name="T43" fmla="*/ 0 h 231"/>
              <a:gd name="T44" fmla="*/ 493 w 819"/>
              <a:gd name="T45" fmla="*/ 1 h 231"/>
              <a:gd name="T46" fmla="*/ 641 w 819"/>
              <a:gd name="T47" fmla="*/ 18 h 231"/>
              <a:gd name="T48" fmla="*/ 726 w 819"/>
              <a:gd name="T49" fmla="*/ 41 h 231"/>
              <a:gd name="T50" fmla="*/ 771 w 819"/>
              <a:gd name="T51" fmla="*/ 60 h 231"/>
              <a:gd name="T52" fmla="*/ 802 w 819"/>
              <a:gd name="T53" fmla="*/ 80 h 231"/>
              <a:gd name="T54" fmla="*/ 818 w 819"/>
              <a:gd name="T55" fmla="*/ 103 h 231"/>
              <a:gd name="T56" fmla="*/ 819 w 819"/>
              <a:gd name="T57" fmla="*/ 115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231">
                <a:moveTo>
                  <a:pt x="819" y="115"/>
                </a:moveTo>
                <a:lnTo>
                  <a:pt x="818" y="128"/>
                </a:lnTo>
                <a:lnTo>
                  <a:pt x="802" y="149"/>
                </a:lnTo>
                <a:lnTo>
                  <a:pt x="771" y="171"/>
                </a:lnTo>
                <a:lnTo>
                  <a:pt x="726" y="190"/>
                </a:lnTo>
                <a:lnTo>
                  <a:pt x="641" y="213"/>
                </a:lnTo>
                <a:lnTo>
                  <a:pt x="493" y="230"/>
                </a:lnTo>
                <a:lnTo>
                  <a:pt x="409" y="231"/>
                </a:lnTo>
                <a:lnTo>
                  <a:pt x="326" y="230"/>
                </a:lnTo>
                <a:lnTo>
                  <a:pt x="179" y="213"/>
                </a:lnTo>
                <a:lnTo>
                  <a:pt x="94" y="190"/>
                </a:lnTo>
                <a:lnTo>
                  <a:pt x="49" y="171"/>
                </a:lnTo>
                <a:lnTo>
                  <a:pt x="18" y="149"/>
                </a:lnTo>
                <a:lnTo>
                  <a:pt x="2" y="128"/>
                </a:lnTo>
                <a:lnTo>
                  <a:pt x="0" y="115"/>
                </a:lnTo>
                <a:lnTo>
                  <a:pt x="2" y="103"/>
                </a:lnTo>
                <a:lnTo>
                  <a:pt x="18" y="80"/>
                </a:lnTo>
                <a:lnTo>
                  <a:pt x="49" y="60"/>
                </a:lnTo>
                <a:lnTo>
                  <a:pt x="94" y="41"/>
                </a:lnTo>
                <a:lnTo>
                  <a:pt x="179" y="18"/>
                </a:lnTo>
                <a:lnTo>
                  <a:pt x="326" y="1"/>
                </a:lnTo>
                <a:lnTo>
                  <a:pt x="409" y="0"/>
                </a:lnTo>
                <a:lnTo>
                  <a:pt x="493" y="1"/>
                </a:lnTo>
                <a:lnTo>
                  <a:pt x="641" y="18"/>
                </a:lnTo>
                <a:lnTo>
                  <a:pt x="726" y="41"/>
                </a:lnTo>
                <a:lnTo>
                  <a:pt x="771" y="60"/>
                </a:lnTo>
                <a:lnTo>
                  <a:pt x="802" y="80"/>
                </a:lnTo>
                <a:lnTo>
                  <a:pt x="818" y="103"/>
                </a:lnTo>
                <a:lnTo>
                  <a:pt x="819" y="1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377">
            <a:extLst>
              <a:ext uri="{FF2B5EF4-FFF2-40B4-BE49-F238E27FC236}">
                <a16:creationId xmlns:a16="http://schemas.microsoft.com/office/drawing/2014/main" id="{D1FD87C7-8C0D-4225-8AB3-98A24B54CB3B}"/>
              </a:ext>
            </a:extLst>
          </p:cNvPr>
          <p:cNvSpPr>
            <a:spLocks/>
          </p:cNvSpPr>
          <p:nvPr/>
        </p:nvSpPr>
        <p:spPr bwMode="auto">
          <a:xfrm>
            <a:off x="4080334" y="3313910"/>
            <a:ext cx="456872" cy="149429"/>
          </a:xfrm>
          <a:custGeom>
            <a:avLst/>
            <a:gdLst>
              <a:gd name="T0" fmla="*/ 798 w 798"/>
              <a:gd name="T1" fmla="*/ 132 h 263"/>
              <a:gd name="T2" fmla="*/ 796 w 798"/>
              <a:gd name="T3" fmla="*/ 145 h 263"/>
              <a:gd name="T4" fmla="*/ 780 w 798"/>
              <a:gd name="T5" fmla="*/ 171 h 263"/>
              <a:gd name="T6" fmla="*/ 750 w 798"/>
              <a:gd name="T7" fmla="*/ 196 h 263"/>
              <a:gd name="T8" fmla="*/ 707 w 798"/>
              <a:gd name="T9" fmla="*/ 216 h 263"/>
              <a:gd name="T10" fmla="*/ 623 w 798"/>
              <a:gd name="T11" fmla="*/ 242 h 263"/>
              <a:gd name="T12" fmla="*/ 481 w 798"/>
              <a:gd name="T13" fmla="*/ 262 h 263"/>
              <a:gd name="T14" fmla="*/ 399 w 798"/>
              <a:gd name="T15" fmla="*/ 263 h 263"/>
              <a:gd name="T16" fmla="*/ 318 w 798"/>
              <a:gd name="T17" fmla="*/ 262 h 263"/>
              <a:gd name="T18" fmla="*/ 174 w 798"/>
              <a:gd name="T19" fmla="*/ 242 h 263"/>
              <a:gd name="T20" fmla="*/ 91 w 798"/>
              <a:gd name="T21" fmla="*/ 216 h 263"/>
              <a:gd name="T22" fmla="*/ 48 w 798"/>
              <a:gd name="T23" fmla="*/ 196 h 263"/>
              <a:gd name="T24" fmla="*/ 17 w 798"/>
              <a:gd name="T25" fmla="*/ 171 h 263"/>
              <a:gd name="T26" fmla="*/ 2 w 798"/>
              <a:gd name="T27" fmla="*/ 145 h 263"/>
              <a:gd name="T28" fmla="*/ 0 w 798"/>
              <a:gd name="T29" fmla="*/ 132 h 263"/>
              <a:gd name="T30" fmla="*/ 2 w 798"/>
              <a:gd name="T31" fmla="*/ 118 h 263"/>
              <a:gd name="T32" fmla="*/ 17 w 798"/>
              <a:gd name="T33" fmla="*/ 92 h 263"/>
              <a:gd name="T34" fmla="*/ 48 w 798"/>
              <a:gd name="T35" fmla="*/ 69 h 263"/>
              <a:gd name="T36" fmla="*/ 91 w 798"/>
              <a:gd name="T37" fmla="*/ 47 h 263"/>
              <a:gd name="T38" fmla="*/ 174 w 798"/>
              <a:gd name="T39" fmla="*/ 21 h 263"/>
              <a:gd name="T40" fmla="*/ 318 w 798"/>
              <a:gd name="T41" fmla="*/ 1 h 263"/>
              <a:gd name="T42" fmla="*/ 399 w 798"/>
              <a:gd name="T43" fmla="*/ 0 h 263"/>
              <a:gd name="T44" fmla="*/ 481 w 798"/>
              <a:gd name="T45" fmla="*/ 1 h 263"/>
              <a:gd name="T46" fmla="*/ 623 w 798"/>
              <a:gd name="T47" fmla="*/ 21 h 263"/>
              <a:gd name="T48" fmla="*/ 707 w 798"/>
              <a:gd name="T49" fmla="*/ 47 h 263"/>
              <a:gd name="T50" fmla="*/ 750 w 798"/>
              <a:gd name="T51" fmla="*/ 69 h 263"/>
              <a:gd name="T52" fmla="*/ 780 w 798"/>
              <a:gd name="T53" fmla="*/ 92 h 263"/>
              <a:gd name="T54" fmla="*/ 796 w 798"/>
              <a:gd name="T55" fmla="*/ 118 h 263"/>
              <a:gd name="T56" fmla="*/ 798 w 798"/>
              <a:gd name="T57" fmla="*/ 13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98" h="263">
                <a:moveTo>
                  <a:pt x="798" y="132"/>
                </a:moveTo>
                <a:lnTo>
                  <a:pt x="796" y="145"/>
                </a:lnTo>
                <a:lnTo>
                  <a:pt x="780" y="171"/>
                </a:lnTo>
                <a:lnTo>
                  <a:pt x="750" y="196"/>
                </a:lnTo>
                <a:lnTo>
                  <a:pt x="707" y="216"/>
                </a:lnTo>
                <a:lnTo>
                  <a:pt x="623" y="242"/>
                </a:lnTo>
                <a:lnTo>
                  <a:pt x="481" y="262"/>
                </a:lnTo>
                <a:lnTo>
                  <a:pt x="399" y="263"/>
                </a:lnTo>
                <a:lnTo>
                  <a:pt x="318" y="262"/>
                </a:lnTo>
                <a:lnTo>
                  <a:pt x="174" y="242"/>
                </a:lnTo>
                <a:lnTo>
                  <a:pt x="91" y="216"/>
                </a:lnTo>
                <a:lnTo>
                  <a:pt x="48" y="196"/>
                </a:lnTo>
                <a:lnTo>
                  <a:pt x="17" y="171"/>
                </a:lnTo>
                <a:lnTo>
                  <a:pt x="2" y="145"/>
                </a:lnTo>
                <a:lnTo>
                  <a:pt x="0" y="132"/>
                </a:lnTo>
                <a:lnTo>
                  <a:pt x="2" y="118"/>
                </a:lnTo>
                <a:lnTo>
                  <a:pt x="17" y="92"/>
                </a:lnTo>
                <a:lnTo>
                  <a:pt x="48" y="69"/>
                </a:lnTo>
                <a:lnTo>
                  <a:pt x="91" y="47"/>
                </a:lnTo>
                <a:lnTo>
                  <a:pt x="174" y="21"/>
                </a:lnTo>
                <a:lnTo>
                  <a:pt x="318" y="1"/>
                </a:lnTo>
                <a:lnTo>
                  <a:pt x="399" y="0"/>
                </a:lnTo>
                <a:lnTo>
                  <a:pt x="481" y="1"/>
                </a:lnTo>
                <a:lnTo>
                  <a:pt x="623" y="21"/>
                </a:lnTo>
                <a:lnTo>
                  <a:pt x="707" y="47"/>
                </a:lnTo>
                <a:lnTo>
                  <a:pt x="750" y="69"/>
                </a:lnTo>
                <a:lnTo>
                  <a:pt x="780" y="92"/>
                </a:lnTo>
                <a:lnTo>
                  <a:pt x="796" y="118"/>
                </a:lnTo>
                <a:lnTo>
                  <a:pt x="798" y="1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378">
            <a:extLst>
              <a:ext uri="{FF2B5EF4-FFF2-40B4-BE49-F238E27FC236}">
                <a16:creationId xmlns:a16="http://schemas.microsoft.com/office/drawing/2014/main" id="{92305442-CE2B-4C4C-AF59-741C70AF8F28}"/>
              </a:ext>
            </a:extLst>
          </p:cNvPr>
          <p:cNvSpPr>
            <a:spLocks/>
          </p:cNvSpPr>
          <p:nvPr/>
        </p:nvSpPr>
        <p:spPr bwMode="auto">
          <a:xfrm>
            <a:off x="4145602" y="3343110"/>
            <a:ext cx="326337" cy="92749"/>
          </a:xfrm>
          <a:custGeom>
            <a:avLst/>
            <a:gdLst>
              <a:gd name="T0" fmla="*/ 569 w 569"/>
              <a:gd name="T1" fmla="*/ 80 h 161"/>
              <a:gd name="T2" fmla="*/ 567 w 569"/>
              <a:gd name="T3" fmla="*/ 87 h 161"/>
              <a:gd name="T4" fmla="*/ 556 w 569"/>
              <a:gd name="T5" fmla="*/ 103 h 161"/>
              <a:gd name="T6" fmla="*/ 521 w 569"/>
              <a:gd name="T7" fmla="*/ 125 h 161"/>
              <a:gd name="T8" fmla="*/ 444 w 569"/>
              <a:gd name="T9" fmla="*/ 146 h 161"/>
              <a:gd name="T10" fmla="*/ 343 w 569"/>
              <a:gd name="T11" fmla="*/ 159 h 161"/>
              <a:gd name="T12" fmla="*/ 284 w 569"/>
              <a:gd name="T13" fmla="*/ 161 h 161"/>
              <a:gd name="T14" fmla="*/ 226 w 569"/>
              <a:gd name="T15" fmla="*/ 159 h 161"/>
              <a:gd name="T16" fmla="*/ 124 w 569"/>
              <a:gd name="T17" fmla="*/ 146 h 161"/>
              <a:gd name="T18" fmla="*/ 46 w 569"/>
              <a:gd name="T19" fmla="*/ 125 h 161"/>
              <a:gd name="T20" fmla="*/ 12 w 569"/>
              <a:gd name="T21" fmla="*/ 103 h 161"/>
              <a:gd name="T22" fmla="*/ 0 w 569"/>
              <a:gd name="T23" fmla="*/ 87 h 161"/>
              <a:gd name="T24" fmla="*/ 0 w 569"/>
              <a:gd name="T25" fmla="*/ 80 h 161"/>
              <a:gd name="T26" fmla="*/ 0 w 569"/>
              <a:gd name="T27" fmla="*/ 72 h 161"/>
              <a:gd name="T28" fmla="*/ 12 w 569"/>
              <a:gd name="T29" fmla="*/ 56 h 161"/>
              <a:gd name="T30" fmla="*/ 46 w 569"/>
              <a:gd name="T31" fmla="*/ 34 h 161"/>
              <a:gd name="T32" fmla="*/ 124 w 569"/>
              <a:gd name="T33" fmla="*/ 13 h 161"/>
              <a:gd name="T34" fmla="*/ 226 w 569"/>
              <a:gd name="T35" fmla="*/ 1 h 161"/>
              <a:gd name="T36" fmla="*/ 284 w 569"/>
              <a:gd name="T37" fmla="*/ 0 h 161"/>
              <a:gd name="T38" fmla="*/ 343 w 569"/>
              <a:gd name="T39" fmla="*/ 1 h 161"/>
              <a:gd name="T40" fmla="*/ 444 w 569"/>
              <a:gd name="T41" fmla="*/ 13 h 161"/>
              <a:gd name="T42" fmla="*/ 521 w 569"/>
              <a:gd name="T43" fmla="*/ 34 h 161"/>
              <a:gd name="T44" fmla="*/ 556 w 569"/>
              <a:gd name="T45" fmla="*/ 56 h 161"/>
              <a:gd name="T46" fmla="*/ 567 w 569"/>
              <a:gd name="T47" fmla="*/ 72 h 161"/>
              <a:gd name="T48" fmla="*/ 569 w 569"/>
              <a:gd name="T49" fmla="*/ 8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69" h="161">
                <a:moveTo>
                  <a:pt x="569" y="80"/>
                </a:moveTo>
                <a:lnTo>
                  <a:pt x="567" y="87"/>
                </a:lnTo>
                <a:lnTo>
                  <a:pt x="556" y="103"/>
                </a:lnTo>
                <a:lnTo>
                  <a:pt x="521" y="125"/>
                </a:lnTo>
                <a:lnTo>
                  <a:pt x="444" y="146"/>
                </a:lnTo>
                <a:lnTo>
                  <a:pt x="343" y="159"/>
                </a:lnTo>
                <a:lnTo>
                  <a:pt x="284" y="161"/>
                </a:lnTo>
                <a:lnTo>
                  <a:pt x="226" y="159"/>
                </a:lnTo>
                <a:lnTo>
                  <a:pt x="124" y="146"/>
                </a:lnTo>
                <a:lnTo>
                  <a:pt x="46" y="125"/>
                </a:lnTo>
                <a:lnTo>
                  <a:pt x="12" y="103"/>
                </a:lnTo>
                <a:lnTo>
                  <a:pt x="0" y="87"/>
                </a:lnTo>
                <a:lnTo>
                  <a:pt x="0" y="80"/>
                </a:lnTo>
                <a:lnTo>
                  <a:pt x="0" y="72"/>
                </a:lnTo>
                <a:lnTo>
                  <a:pt x="12" y="56"/>
                </a:lnTo>
                <a:lnTo>
                  <a:pt x="46" y="34"/>
                </a:lnTo>
                <a:lnTo>
                  <a:pt x="124" y="13"/>
                </a:lnTo>
                <a:lnTo>
                  <a:pt x="226" y="1"/>
                </a:lnTo>
                <a:lnTo>
                  <a:pt x="284" y="0"/>
                </a:lnTo>
                <a:lnTo>
                  <a:pt x="343" y="1"/>
                </a:lnTo>
                <a:lnTo>
                  <a:pt x="444" y="13"/>
                </a:lnTo>
                <a:lnTo>
                  <a:pt x="521" y="34"/>
                </a:lnTo>
                <a:lnTo>
                  <a:pt x="556" y="56"/>
                </a:lnTo>
                <a:lnTo>
                  <a:pt x="567" y="72"/>
                </a:lnTo>
                <a:lnTo>
                  <a:pt x="569" y="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489">
            <a:extLst>
              <a:ext uri="{FF2B5EF4-FFF2-40B4-BE49-F238E27FC236}">
                <a16:creationId xmlns:a16="http://schemas.microsoft.com/office/drawing/2014/main" id="{CED0BA43-D24C-474C-BC20-70B68A3F4EA9}"/>
              </a:ext>
            </a:extLst>
          </p:cNvPr>
          <p:cNvSpPr>
            <a:spLocks/>
          </p:cNvSpPr>
          <p:nvPr/>
        </p:nvSpPr>
        <p:spPr bwMode="auto">
          <a:xfrm>
            <a:off x="3163154" y="2728221"/>
            <a:ext cx="182062" cy="60115"/>
          </a:xfrm>
          <a:custGeom>
            <a:avLst/>
            <a:gdLst>
              <a:gd name="T0" fmla="*/ 317 w 317"/>
              <a:gd name="T1" fmla="*/ 53 h 106"/>
              <a:gd name="T2" fmla="*/ 315 w 317"/>
              <a:gd name="T3" fmla="*/ 65 h 106"/>
              <a:gd name="T4" fmla="*/ 291 w 317"/>
              <a:gd name="T5" fmla="*/ 83 h 106"/>
              <a:gd name="T6" fmla="*/ 247 w 317"/>
              <a:gd name="T7" fmla="*/ 98 h 106"/>
              <a:gd name="T8" fmla="*/ 191 w 317"/>
              <a:gd name="T9" fmla="*/ 105 h 106"/>
              <a:gd name="T10" fmla="*/ 158 w 317"/>
              <a:gd name="T11" fmla="*/ 106 h 106"/>
              <a:gd name="T12" fmla="*/ 127 w 317"/>
              <a:gd name="T13" fmla="*/ 105 h 106"/>
              <a:gd name="T14" fmla="*/ 69 w 317"/>
              <a:gd name="T15" fmla="*/ 98 h 106"/>
              <a:gd name="T16" fmla="*/ 26 w 317"/>
              <a:gd name="T17" fmla="*/ 83 h 106"/>
              <a:gd name="T18" fmla="*/ 1 w 317"/>
              <a:gd name="T19" fmla="*/ 65 h 106"/>
              <a:gd name="T20" fmla="*/ 0 w 317"/>
              <a:gd name="T21" fmla="*/ 53 h 106"/>
              <a:gd name="T22" fmla="*/ 1 w 317"/>
              <a:gd name="T23" fmla="*/ 43 h 106"/>
              <a:gd name="T24" fmla="*/ 26 w 317"/>
              <a:gd name="T25" fmla="*/ 23 h 106"/>
              <a:gd name="T26" fmla="*/ 69 w 317"/>
              <a:gd name="T27" fmla="*/ 10 h 106"/>
              <a:gd name="T28" fmla="*/ 127 w 317"/>
              <a:gd name="T29" fmla="*/ 1 h 106"/>
              <a:gd name="T30" fmla="*/ 158 w 317"/>
              <a:gd name="T31" fmla="*/ 0 h 106"/>
              <a:gd name="T32" fmla="*/ 191 w 317"/>
              <a:gd name="T33" fmla="*/ 1 h 106"/>
              <a:gd name="T34" fmla="*/ 247 w 317"/>
              <a:gd name="T35" fmla="*/ 10 h 106"/>
              <a:gd name="T36" fmla="*/ 291 w 317"/>
              <a:gd name="T37" fmla="*/ 23 h 106"/>
              <a:gd name="T38" fmla="*/ 315 w 317"/>
              <a:gd name="T39" fmla="*/ 43 h 106"/>
              <a:gd name="T40" fmla="*/ 317 w 317"/>
              <a:gd name="T41" fmla="*/ 5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106">
                <a:moveTo>
                  <a:pt x="317" y="53"/>
                </a:moveTo>
                <a:lnTo>
                  <a:pt x="315" y="65"/>
                </a:lnTo>
                <a:lnTo>
                  <a:pt x="291" y="83"/>
                </a:lnTo>
                <a:lnTo>
                  <a:pt x="247" y="98"/>
                </a:lnTo>
                <a:lnTo>
                  <a:pt x="191" y="105"/>
                </a:lnTo>
                <a:lnTo>
                  <a:pt x="158" y="106"/>
                </a:lnTo>
                <a:lnTo>
                  <a:pt x="127" y="105"/>
                </a:lnTo>
                <a:lnTo>
                  <a:pt x="69" y="98"/>
                </a:lnTo>
                <a:lnTo>
                  <a:pt x="26" y="83"/>
                </a:lnTo>
                <a:lnTo>
                  <a:pt x="1" y="65"/>
                </a:lnTo>
                <a:lnTo>
                  <a:pt x="0" y="53"/>
                </a:lnTo>
                <a:lnTo>
                  <a:pt x="1" y="43"/>
                </a:lnTo>
                <a:lnTo>
                  <a:pt x="26" y="23"/>
                </a:lnTo>
                <a:lnTo>
                  <a:pt x="69" y="10"/>
                </a:lnTo>
                <a:lnTo>
                  <a:pt x="127" y="1"/>
                </a:lnTo>
                <a:lnTo>
                  <a:pt x="158" y="0"/>
                </a:lnTo>
                <a:lnTo>
                  <a:pt x="191" y="1"/>
                </a:lnTo>
                <a:lnTo>
                  <a:pt x="247" y="10"/>
                </a:lnTo>
                <a:lnTo>
                  <a:pt x="291" y="23"/>
                </a:lnTo>
                <a:lnTo>
                  <a:pt x="315" y="43"/>
                </a:lnTo>
                <a:lnTo>
                  <a:pt x="317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490">
            <a:extLst>
              <a:ext uri="{FF2B5EF4-FFF2-40B4-BE49-F238E27FC236}">
                <a16:creationId xmlns:a16="http://schemas.microsoft.com/office/drawing/2014/main" id="{AB0ED380-220D-4D14-A321-E2A838927EC7}"/>
              </a:ext>
            </a:extLst>
          </p:cNvPr>
          <p:cNvSpPr>
            <a:spLocks/>
          </p:cNvSpPr>
          <p:nvPr/>
        </p:nvSpPr>
        <p:spPr bwMode="auto">
          <a:xfrm>
            <a:off x="3188917" y="2740244"/>
            <a:ext cx="130535" cy="36069"/>
          </a:xfrm>
          <a:custGeom>
            <a:avLst/>
            <a:gdLst>
              <a:gd name="T0" fmla="*/ 227 w 227"/>
              <a:gd name="T1" fmla="*/ 32 h 64"/>
              <a:gd name="T2" fmla="*/ 226 w 227"/>
              <a:gd name="T3" fmla="*/ 39 h 64"/>
              <a:gd name="T4" fmla="*/ 208 w 227"/>
              <a:gd name="T5" fmla="*/ 51 h 64"/>
              <a:gd name="T6" fmla="*/ 159 w 227"/>
              <a:gd name="T7" fmla="*/ 62 h 64"/>
              <a:gd name="T8" fmla="*/ 113 w 227"/>
              <a:gd name="T9" fmla="*/ 64 h 64"/>
              <a:gd name="T10" fmla="*/ 67 w 227"/>
              <a:gd name="T11" fmla="*/ 62 h 64"/>
              <a:gd name="T12" fmla="*/ 18 w 227"/>
              <a:gd name="T13" fmla="*/ 51 h 64"/>
              <a:gd name="T14" fmla="*/ 1 w 227"/>
              <a:gd name="T15" fmla="*/ 39 h 64"/>
              <a:gd name="T16" fmla="*/ 0 w 227"/>
              <a:gd name="T17" fmla="*/ 32 h 64"/>
              <a:gd name="T18" fmla="*/ 1 w 227"/>
              <a:gd name="T19" fmla="*/ 26 h 64"/>
              <a:gd name="T20" fmla="*/ 18 w 227"/>
              <a:gd name="T21" fmla="*/ 15 h 64"/>
              <a:gd name="T22" fmla="*/ 67 w 227"/>
              <a:gd name="T23" fmla="*/ 2 h 64"/>
              <a:gd name="T24" fmla="*/ 113 w 227"/>
              <a:gd name="T25" fmla="*/ 0 h 64"/>
              <a:gd name="T26" fmla="*/ 159 w 227"/>
              <a:gd name="T27" fmla="*/ 2 h 64"/>
              <a:gd name="T28" fmla="*/ 208 w 227"/>
              <a:gd name="T29" fmla="*/ 15 h 64"/>
              <a:gd name="T30" fmla="*/ 226 w 227"/>
              <a:gd name="T31" fmla="*/ 26 h 64"/>
              <a:gd name="T32" fmla="*/ 227 w 227"/>
              <a:gd name="T33" fmla="*/ 3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7" h="64">
                <a:moveTo>
                  <a:pt x="227" y="32"/>
                </a:moveTo>
                <a:lnTo>
                  <a:pt x="226" y="39"/>
                </a:lnTo>
                <a:lnTo>
                  <a:pt x="208" y="51"/>
                </a:lnTo>
                <a:lnTo>
                  <a:pt x="159" y="62"/>
                </a:lnTo>
                <a:lnTo>
                  <a:pt x="113" y="64"/>
                </a:lnTo>
                <a:lnTo>
                  <a:pt x="67" y="62"/>
                </a:lnTo>
                <a:lnTo>
                  <a:pt x="18" y="51"/>
                </a:lnTo>
                <a:lnTo>
                  <a:pt x="1" y="39"/>
                </a:lnTo>
                <a:lnTo>
                  <a:pt x="0" y="32"/>
                </a:lnTo>
                <a:lnTo>
                  <a:pt x="1" y="26"/>
                </a:lnTo>
                <a:lnTo>
                  <a:pt x="18" y="15"/>
                </a:lnTo>
                <a:lnTo>
                  <a:pt x="67" y="2"/>
                </a:lnTo>
                <a:lnTo>
                  <a:pt x="113" y="0"/>
                </a:lnTo>
                <a:lnTo>
                  <a:pt x="159" y="2"/>
                </a:lnTo>
                <a:lnTo>
                  <a:pt x="208" y="15"/>
                </a:lnTo>
                <a:lnTo>
                  <a:pt x="226" y="26"/>
                </a:lnTo>
                <a:lnTo>
                  <a:pt x="227" y="3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6875510-A06C-415F-97C4-9CDA0478657A}"/>
              </a:ext>
            </a:extLst>
          </p:cNvPr>
          <p:cNvGrpSpPr/>
          <p:nvPr/>
        </p:nvGrpSpPr>
        <p:grpSpPr>
          <a:xfrm>
            <a:off x="8880930" y="3914842"/>
            <a:ext cx="2937088" cy="1290153"/>
            <a:chOff x="8921977" y="4073386"/>
            <a:chExt cx="2937088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84DA1D3-3E73-4048-A257-F80B1A4C037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0A10F29-8DF0-4F93-B0D8-82E173B81FC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B817AF3-2187-4A47-9296-A1914987DA02}"/>
              </a:ext>
            </a:extLst>
          </p:cNvPr>
          <p:cNvGrpSpPr/>
          <p:nvPr/>
        </p:nvGrpSpPr>
        <p:grpSpPr>
          <a:xfrm>
            <a:off x="2182373" y="4876462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D8DEA24-95BC-426F-A061-465C2766F22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711ACB0-1D05-45B4-9ACB-9246A6EE0B3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C4EE0EA-F2D8-4B32-87A3-3BA9D2E081A3}"/>
              </a:ext>
            </a:extLst>
          </p:cNvPr>
          <p:cNvGrpSpPr/>
          <p:nvPr/>
        </p:nvGrpSpPr>
        <p:grpSpPr>
          <a:xfrm>
            <a:off x="336849" y="3364731"/>
            <a:ext cx="2937088" cy="1290153"/>
            <a:chOff x="332936" y="262776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9827DD1-A184-4BD4-ADF9-B162CD7C73A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62CFB28-B4D4-471C-9344-8547501C162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E4C0244-E189-4F5F-85E8-1C60AB60910D}"/>
              </a:ext>
            </a:extLst>
          </p:cNvPr>
          <p:cNvGrpSpPr/>
          <p:nvPr/>
        </p:nvGrpSpPr>
        <p:grpSpPr>
          <a:xfrm>
            <a:off x="6389576" y="2472412"/>
            <a:ext cx="2937088" cy="1290153"/>
            <a:chOff x="8921977" y="407338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E2FD23C-1656-4A1D-B274-CBAA5C9D9D3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17B4E0A-8E65-4A6C-9D33-06D5BE1512F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0754E50-48B8-46B4-885C-309735C6F2EB}"/>
              </a:ext>
            </a:extLst>
          </p:cNvPr>
          <p:cNvGrpSpPr/>
          <p:nvPr/>
        </p:nvGrpSpPr>
        <p:grpSpPr>
          <a:xfrm>
            <a:off x="3898221" y="1029982"/>
            <a:ext cx="2937088" cy="1290153"/>
            <a:chOff x="8921977" y="4073386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385A78C-139E-4D17-A509-49F115B2BE9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90A3136-5B3E-4698-AEC5-63BDD52E4A2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E2CB0E00-927C-4642-8760-CA0BCC761FFC}"/>
              </a:ext>
            </a:extLst>
          </p:cNvPr>
          <p:cNvCxnSpPr>
            <a:cxnSpLocks/>
            <a:endCxn id="95" idx="1"/>
          </p:cNvCxnSpPr>
          <p:nvPr/>
        </p:nvCxnSpPr>
        <p:spPr>
          <a:xfrm rot="5400000" flipH="1" flipV="1">
            <a:off x="7633942" y="4586729"/>
            <a:ext cx="1487877" cy="6032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6EB3C2F6-DF58-4D0A-A5AA-515BD64DC726}"/>
              </a:ext>
            </a:extLst>
          </p:cNvPr>
          <p:cNvSpPr/>
          <p:nvPr/>
        </p:nvSpPr>
        <p:spPr>
          <a:xfrm>
            <a:off x="8679510" y="3914842"/>
            <a:ext cx="45719" cy="4591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DFEDC988-0B4B-4625-8C1D-B739D34F09FB}"/>
              </a:ext>
            </a:extLst>
          </p:cNvPr>
          <p:cNvCxnSpPr>
            <a:cxnSpLocks/>
            <a:endCxn id="97" idx="1"/>
          </p:cNvCxnSpPr>
          <p:nvPr/>
        </p:nvCxnSpPr>
        <p:spPr>
          <a:xfrm rot="5400000" flipH="1" flipV="1">
            <a:off x="5119512" y="3099307"/>
            <a:ext cx="1325591" cy="6745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E9A324CA-D31F-4E9C-83CC-F36528AFC85E}"/>
              </a:ext>
            </a:extLst>
          </p:cNvPr>
          <p:cNvSpPr/>
          <p:nvPr/>
        </p:nvSpPr>
        <p:spPr>
          <a:xfrm>
            <a:off x="6119575" y="2544201"/>
            <a:ext cx="45719" cy="4591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1685A339-2217-458A-BC96-068BA64B4A09}"/>
              </a:ext>
            </a:extLst>
          </p:cNvPr>
          <p:cNvCxnSpPr>
            <a:cxnSpLocks/>
            <a:endCxn id="111" idx="1"/>
          </p:cNvCxnSpPr>
          <p:nvPr/>
        </p:nvCxnSpPr>
        <p:spPr>
          <a:xfrm rot="5400000" flipH="1" flipV="1">
            <a:off x="2752386" y="1795033"/>
            <a:ext cx="1470377" cy="46255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1E5110E-8468-4D00-B496-BC5FA2B4CAD2}"/>
              </a:ext>
            </a:extLst>
          </p:cNvPr>
          <p:cNvSpPr/>
          <p:nvPr/>
        </p:nvSpPr>
        <p:spPr>
          <a:xfrm>
            <a:off x="3718853" y="1061544"/>
            <a:ext cx="45719" cy="4591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E59F118D-DEA7-440A-8287-E1FBE4248858}"/>
              </a:ext>
            </a:extLst>
          </p:cNvPr>
          <p:cNvCxnSpPr>
            <a:cxnSpLocks/>
            <a:endCxn id="113" idx="3"/>
          </p:cNvCxnSpPr>
          <p:nvPr/>
        </p:nvCxnSpPr>
        <p:spPr>
          <a:xfrm rot="5400000">
            <a:off x="5930696" y="4233350"/>
            <a:ext cx="285087" cy="1524140"/>
          </a:xfrm>
          <a:prstGeom prst="bentConnector2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0260BDE-7813-4F1F-901E-B29C7898A559}"/>
              </a:ext>
            </a:extLst>
          </p:cNvPr>
          <p:cNvSpPr/>
          <p:nvPr/>
        </p:nvSpPr>
        <p:spPr>
          <a:xfrm>
            <a:off x="5265450" y="4908386"/>
            <a:ext cx="45719" cy="459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AF5804CD-AE86-4313-80DB-3A3F52BCA827}"/>
              </a:ext>
            </a:extLst>
          </p:cNvPr>
          <p:cNvCxnSpPr>
            <a:cxnSpLocks/>
            <a:endCxn id="115" idx="3"/>
          </p:cNvCxnSpPr>
          <p:nvPr/>
        </p:nvCxnSpPr>
        <p:spPr>
          <a:xfrm rot="5400000">
            <a:off x="3767074" y="3045041"/>
            <a:ext cx="232339" cy="90265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6C3892C-29EA-482E-987F-C52D5BD573AA}"/>
              </a:ext>
            </a:extLst>
          </p:cNvPr>
          <p:cNvSpPr/>
          <p:nvPr/>
        </p:nvSpPr>
        <p:spPr>
          <a:xfrm>
            <a:off x="3386196" y="3382961"/>
            <a:ext cx="45719" cy="4591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6" name="Graphic 115" descr="Home">
            <a:extLst>
              <a:ext uri="{FF2B5EF4-FFF2-40B4-BE49-F238E27FC236}">
                <a16:creationId xmlns:a16="http://schemas.microsoft.com/office/drawing/2014/main" id="{352B8ED1-9F59-4218-A767-18001740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67641" y="1291263"/>
            <a:ext cx="1246742" cy="124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81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7970</TotalTime>
  <Words>436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Chevron Milestones Diagram for PowerPoint</vt:lpstr>
      <vt:lpstr>Chevron Milestones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Chevron Milestones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2017-10-10T19:43:47Z</dcterms:modified>
  <cp:category>Charts &amp; Diagrams</cp:category>
</cp:coreProperties>
</file>