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7" r:id="rId4"/>
    <p:sldId id="34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08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Chevron Milestones Diagram for PowerPoint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0F98BE0F-4AD3-43F5-8080-91C7842DEE79}"/>
              </a:ext>
            </a:extLst>
          </p:cNvPr>
          <p:cNvSpPr>
            <a:spLocks/>
          </p:cNvSpPr>
          <p:nvPr/>
        </p:nvSpPr>
        <p:spPr bwMode="auto">
          <a:xfrm>
            <a:off x="5544805" y="5297563"/>
            <a:ext cx="2576805" cy="1008348"/>
          </a:xfrm>
          <a:custGeom>
            <a:avLst/>
            <a:gdLst>
              <a:gd name="connsiteX0" fmla="*/ 0 w 3431180"/>
              <a:gd name="connsiteY0" fmla="*/ 0 h 1056304"/>
              <a:gd name="connsiteX1" fmla="*/ 1254602 w 3431180"/>
              <a:gd name="connsiteY1" fmla="*/ 0 h 1056304"/>
              <a:gd name="connsiteX2" fmla="*/ 1758828 w 3431180"/>
              <a:gd name="connsiteY2" fmla="*/ 244685 h 1056304"/>
              <a:gd name="connsiteX3" fmla="*/ 1758828 w 3431180"/>
              <a:gd name="connsiteY3" fmla="*/ 244353 h 1056304"/>
              <a:gd name="connsiteX4" fmla="*/ 3431180 w 3431180"/>
              <a:gd name="connsiteY4" fmla="*/ 1056304 h 1056304"/>
              <a:gd name="connsiteX5" fmla="*/ 878250 w 3431180"/>
              <a:gd name="connsiteY5" fmla="*/ 1056304 h 1056304"/>
              <a:gd name="connsiteX6" fmla="*/ 878248 w 3431180"/>
              <a:gd name="connsiteY6" fmla="*/ 1056303 h 1056304"/>
              <a:gd name="connsiteX7" fmla="*/ 234666 w 3431180"/>
              <a:gd name="connsiteY7" fmla="*/ 1056303 h 1056304"/>
              <a:gd name="connsiteX0" fmla="*/ 0 w 3431180"/>
              <a:gd name="connsiteY0" fmla="*/ 0 h 1056304"/>
              <a:gd name="connsiteX1" fmla="*/ 1254602 w 3431180"/>
              <a:gd name="connsiteY1" fmla="*/ 0 h 1056304"/>
              <a:gd name="connsiteX2" fmla="*/ 1758828 w 3431180"/>
              <a:gd name="connsiteY2" fmla="*/ 244685 h 1056304"/>
              <a:gd name="connsiteX3" fmla="*/ 3431180 w 3431180"/>
              <a:gd name="connsiteY3" fmla="*/ 1056304 h 1056304"/>
              <a:gd name="connsiteX4" fmla="*/ 878250 w 3431180"/>
              <a:gd name="connsiteY4" fmla="*/ 1056304 h 1056304"/>
              <a:gd name="connsiteX5" fmla="*/ 878248 w 3431180"/>
              <a:gd name="connsiteY5" fmla="*/ 1056303 h 1056304"/>
              <a:gd name="connsiteX6" fmla="*/ 234666 w 3431180"/>
              <a:gd name="connsiteY6" fmla="*/ 1056303 h 1056304"/>
              <a:gd name="connsiteX7" fmla="*/ 0 w 3431180"/>
              <a:gd name="connsiteY7" fmla="*/ 0 h 1056304"/>
              <a:gd name="connsiteX0" fmla="*/ 0 w 3431180"/>
              <a:gd name="connsiteY0" fmla="*/ 0 h 1056304"/>
              <a:gd name="connsiteX1" fmla="*/ 1254602 w 3431180"/>
              <a:gd name="connsiteY1" fmla="*/ 0 h 1056304"/>
              <a:gd name="connsiteX2" fmla="*/ 3431180 w 3431180"/>
              <a:gd name="connsiteY2" fmla="*/ 1056304 h 1056304"/>
              <a:gd name="connsiteX3" fmla="*/ 878250 w 3431180"/>
              <a:gd name="connsiteY3" fmla="*/ 1056304 h 1056304"/>
              <a:gd name="connsiteX4" fmla="*/ 878248 w 3431180"/>
              <a:gd name="connsiteY4" fmla="*/ 1056303 h 1056304"/>
              <a:gd name="connsiteX5" fmla="*/ 234666 w 3431180"/>
              <a:gd name="connsiteY5" fmla="*/ 1056303 h 1056304"/>
              <a:gd name="connsiteX6" fmla="*/ 0 w 3431180"/>
              <a:gd name="connsiteY6" fmla="*/ 0 h 105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1180" h="1056304">
                <a:moveTo>
                  <a:pt x="0" y="0"/>
                </a:moveTo>
                <a:lnTo>
                  <a:pt x="1254602" y="0"/>
                </a:lnTo>
                <a:lnTo>
                  <a:pt x="3431180" y="1056304"/>
                </a:lnTo>
                <a:lnTo>
                  <a:pt x="878250" y="1056304"/>
                </a:lnTo>
                <a:cubicBezTo>
                  <a:pt x="878249" y="1056304"/>
                  <a:pt x="878249" y="1056303"/>
                  <a:pt x="878248" y="1056303"/>
                </a:cubicBezTo>
                <a:lnTo>
                  <a:pt x="234666" y="105630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5" name="Freeform 24">
            <a:extLst>
              <a:ext uri="{FF2B5EF4-FFF2-40B4-BE49-F238E27FC236}">
                <a16:creationId xmlns:a16="http://schemas.microsoft.com/office/drawing/2014/main" id="{B9D3B52E-4D6B-4A81-B5C6-0792B6583CE7}"/>
              </a:ext>
            </a:extLst>
          </p:cNvPr>
          <p:cNvSpPr>
            <a:spLocks/>
          </p:cNvSpPr>
          <p:nvPr/>
        </p:nvSpPr>
        <p:spPr bwMode="auto">
          <a:xfrm>
            <a:off x="3626743" y="3774384"/>
            <a:ext cx="1453702" cy="1416605"/>
          </a:xfrm>
          <a:custGeom>
            <a:avLst/>
            <a:gdLst>
              <a:gd name="T0" fmla="*/ 2009 w 3380"/>
              <a:gd name="T1" fmla="*/ 1204 h 2594"/>
              <a:gd name="T2" fmla="*/ 3380 w 3380"/>
              <a:gd name="T3" fmla="*/ 1204 h 2594"/>
              <a:gd name="T4" fmla="*/ 892 w 3380"/>
              <a:gd name="T5" fmla="*/ 0 h 2594"/>
              <a:gd name="T6" fmla="*/ 0 w 3380"/>
              <a:gd name="T7" fmla="*/ 0 h 2594"/>
              <a:gd name="T8" fmla="*/ 187 w 3380"/>
              <a:gd name="T9" fmla="*/ 845 h 2594"/>
              <a:gd name="T10" fmla="*/ 2319 w 3380"/>
              <a:gd name="T11" fmla="*/ 2594 h 2594"/>
              <a:gd name="T12" fmla="*/ 2009 w 3380"/>
              <a:gd name="T13" fmla="*/ 1204 h 2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80" h="2594">
                <a:moveTo>
                  <a:pt x="2009" y="1204"/>
                </a:moveTo>
                <a:lnTo>
                  <a:pt x="3380" y="1204"/>
                </a:lnTo>
                <a:lnTo>
                  <a:pt x="892" y="0"/>
                </a:lnTo>
                <a:lnTo>
                  <a:pt x="0" y="0"/>
                </a:lnTo>
                <a:lnTo>
                  <a:pt x="187" y="845"/>
                </a:lnTo>
                <a:lnTo>
                  <a:pt x="2319" y="2594"/>
                </a:lnTo>
                <a:lnTo>
                  <a:pt x="2009" y="120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25">
            <a:extLst>
              <a:ext uri="{FF2B5EF4-FFF2-40B4-BE49-F238E27FC236}">
                <a16:creationId xmlns:a16="http://schemas.microsoft.com/office/drawing/2014/main" id="{D58C189E-BD90-4AD6-8220-FE4E144F079A}"/>
              </a:ext>
            </a:extLst>
          </p:cNvPr>
          <p:cNvSpPr>
            <a:spLocks/>
          </p:cNvSpPr>
          <p:nvPr/>
        </p:nvSpPr>
        <p:spPr bwMode="auto">
          <a:xfrm>
            <a:off x="2838623" y="3167737"/>
            <a:ext cx="1013851" cy="967358"/>
          </a:xfrm>
          <a:custGeom>
            <a:avLst/>
            <a:gdLst>
              <a:gd name="T0" fmla="*/ 1611 w 2358"/>
              <a:gd name="T1" fmla="*/ 930 h 1769"/>
              <a:gd name="T2" fmla="*/ 2358 w 2358"/>
              <a:gd name="T3" fmla="*/ 930 h 1769"/>
              <a:gd name="T4" fmla="*/ 482 w 2358"/>
              <a:gd name="T5" fmla="*/ 22 h 1769"/>
              <a:gd name="T6" fmla="*/ 0 w 2358"/>
              <a:gd name="T7" fmla="*/ 0 h 1769"/>
              <a:gd name="T8" fmla="*/ 187 w 2358"/>
              <a:gd name="T9" fmla="*/ 448 h 1769"/>
              <a:gd name="T10" fmla="*/ 1798 w 2358"/>
              <a:gd name="T11" fmla="*/ 1769 h 1769"/>
              <a:gd name="T12" fmla="*/ 1611 w 2358"/>
              <a:gd name="T13" fmla="*/ 930 h 1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58" h="1769">
                <a:moveTo>
                  <a:pt x="1611" y="930"/>
                </a:moveTo>
                <a:lnTo>
                  <a:pt x="2358" y="930"/>
                </a:lnTo>
                <a:lnTo>
                  <a:pt x="482" y="22"/>
                </a:lnTo>
                <a:lnTo>
                  <a:pt x="0" y="0"/>
                </a:lnTo>
                <a:lnTo>
                  <a:pt x="187" y="448"/>
                </a:lnTo>
                <a:lnTo>
                  <a:pt x="1798" y="1769"/>
                </a:lnTo>
                <a:lnTo>
                  <a:pt x="1611" y="9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26">
            <a:extLst>
              <a:ext uri="{FF2B5EF4-FFF2-40B4-BE49-F238E27FC236}">
                <a16:creationId xmlns:a16="http://schemas.microsoft.com/office/drawing/2014/main" id="{3EB25EA5-22A5-499F-86D4-4730C1CE05A8}"/>
              </a:ext>
            </a:extLst>
          </p:cNvPr>
          <p:cNvSpPr>
            <a:spLocks/>
          </p:cNvSpPr>
          <p:nvPr/>
        </p:nvSpPr>
        <p:spPr bwMode="auto">
          <a:xfrm>
            <a:off x="2192390" y="2654545"/>
            <a:ext cx="678481" cy="626323"/>
          </a:xfrm>
          <a:custGeom>
            <a:avLst/>
            <a:gdLst>
              <a:gd name="T0" fmla="*/ 1231 w 1578"/>
              <a:gd name="T1" fmla="*/ 748 h 1145"/>
              <a:gd name="T2" fmla="*/ 1578 w 1578"/>
              <a:gd name="T3" fmla="*/ 764 h 1145"/>
              <a:gd name="T4" fmla="*/ 0 w 1578"/>
              <a:gd name="T5" fmla="*/ 0 h 1145"/>
              <a:gd name="T6" fmla="*/ 1396 w 1578"/>
              <a:gd name="T7" fmla="*/ 1145 h 1145"/>
              <a:gd name="T8" fmla="*/ 1231 w 1578"/>
              <a:gd name="T9" fmla="*/ 748 h 1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78" h="1145">
                <a:moveTo>
                  <a:pt x="1231" y="748"/>
                </a:moveTo>
                <a:lnTo>
                  <a:pt x="1578" y="764"/>
                </a:lnTo>
                <a:lnTo>
                  <a:pt x="0" y="0"/>
                </a:lnTo>
                <a:lnTo>
                  <a:pt x="1396" y="1145"/>
                </a:lnTo>
                <a:lnTo>
                  <a:pt x="1231" y="748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28">
            <a:extLst>
              <a:ext uri="{FF2B5EF4-FFF2-40B4-BE49-F238E27FC236}">
                <a16:creationId xmlns:a16="http://schemas.microsoft.com/office/drawing/2014/main" id="{BC656291-EB6B-4CCA-A6B7-5AC666FC1A11}"/>
              </a:ext>
            </a:extLst>
          </p:cNvPr>
          <p:cNvSpPr>
            <a:spLocks/>
          </p:cNvSpPr>
          <p:nvPr/>
        </p:nvSpPr>
        <p:spPr bwMode="auto">
          <a:xfrm>
            <a:off x="4586418" y="4530236"/>
            <a:ext cx="1702650" cy="1687138"/>
          </a:xfrm>
          <a:custGeom>
            <a:avLst/>
            <a:gdLst>
              <a:gd name="T0" fmla="*/ 1950 w 3959"/>
              <a:gd name="T1" fmla="*/ 1182 h 3087"/>
              <a:gd name="T2" fmla="*/ 3959 w 3959"/>
              <a:gd name="T3" fmla="*/ 1182 h 3087"/>
              <a:gd name="T4" fmla="*/ 1518 w 3959"/>
              <a:gd name="T5" fmla="*/ 0 h 3087"/>
              <a:gd name="T6" fmla="*/ 0 w 3959"/>
              <a:gd name="T7" fmla="*/ 0 h 3087"/>
              <a:gd name="T8" fmla="*/ 311 w 3959"/>
              <a:gd name="T9" fmla="*/ 1395 h 3087"/>
              <a:gd name="T10" fmla="*/ 2374 w 3959"/>
              <a:gd name="T11" fmla="*/ 3087 h 3087"/>
              <a:gd name="T12" fmla="*/ 1950 w 3959"/>
              <a:gd name="T13" fmla="*/ 1182 h 3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59" h="3087">
                <a:moveTo>
                  <a:pt x="1950" y="1182"/>
                </a:moveTo>
                <a:lnTo>
                  <a:pt x="3959" y="1182"/>
                </a:lnTo>
                <a:lnTo>
                  <a:pt x="1518" y="0"/>
                </a:lnTo>
                <a:lnTo>
                  <a:pt x="0" y="0"/>
                </a:lnTo>
                <a:lnTo>
                  <a:pt x="311" y="1395"/>
                </a:lnTo>
                <a:lnTo>
                  <a:pt x="2374" y="3087"/>
                </a:lnTo>
                <a:lnTo>
                  <a:pt x="1950" y="118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43">
            <a:extLst>
              <a:ext uri="{FF2B5EF4-FFF2-40B4-BE49-F238E27FC236}">
                <a16:creationId xmlns:a16="http://schemas.microsoft.com/office/drawing/2014/main" id="{FB70C9E4-B4E8-4629-A756-28D44FB7A9BA}"/>
              </a:ext>
            </a:extLst>
          </p:cNvPr>
          <p:cNvSpPr>
            <a:spLocks/>
          </p:cNvSpPr>
          <p:nvPr/>
        </p:nvSpPr>
        <p:spPr bwMode="auto">
          <a:xfrm>
            <a:off x="5791173" y="5517268"/>
            <a:ext cx="715887" cy="301684"/>
          </a:xfrm>
          <a:custGeom>
            <a:avLst/>
            <a:gdLst>
              <a:gd name="T0" fmla="*/ 1664 w 1664"/>
              <a:gd name="T1" fmla="*/ 276 h 551"/>
              <a:gd name="T2" fmla="*/ 1662 w 1664"/>
              <a:gd name="T3" fmla="*/ 291 h 551"/>
              <a:gd name="T4" fmla="*/ 1654 w 1664"/>
              <a:gd name="T5" fmla="*/ 318 h 551"/>
              <a:gd name="T6" fmla="*/ 1628 w 1664"/>
              <a:gd name="T7" fmla="*/ 358 h 551"/>
              <a:gd name="T8" fmla="*/ 1565 w 1664"/>
              <a:gd name="T9" fmla="*/ 407 h 551"/>
              <a:gd name="T10" fmla="*/ 1474 w 1664"/>
              <a:gd name="T11" fmla="*/ 452 h 551"/>
              <a:gd name="T12" fmla="*/ 1362 w 1664"/>
              <a:gd name="T13" fmla="*/ 489 h 551"/>
              <a:gd name="T14" fmla="*/ 1229 w 1664"/>
              <a:gd name="T15" fmla="*/ 519 h 551"/>
              <a:gd name="T16" fmla="*/ 1079 w 1664"/>
              <a:gd name="T17" fmla="*/ 539 h 551"/>
              <a:gd name="T18" fmla="*/ 917 w 1664"/>
              <a:gd name="T19" fmla="*/ 551 h 551"/>
              <a:gd name="T20" fmla="*/ 832 w 1664"/>
              <a:gd name="T21" fmla="*/ 551 h 551"/>
              <a:gd name="T22" fmla="*/ 747 w 1664"/>
              <a:gd name="T23" fmla="*/ 551 h 551"/>
              <a:gd name="T24" fmla="*/ 584 w 1664"/>
              <a:gd name="T25" fmla="*/ 539 h 551"/>
              <a:gd name="T26" fmla="*/ 435 w 1664"/>
              <a:gd name="T27" fmla="*/ 519 h 551"/>
              <a:gd name="T28" fmla="*/ 302 w 1664"/>
              <a:gd name="T29" fmla="*/ 489 h 551"/>
              <a:gd name="T30" fmla="*/ 190 w 1664"/>
              <a:gd name="T31" fmla="*/ 452 h 551"/>
              <a:gd name="T32" fmla="*/ 99 w 1664"/>
              <a:gd name="T33" fmla="*/ 407 h 551"/>
              <a:gd name="T34" fmla="*/ 37 w 1664"/>
              <a:gd name="T35" fmla="*/ 358 h 551"/>
              <a:gd name="T36" fmla="*/ 10 w 1664"/>
              <a:gd name="T37" fmla="*/ 318 h 551"/>
              <a:gd name="T38" fmla="*/ 1 w 1664"/>
              <a:gd name="T39" fmla="*/ 291 h 551"/>
              <a:gd name="T40" fmla="*/ 0 w 1664"/>
              <a:gd name="T41" fmla="*/ 276 h 551"/>
              <a:gd name="T42" fmla="*/ 1 w 1664"/>
              <a:gd name="T43" fmla="*/ 262 h 551"/>
              <a:gd name="T44" fmla="*/ 10 w 1664"/>
              <a:gd name="T45" fmla="*/ 234 h 551"/>
              <a:gd name="T46" fmla="*/ 37 w 1664"/>
              <a:gd name="T47" fmla="*/ 194 h 551"/>
              <a:gd name="T48" fmla="*/ 99 w 1664"/>
              <a:gd name="T49" fmla="*/ 144 h 551"/>
              <a:gd name="T50" fmla="*/ 190 w 1664"/>
              <a:gd name="T51" fmla="*/ 101 h 551"/>
              <a:gd name="T52" fmla="*/ 302 w 1664"/>
              <a:gd name="T53" fmla="*/ 63 h 551"/>
              <a:gd name="T54" fmla="*/ 435 w 1664"/>
              <a:gd name="T55" fmla="*/ 33 h 551"/>
              <a:gd name="T56" fmla="*/ 584 w 1664"/>
              <a:gd name="T57" fmla="*/ 13 h 551"/>
              <a:gd name="T58" fmla="*/ 747 w 1664"/>
              <a:gd name="T59" fmla="*/ 1 h 551"/>
              <a:gd name="T60" fmla="*/ 832 w 1664"/>
              <a:gd name="T61" fmla="*/ 0 h 551"/>
              <a:gd name="T62" fmla="*/ 917 w 1664"/>
              <a:gd name="T63" fmla="*/ 1 h 551"/>
              <a:gd name="T64" fmla="*/ 1079 w 1664"/>
              <a:gd name="T65" fmla="*/ 13 h 551"/>
              <a:gd name="T66" fmla="*/ 1229 w 1664"/>
              <a:gd name="T67" fmla="*/ 33 h 551"/>
              <a:gd name="T68" fmla="*/ 1362 w 1664"/>
              <a:gd name="T69" fmla="*/ 63 h 551"/>
              <a:gd name="T70" fmla="*/ 1474 w 1664"/>
              <a:gd name="T71" fmla="*/ 101 h 551"/>
              <a:gd name="T72" fmla="*/ 1565 w 1664"/>
              <a:gd name="T73" fmla="*/ 144 h 551"/>
              <a:gd name="T74" fmla="*/ 1628 w 1664"/>
              <a:gd name="T75" fmla="*/ 194 h 551"/>
              <a:gd name="T76" fmla="*/ 1654 w 1664"/>
              <a:gd name="T77" fmla="*/ 234 h 551"/>
              <a:gd name="T78" fmla="*/ 1662 w 1664"/>
              <a:gd name="T79" fmla="*/ 262 h 551"/>
              <a:gd name="T80" fmla="*/ 1664 w 1664"/>
              <a:gd name="T81" fmla="*/ 276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664" h="551">
                <a:moveTo>
                  <a:pt x="1664" y="276"/>
                </a:moveTo>
                <a:lnTo>
                  <a:pt x="1662" y="291"/>
                </a:lnTo>
                <a:lnTo>
                  <a:pt x="1654" y="318"/>
                </a:lnTo>
                <a:lnTo>
                  <a:pt x="1628" y="358"/>
                </a:lnTo>
                <a:lnTo>
                  <a:pt x="1565" y="407"/>
                </a:lnTo>
                <a:lnTo>
                  <a:pt x="1474" y="452"/>
                </a:lnTo>
                <a:lnTo>
                  <a:pt x="1362" y="489"/>
                </a:lnTo>
                <a:lnTo>
                  <a:pt x="1229" y="519"/>
                </a:lnTo>
                <a:lnTo>
                  <a:pt x="1079" y="539"/>
                </a:lnTo>
                <a:lnTo>
                  <a:pt x="917" y="551"/>
                </a:lnTo>
                <a:lnTo>
                  <a:pt x="832" y="551"/>
                </a:lnTo>
                <a:lnTo>
                  <a:pt x="747" y="551"/>
                </a:lnTo>
                <a:lnTo>
                  <a:pt x="584" y="539"/>
                </a:lnTo>
                <a:lnTo>
                  <a:pt x="435" y="519"/>
                </a:lnTo>
                <a:lnTo>
                  <a:pt x="302" y="489"/>
                </a:lnTo>
                <a:lnTo>
                  <a:pt x="190" y="452"/>
                </a:lnTo>
                <a:lnTo>
                  <a:pt x="99" y="407"/>
                </a:lnTo>
                <a:lnTo>
                  <a:pt x="37" y="358"/>
                </a:lnTo>
                <a:lnTo>
                  <a:pt x="10" y="318"/>
                </a:lnTo>
                <a:lnTo>
                  <a:pt x="1" y="291"/>
                </a:lnTo>
                <a:lnTo>
                  <a:pt x="0" y="276"/>
                </a:lnTo>
                <a:lnTo>
                  <a:pt x="1" y="262"/>
                </a:lnTo>
                <a:lnTo>
                  <a:pt x="10" y="234"/>
                </a:lnTo>
                <a:lnTo>
                  <a:pt x="37" y="194"/>
                </a:lnTo>
                <a:lnTo>
                  <a:pt x="99" y="144"/>
                </a:lnTo>
                <a:lnTo>
                  <a:pt x="190" y="101"/>
                </a:lnTo>
                <a:lnTo>
                  <a:pt x="302" y="63"/>
                </a:lnTo>
                <a:lnTo>
                  <a:pt x="435" y="33"/>
                </a:lnTo>
                <a:lnTo>
                  <a:pt x="584" y="13"/>
                </a:lnTo>
                <a:lnTo>
                  <a:pt x="747" y="1"/>
                </a:lnTo>
                <a:lnTo>
                  <a:pt x="832" y="0"/>
                </a:lnTo>
                <a:lnTo>
                  <a:pt x="917" y="1"/>
                </a:lnTo>
                <a:lnTo>
                  <a:pt x="1079" y="13"/>
                </a:lnTo>
                <a:lnTo>
                  <a:pt x="1229" y="33"/>
                </a:lnTo>
                <a:lnTo>
                  <a:pt x="1362" y="63"/>
                </a:lnTo>
                <a:lnTo>
                  <a:pt x="1474" y="101"/>
                </a:lnTo>
                <a:lnTo>
                  <a:pt x="1565" y="144"/>
                </a:lnTo>
                <a:lnTo>
                  <a:pt x="1628" y="194"/>
                </a:lnTo>
                <a:lnTo>
                  <a:pt x="1654" y="234"/>
                </a:lnTo>
                <a:lnTo>
                  <a:pt x="1662" y="262"/>
                </a:lnTo>
                <a:lnTo>
                  <a:pt x="1664" y="27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44">
            <a:extLst>
              <a:ext uri="{FF2B5EF4-FFF2-40B4-BE49-F238E27FC236}">
                <a16:creationId xmlns:a16="http://schemas.microsoft.com/office/drawing/2014/main" id="{1930C11E-AA69-4199-B87C-88938A967DA0}"/>
              </a:ext>
            </a:extLst>
          </p:cNvPr>
          <p:cNvSpPr>
            <a:spLocks/>
          </p:cNvSpPr>
          <p:nvPr/>
        </p:nvSpPr>
        <p:spPr bwMode="auto">
          <a:xfrm>
            <a:off x="5894364" y="5576294"/>
            <a:ext cx="509506" cy="183634"/>
          </a:xfrm>
          <a:custGeom>
            <a:avLst/>
            <a:gdLst>
              <a:gd name="T0" fmla="*/ 1186 w 1186"/>
              <a:gd name="T1" fmla="*/ 168 h 336"/>
              <a:gd name="T2" fmla="*/ 1184 w 1186"/>
              <a:gd name="T3" fmla="*/ 185 h 336"/>
              <a:gd name="T4" fmla="*/ 1161 w 1186"/>
              <a:gd name="T5" fmla="*/ 218 h 336"/>
              <a:gd name="T6" fmla="*/ 1115 w 1186"/>
              <a:gd name="T7" fmla="*/ 249 h 336"/>
              <a:gd name="T8" fmla="*/ 1052 w 1186"/>
              <a:gd name="T9" fmla="*/ 275 h 336"/>
              <a:gd name="T10" fmla="*/ 971 w 1186"/>
              <a:gd name="T11" fmla="*/ 298 h 336"/>
              <a:gd name="T12" fmla="*/ 876 w 1186"/>
              <a:gd name="T13" fmla="*/ 316 h 336"/>
              <a:gd name="T14" fmla="*/ 770 w 1186"/>
              <a:gd name="T15" fmla="*/ 329 h 336"/>
              <a:gd name="T16" fmla="*/ 653 w 1186"/>
              <a:gd name="T17" fmla="*/ 335 h 336"/>
              <a:gd name="T18" fmla="*/ 593 w 1186"/>
              <a:gd name="T19" fmla="*/ 336 h 336"/>
              <a:gd name="T20" fmla="*/ 532 w 1186"/>
              <a:gd name="T21" fmla="*/ 335 h 336"/>
              <a:gd name="T22" fmla="*/ 416 w 1186"/>
              <a:gd name="T23" fmla="*/ 329 h 336"/>
              <a:gd name="T24" fmla="*/ 309 w 1186"/>
              <a:gd name="T25" fmla="*/ 316 h 336"/>
              <a:gd name="T26" fmla="*/ 214 w 1186"/>
              <a:gd name="T27" fmla="*/ 298 h 336"/>
              <a:gd name="T28" fmla="*/ 134 w 1186"/>
              <a:gd name="T29" fmla="*/ 275 h 336"/>
              <a:gd name="T30" fmla="*/ 70 w 1186"/>
              <a:gd name="T31" fmla="*/ 249 h 336"/>
              <a:gd name="T32" fmla="*/ 26 w 1186"/>
              <a:gd name="T33" fmla="*/ 218 h 336"/>
              <a:gd name="T34" fmla="*/ 1 w 1186"/>
              <a:gd name="T35" fmla="*/ 185 h 336"/>
              <a:gd name="T36" fmla="*/ 0 w 1186"/>
              <a:gd name="T37" fmla="*/ 168 h 336"/>
              <a:gd name="T38" fmla="*/ 1 w 1186"/>
              <a:gd name="T39" fmla="*/ 151 h 336"/>
              <a:gd name="T40" fmla="*/ 26 w 1186"/>
              <a:gd name="T41" fmla="*/ 118 h 336"/>
              <a:gd name="T42" fmla="*/ 70 w 1186"/>
              <a:gd name="T43" fmla="*/ 88 h 336"/>
              <a:gd name="T44" fmla="*/ 134 w 1186"/>
              <a:gd name="T45" fmla="*/ 62 h 336"/>
              <a:gd name="T46" fmla="*/ 214 w 1186"/>
              <a:gd name="T47" fmla="*/ 39 h 336"/>
              <a:gd name="T48" fmla="*/ 309 w 1186"/>
              <a:gd name="T49" fmla="*/ 20 h 336"/>
              <a:gd name="T50" fmla="*/ 416 w 1186"/>
              <a:gd name="T51" fmla="*/ 7 h 336"/>
              <a:gd name="T52" fmla="*/ 532 w 1186"/>
              <a:gd name="T53" fmla="*/ 1 h 336"/>
              <a:gd name="T54" fmla="*/ 593 w 1186"/>
              <a:gd name="T55" fmla="*/ 0 h 336"/>
              <a:gd name="T56" fmla="*/ 653 w 1186"/>
              <a:gd name="T57" fmla="*/ 1 h 336"/>
              <a:gd name="T58" fmla="*/ 770 w 1186"/>
              <a:gd name="T59" fmla="*/ 7 h 336"/>
              <a:gd name="T60" fmla="*/ 876 w 1186"/>
              <a:gd name="T61" fmla="*/ 20 h 336"/>
              <a:gd name="T62" fmla="*/ 971 w 1186"/>
              <a:gd name="T63" fmla="*/ 39 h 336"/>
              <a:gd name="T64" fmla="*/ 1052 w 1186"/>
              <a:gd name="T65" fmla="*/ 62 h 336"/>
              <a:gd name="T66" fmla="*/ 1115 w 1186"/>
              <a:gd name="T67" fmla="*/ 88 h 336"/>
              <a:gd name="T68" fmla="*/ 1161 w 1186"/>
              <a:gd name="T69" fmla="*/ 118 h 336"/>
              <a:gd name="T70" fmla="*/ 1184 w 1186"/>
              <a:gd name="T71" fmla="*/ 151 h 336"/>
              <a:gd name="T72" fmla="*/ 1186 w 1186"/>
              <a:gd name="T73" fmla="*/ 168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86" h="336">
                <a:moveTo>
                  <a:pt x="1186" y="168"/>
                </a:moveTo>
                <a:lnTo>
                  <a:pt x="1184" y="185"/>
                </a:lnTo>
                <a:lnTo>
                  <a:pt x="1161" y="218"/>
                </a:lnTo>
                <a:lnTo>
                  <a:pt x="1115" y="249"/>
                </a:lnTo>
                <a:lnTo>
                  <a:pt x="1052" y="275"/>
                </a:lnTo>
                <a:lnTo>
                  <a:pt x="971" y="298"/>
                </a:lnTo>
                <a:lnTo>
                  <a:pt x="876" y="316"/>
                </a:lnTo>
                <a:lnTo>
                  <a:pt x="770" y="329"/>
                </a:lnTo>
                <a:lnTo>
                  <a:pt x="653" y="335"/>
                </a:lnTo>
                <a:lnTo>
                  <a:pt x="593" y="336"/>
                </a:lnTo>
                <a:lnTo>
                  <a:pt x="532" y="335"/>
                </a:lnTo>
                <a:lnTo>
                  <a:pt x="416" y="329"/>
                </a:lnTo>
                <a:lnTo>
                  <a:pt x="309" y="316"/>
                </a:lnTo>
                <a:lnTo>
                  <a:pt x="214" y="298"/>
                </a:lnTo>
                <a:lnTo>
                  <a:pt x="134" y="275"/>
                </a:lnTo>
                <a:lnTo>
                  <a:pt x="70" y="249"/>
                </a:lnTo>
                <a:lnTo>
                  <a:pt x="26" y="218"/>
                </a:lnTo>
                <a:lnTo>
                  <a:pt x="1" y="185"/>
                </a:lnTo>
                <a:lnTo>
                  <a:pt x="0" y="168"/>
                </a:lnTo>
                <a:lnTo>
                  <a:pt x="1" y="151"/>
                </a:lnTo>
                <a:lnTo>
                  <a:pt x="26" y="118"/>
                </a:lnTo>
                <a:lnTo>
                  <a:pt x="70" y="88"/>
                </a:lnTo>
                <a:lnTo>
                  <a:pt x="134" y="62"/>
                </a:lnTo>
                <a:lnTo>
                  <a:pt x="214" y="39"/>
                </a:lnTo>
                <a:lnTo>
                  <a:pt x="309" y="20"/>
                </a:lnTo>
                <a:lnTo>
                  <a:pt x="416" y="7"/>
                </a:lnTo>
                <a:lnTo>
                  <a:pt x="532" y="1"/>
                </a:lnTo>
                <a:lnTo>
                  <a:pt x="593" y="0"/>
                </a:lnTo>
                <a:lnTo>
                  <a:pt x="653" y="1"/>
                </a:lnTo>
                <a:lnTo>
                  <a:pt x="770" y="7"/>
                </a:lnTo>
                <a:lnTo>
                  <a:pt x="876" y="20"/>
                </a:lnTo>
                <a:lnTo>
                  <a:pt x="971" y="39"/>
                </a:lnTo>
                <a:lnTo>
                  <a:pt x="1052" y="62"/>
                </a:lnTo>
                <a:lnTo>
                  <a:pt x="1115" y="88"/>
                </a:lnTo>
                <a:lnTo>
                  <a:pt x="1161" y="118"/>
                </a:lnTo>
                <a:lnTo>
                  <a:pt x="1184" y="151"/>
                </a:lnTo>
                <a:lnTo>
                  <a:pt x="1186" y="16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154">
            <a:extLst>
              <a:ext uri="{FF2B5EF4-FFF2-40B4-BE49-F238E27FC236}">
                <a16:creationId xmlns:a16="http://schemas.microsoft.com/office/drawing/2014/main" id="{1C126BF3-9543-4BD7-8652-66C7958F22AB}"/>
              </a:ext>
            </a:extLst>
          </p:cNvPr>
          <p:cNvSpPr>
            <a:spLocks/>
          </p:cNvSpPr>
          <p:nvPr/>
        </p:nvSpPr>
        <p:spPr bwMode="auto">
          <a:xfrm>
            <a:off x="4906311" y="4781092"/>
            <a:ext cx="621726" cy="260695"/>
          </a:xfrm>
          <a:custGeom>
            <a:avLst/>
            <a:gdLst>
              <a:gd name="T0" fmla="*/ 1444 w 1444"/>
              <a:gd name="T1" fmla="*/ 239 h 479"/>
              <a:gd name="T2" fmla="*/ 1444 w 1444"/>
              <a:gd name="T3" fmla="*/ 252 h 479"/>
              <a:gd name="T4" fmla="*/ 1436 w 1444"/>
              <a:gd name="T5" fmla="*/ 276 h 479"/>
              <a:gd name="T6" fmla="*/ 1412 w 1444"/>
              <a:gd name="T7" fmla="*/ 311 h 479"/>
              <a:gd name="T8" fmla="*/ 1357 w 1444"/>
              <a:gd name="T9" fmla="*/ 354 h 479"/>
              <a:gd name="T10" fmla="*/ 1279 w 1444"/>
              <a:gd name="T11" fmla="*/ 391 h 479"/>
              <a:gd name="T12" fmla="*/ 1182 w 1444"/>
              <a:gd name="T13" fmla="*/ 424 h 479"/>
              <a:gd name="T14" fmla="*/ 1066 w 1444"/>
              <a:gd name="T15" fmla="*/ 450 h 479"/>
              <a:gd name="T16" fmla="*/ 937 w 1444"/>
              <a:gd name="T17" fmla="*/ 467 h 479"/>
              <a:gd name="T18" fmla="*/ 796 w 1444"/>
              <a:gd name="T19" fmla="*/ 477 h 479"/>
              <a:gd name="T20" fmla="*/ 722 w 1444"/>
              <a:gd name="T21" fmla="*/ 479 h 479"/>
              <a:gd name="T22" fmla="*/ 647 w 1444"/>
              <a:gd name="T23" fmla="*/ 477 h 479"/>
              <a:gd name="T24" fmla="*/ 506 w 1444"/>
              <a:gd name="T25" fmla="*/ 467 h 479"/>
              <a:gd name="T26" fmla="*/ 377 w 1444"/>
              <a:gd name="T27" fmla="*/ 450 h 479"/>
              <a:gd name="T28" fmla="*/ 262 w 1444"/>
              <a:gd name="T29" fmla="*/ 424 h 479"/>
              <a:gd name="T30" fmla="*/ 164 w 1444"/>
              <a:gd name="T31" fmla="*/ 391 h 479"/>
              <a:gd name="T32" fmla="*/ 86 w 1444"/>
              <a:gd name="T33" fmla="*/ 354 h 479"/>
              <a:gd name="T34" fmla="*/ 31 w 1444"/>
              <a:gd name="T35" fmla="*/ 311 h 479"/>
              <a:gd name="T36" fmla="*/ 8 w 1444"/>
              <a:gd name="T37" fmla="*/ 276 h 479"/>
              <a:gd name="T38" fmla="*/ 0 w 1444"/>
              <a:gd name="T39" fmla="*/ 252 h 479"/>
              <a:gd name="T40" fmla="*/ 0 w 1444"/>
              <a:gd name="T41" fmla="*/ 239 h 479"/>
              <a:gd name="T42" fmla="*/ 0 w 1444"/>
              <a:gd name="T43" fmla="*/ 227 h 479"/>
              <a:gd name="T44" fmla="*/ 8 w 1444"/>
              <a:gd name="T45" fmla="*/ 203 h 479"/>
              <a:gd name="T46" fmla="*/ 31 w 1444"/>
              <a:gd name="T47" fmla="*/ 168 h 479"/>
              <a:gd name="T48" fmla="*/ 86 w 1444"/>
              <a:gd name="T49" fmla="*/ 125 h 479"/>
              <a:gd name="T50" fmla="*/ 164 w 1444"/>
              <a:gd name="T51" fmla="*/ 86 h 479"/>
              <a:gd name="T52" fmla="*/ 262 w 1444"/>
              <a:gd name="T53" fmla="*/ 54 h 479"/>
              <a:gd name="T54" fmla="*/ 377 w 1444"/>
              <a:gd name="T55" fmla="*/ 29 h 479"/>
              <a:gd name="T56" fmla="*/ 506 w 1444"/>
              <a:gd name="T57" fmla="*/ 10 h 479"/>
              <a:gd name="T58" fmla="*/ 647 w 1444"/>
              <a:gd name="T59" fmla="*/ 0 h 479"/>
              <a:gd name="T60" fmla="*/ 722 w 1444"/>
              <a:gd name="T61" fmla="*/ 0 h 479"/>
              <a:gd name="T62" fmla="*/ 796 w 1444"/>
              <a:gd name="T63" fmla="*/ 0 h 479"/>
              <a:gd name="T64" fmla="*/ 937 w 1444"/>
              <a:gd name="T65" fmla="*/ 10 h 479"/>
              <a:gd name="T66" fmla="*/ 1066 w 1444"/>
              <a:gd name="T67" fmla="*/ 29 h 479"/>
              <a:gd name="T68" fmla="*/ 1182 w 1444"/>
              <a:gd name="T69" fmla="*/ 54 h 479"/>
              <a:gd name="T70" fmla="*/ 1279 w 1444"/>
              <a:gd name="T71" fmla="*/ 86 h 479"/>
              <a:gd name="T72" fmla="*/ 1357 w 1444"/>
              <a:gd name="T73" fmla="*/ 125 h 479"/>
              <a:gd name="T74" fmla="*/ 1412 w 1444"/>
              <a:gd name="T75" fmla="*/ 168 h 479"/>
              <a:gd name="T76" fmla="*/ 1436 w 1444"/>
              <a:gd name="T77" fmla="*/ 203 h 479"/>
              <a:gd name="T78" fmla="*/ 1444 w 1444"/>
              <a:gd name="T79" fmla="*/ 227 h 479"/>
              <a:gd name="T80" fmla="*/ 1444 w 1444"/>
              <a:gd name="T81" fmla="*/ 239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444" h="479">
                <a:moveTo>
                  <a:pt x="1444" y="239"/>
                </a:moveTo>
                <a:lnTo>
                  <a:pt x="1444" y="252"/>
                </a:lnTo>
                <a:lnTo>
                  <a:pt x="1436" y="276"/>
                </a:lnTo>
                <a:lnTo>
                  <a:pt x="1412" y="311"/>
                </a:lnTo>
                <a:lnTo>
                  <a:pt x="1357" y="354"/>
                </a:lnTo>
                <a:lnTo>
                  <a:pt x="1279" y="391"/>
                </a:lnTo>
                <a:lnTo>
                  <a:pt x="1182" y="424"/>
                </a:lnTo>
                <a:lnTo>
                  <a:pt x="1066" y="450"/>
                </a:lnTo>
                <a:lnTo>
                  <a:pt x="937" y="467"/>
                </a:lnTo>
                <a:lnTo>
                  <a:pt x="796" y="477"/>
                </a:lnTo>
                <a:lnTo>
                  <a:pt x="722" y="479"/>
                </a:lnTo>
                <a:lnTo>
                  <a:pt x="647" y="477"/>
                </a:lnTo>
                <a:lnTo>
                  <a:pt x="506" y="467"/>
                </a:lnTo>
                <a:lnTo>
                  <a:pt x="377" y="450"/>
                </a:lnTo>
                <a:lnTo>
                  <a:pt x="262" y="424"/>
                </a:lnTo>
                <a:lnTo>
                  <a:pt x="164" y="391"/>
                </a:lnTo>
                <a:lnTo>
                  <a:pt x="86" y="354"/>
                </a:lnTo>
                <a:lnTo>
                  <a:pt x="31" y="311"/>
                </a:lnTo>
                <a:lnTo>
                  <a:pt x="8" y="276"/>
                </a:lnTo>
                <a:lnTo>
                  <a:pt x="0" y="252"/>
                </a:lnTo>
                <a:lnTo>
                  <a:pt x="0" y="239"/>
                </a:lnTo>
                <a:lnTo>
                  <a:pt x="0" y="227"/>
                </a:lnTo>
                <a:lnTo>
                  <a:pt x="8" y="203"/>
                </a:lnTo>
                <a:lnTo>
                  <a:pt x="31" y="168"/>
                </a:lnTo>
                <a:lnTo>
                  <a:pt x="86" y="125"/>
                </a:lnTo>
                <a:lnTo>
                  <a:pt x="164" y="86"/>
                </a:lnTo>
                <a:lnTo>
                  <a:pt x="262" y="54"/>
                </a:lnTo>
                <a:lnTo>
                  <a:pt x="377" y="29"/>
                </a:lnTo>
                <a:lnTo>
                  <a:pt x="506" y="10"/>
                </a:lnTo>
                <a:lnTo>
                  <a:pt x="647" y="0"/>
                </a:lnTo>
                <a:lnTo>
                  <a:pt x="722" y="0"/>
                </a:lnTo>
                <a:lnTo>
                  <a:pt x="796" y="0"/>
                </a:lnTo>
                <a:lnTo>
                  <a:pt x="937" y="10"/>
                </a:lnTo>
                <a:lnTo>
                  <a:pt x="1066" y="29"/>
                </a:lnTo>
                <a:lnTo>
                  <a:pt x="1182" y="54"/>
                </a:lnTo>
                <a:lnTo>
                  <a:pt x="1279" y="86"/>
                </a:lnTo>
                <a:lnTo>
                  <a:pt x="1357" y="125"/>
                </a:lnTo>
                <a:lnTo>
                  <a:pt x="1412" y="168"/>
                </a:lnTo>
                <a:lnTo>
                  <a:pt x="1436" y="203"/>
                </a:lnTo>
                <a:lnTo>
                  <a:pt x="1444" y="227"/>
                </a:lnTo>
                <a:lnTo>
                  <a:pt x="1444" y="23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155">
            <a:extLst>
              <a:ext uri="{FF2B5EF4-FFF2-40B4-BE49-F238E27FC236}">
                <a16:creationId xmlns:a16="http://schemas.microsoft.com/office/drawing/2014/main" id="{2E72384F-6486-4368-8926-716F75FC01C4}"/>
              </a:ext>
            </a:extLst>
          </p:cNvPr>
          <p:cNvSpPr>
            <a:spLocks/>
          </p:cNvSpPr>
          <p:nvPr/>
        </p:nvSpPr>
        <p:spPr bwMode="auto">
          <a:xfrm>
            <a:off x="4995313" y="4831920"/>
            <a:ext cx="443721" cy="159040"/>
          </a:xfrm>
          <a:custGeom>
            <a:avLst/>
            <a:gdLst>
              <a:gd name="T0" fmla="*/ 1032 w 1032"/>
              <a:gd name="T1" fmla="*/ 146 h 292"/>
              <a:gd name="T2" fmla="*/ 1029 w 1032"/>
              <a:gd name="T3" fmla="*/ 161 h 292"/>
              <a:gd name="T4" fmla="*/ 1009 w 1032"/>
              <a:gd name="T5" fmla="*/ 189 h 292"/>
              <a:gd name="T6" fmla="*/ 970 w 1032"/>
              <a:gd name="T7" fmla="*/ 216 h 292"/>
              <a:gd name="T8" fmla="*/ 914 w 1032"/>
              <a:gd name="T9" fmla="*/ 239 h 292"/>
              <a:gd name="T10" fmla="*/ 806 w 1032"/>
              <a:gd name="T11" fmla="*/ 268 h 292"/>
              <a:gd name="T12" fmla="*/ 621 w 1032"/>
              <a:gd name="T13" fmla="*/ 289 h 292"/>
              <a:gd name="T14" fmla="*/ 516 w 1032"/>
              <a:gd name="T15" fmla="*/ 292 h 292"/>
              <a:gd name="T16" fmla="*/ 411 w 1032"/>
              <a:gd name="T17" fmla="*/ 289 h 292"/>
              <a:gd name="T18" fmla="*/ 226 w 1032"/>
              <a:gd name="T19" fmla="*/ 268 h 292"/>
              <a:gd name="T20" fmla="*/ 118 w 1032"/>
              <a:gd name="T21" fmla="*/ 239 h 292"/>
              <a:gd name="T22" fmla="*/ 61 w 1032"/>
              <a:gd name="T23" fmla="*/ 216 h 292"/>
              <a:gd name="T24" fmla="*/ 23 w 1032"/>
              <a:gd name="T25" fmla="*/ 189 h 292"/>
              <a:gd name="T26" fmla="*/ 2 w 1032"/>
              <a:gd name="T27" fmla="*/ 161 h 292"/>
              <a:gd name="T28" fmla="*/ 0 w 1032"/>
              <a:gd name="T29" fmla="*/ 146 h 292"/>
              <a:gd name="T30" fmla="*/ 2 w 1032"/>
              <a:gd name="T31" fmla="*/ 131 h 292"/>
              <a:gd name="T32" fmla="*/ 23 w 1032"/>
              <a:gd name="T33" fmla="*/ 102 h 292"/>
              <a:gd name="T34" fmla="*/ 61 w 1032"/>
              <a:gd name="T35" fmla="*/ 77 h 292"/>
              <a:gd name="T36" fmla="*/ 118 w 1032"/>
              <a:gd name="T37" fmla="*/ 54 h 292"/>
              <a:gd name="T38" fmla="*/ 226 w 1032"/>
              <a:gd name="T39" fmla="*/ 25 h 292"/>
              <a:gd name="T40" fmla="*/ 411 w 1032"/>
              <a:gd name="T41" fmla="*/ 2 h 292"/>
              <a:gd name="T42" fmla="*/ 516 w 1032"/>
              <a:gd name="T43" fmla="*/ 0 h 292"/>
              <a:gd name="T44" fmla="*/ 621 w 1032"/>
              <a:gd name="T45" fmla="*/ 2 h 292"/>
              <a:gd name="T46" fmla="*/ 806 w 1032"/>
              <a:gd name="T47" fmla="*/ 25 h 292"/>
              <a:gd name="T48" fmla="*/ 914 w 1032"/>
              <a:gd name="T49" fmla="*/ 54 h 292"/>
              <a:gd name="T50" fmla="*/ 970 w 1032"/>
              <a:gd name="T51" fmla="*/ 77 h 292"/>
              <a:gd name="T52" fmla="*/ 1009 w 1032"/>
              <a:gd name="T53" fmla="*/ 102 h 292"/>
              <a:gd name="T54" fmla="*/ 1029 w 1032"/>
              <a:gd name="T55" fmla="*/ 131 h 292"/>
              <a:gd name="T56" fmla="*/ 1032 w 1032"/>
              <a:gd name="T57" fmla="*/ 146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032" h="292">
                <a:moveTo>
                  <a:pt x="1032" y="146"/>
                </a:moveTo>
                <a:lnTo>
                  <a:pt x="1029" y="161"/>
                </a:lnTo>
                <a:lnTo>
                  <a:pt x="1009" y="189"/>
                </a:lnTo>
                <a:lnTo>
                  <a:pt x="970" y="216"/>
                </a:lnTo>
                <a:lnTo>
                  <a:pt x="914" y="239"/>
                </a:lnTo>
                <a:lnTo>
                  <a:pt x="806" y="268"/>
                </a:lnTo>
                <a:lnTo>
                  <a:pt x="621" y="289"/>
                </a:lnTo>
                <a:lnTo>
                  <a:pt x="516" y="292"/>
                </a:lnTo>
                <a:lnTo>
                  <a:pt x="411" y="289"/>
                </a:lnTo>
                <a:lnTo>
                  <a:pt x="226" y="268"/>
                </a:lnTo>
                <a:lnTo>
                  <a:pt x="118" y="239"/>
                </a:lnTo>
                <a:lnTo>
                  <a:pt x="61" y="216"/>
                </a:lnTo>
                <a:lnTo>
                  <a:pt x="23" y="189"/>
                </a:lnTo>
                <a:lnTo>
                  <a:pt x="2" y="161"/>
                </a:lnTo>
                <a:lnTo>
                  <a:pt x="0" y="146"/>
                </a:lnTo>
                <a:lnTo>
                  <a:pt x="2" y="131"/>
                </a:lnTo>
                <a:lnTo>
                  <a:pt x="23" y="102"/>
                </a:lnTo>
                <a:lnTo>
                  <a:pt x="61" y="77"/>
                </a:lnTo>
                <a:lnTo>
                  <a:pt x="118" y="54"/>
                </a:lnTo>
                <a:lnTo>
                  <a:pt x="226" y="25"/>
                </a:lnTo>
                <a:lnTo>
                  <a:pt x="411" y="2"/>
                </a:lnTo>
                <a:lnTo>
                  <a:pt x="516" y="0"/>
                </a:lnTo>
                <a:lnTo>
                  <a:pt x="621" y="2"/>
                </a:lnTo>
                <a:lnTo>
                  <a:pt x="806" y="25"/>
                </a:lnTo>
                <a:lnTo>
                  <a:pt x="914" y="54"/>
                </a:lnTo>
                <a:lnTo>
                  <a:pt x="970" y="77"/>
                </a:lnTo>
                <a:lnTo>
                  <a:pt x="1009" y="102"/>
                </a:lnTo>
                <a:lnTo>
                  <a:pt x="1029" y="131"/>
                </a:lnTo>
                <a:lnTo>
                  <a:pt x="1032" y="14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266">
            <a:extLst>
              <a:ext uri="{FF2B5EF4-FFF2-40B4-BE49-F238E27FC236}">
                <a16:creationId xmlns:a16="http://schemas.microsoft.com/office/drawing/2014/main" id="{74FB388F-0AA0-45F4-92CD-1AEA41AC4747}"/>
              </a:ext>
            </a:extLst>
          </p:cNvPr>
          <p:cNvSpPr>
            <a:spLocks/>
          </p:cNvSpPr>
          <p:nvPr/>
        </p:nvSpPr>
        <p:spPr bwMode="auto">
          <a:xfrm>
            <a:off x="3928577" y="4097384"/>
            <a:ext cx="494027" cy="208228"/>
          </a:xfrm>
          <a:custGeom>
            <a:avLst/>
            <a:gdLst>
              <a:gd name="T0" fmla="*/ 1148 w 1148"/>
              <a:gd name="T1" fmla="*/ 190 h 381"/>
              <a:gd name="T2" fmla="*/ 1146 w 1148"/>
              <a:gd name="T3" fmla="*/ 210 h 381"/>
              <a:gd name="T4" fmla="*/ 1123 w 1148"/>
              <a:gd name="T5" fmla="*/ 247 h 381"/>
              <a:gd name="T6" fmla="*/ 1078 w 1148"/>
              <a:gd name="T7" fmla="*/ 282 h 381"/>
              <a:gd name="T8" fmla="*/ 1017 w 1148"/>
              <a:gd name="T9" fmla="*/ 312 h 381"/>
              <a:gd name="T10" fmla="*/ 939 w 1148"/>
              <a:gd name="T11" fmla="*/ 338 h 381"/>
              <a:gd name="T12" fmla="*/ 848 w 1148"/>
              <a:gd name="T13" fmla="*/ 358 h 381"/>
              <a:gd name="T14" fmla="*/ 745 w 1148"/>
              <a:gd name="T15" fmla="*/ 373 h 381"/>
              <a:gd name="T16" fmla="*/ 632 w 1148"/>
              <a:gd name="T17" fmla="*/ 380 h 381"/>
              <a:gd name="T18" fmla="*/ 573 w 1148"/>
              <a:gd name="T19" fmla="*/ 381 h 381"/>
              <a:gd name="T20" fmla="*/ 516 w 1148"/>
              <a:gd name="T21" fmla="*/ 380 h 381"/>
              <a:gd name="T22" fmla="*/ 403 w 1148"/>
              <a:gd name="T23" fmla="*/ 373 h 381"/>
              <a:gd name="T24" fmla="*/ 300 w 1148"/>
              <a:gd name="T25" fmla="*/ 358 h 381"/>
              <a:gd name="T26" fmla="*/ 209 w 1148"/>
              <a:gd name="T27" fmla="*/ 338 h 381"/>
              <a:gd name="T28" fmla="*/ 131 w 1148"/>
              <a:gd name="T29" fmla="*/ 312 h 381"/>
              <a:gd name="T30" fmla="*/ 69 w 1148"/>
              <a:gd name="T31" fmla="*/ 282 h 381"/>
              <a:gd name="T32" fmla="*/ 25 w 1148"/>
              <a:gd name="T33" fmla="*/ 247 h 381"/>
              <a:gd name="T34" fmla="*/ 2 w 1148"/>
              <a:gd name="T35" fmla="*/ 210 h 381"/>
              <a:gd name="T36" fmla="*/ 0 w 1148"/>
              <a:gd name="T37" fmla="*/ 190 h 381"/>
              <a:gd name="T38" fmla="*/ 2 w 1148"/>
              <a:gd name="T39" fmla="*/ 171 h 381"/>
              <a:gd name="T40" fmla="*/ 25 w 1148"/>
              <a:gd name="T41" fmla="*/ 134 h 381"/>
              <a:gd name="T42" fmla="*/ 69 w 1148"/>
              <a:gd name="T43" fmla="*/ 99 h 381"/>
              <a:gd name="T44" fmla="*/ 131 w 1148"/>
              <a:gd name="T45" fmla="*/ 69 h 381"/>
              <a:gd name="T46" fmla="*/ 209 w 1148"/>
              <a:gd name="T47" fmla="*/ 43 h 381"/>
              <a:gd name="T48" fmla="*/ 300 w 1148"/>
              <a:gd name="T49" fmla="*/ 23 h 381"/>
              <a:gd name="T50" fmla="*/ 403 w 1148"/>
              <a:gd name="T51" fmla="*/ 9 h 381"/>
              <a:gd name="T52" fmla="*/ 516 w 1148"/>
              <a:gd name="T53" fmla="*/ 1 h 381"/>
              <a:gd name="T54" fmla="*/ 573 w 1148"/>
              <a:gd name="T55" fmla="*/ 0 h 381"/>
              <a:gd name="T56" fmla="*/ 632 w 1148"/>
              <a:gd name="T57" fmla="*/ 1 h 381"/>
              <a:gd name="T58" fmla="*/ 745 w 1148"/>
              <a:gd name="T59" fmla="*/ 9 h 381"/>
              <a:gd name="T60" fmla="*/ 848 w 1148"/>
              <a:gd name="T61" fmla="*/ 23 h 381"/>
              <a:gd name="T62" fmla="*/ 939 w 1148"/>
              <a:gd name="T63" fmla="*/ 43 h 381"/>
              <a:gd name="T64" fmla="*/ 1017 w 1148"/>
              <a:gd name="T65" fmla="*/ 69 h 381"/>
              <a:gd name="T66" fmla="*/ 1078 w 1148"/>
              <a:gd name="T67" fmla="*/ 99 h 381"/>
              <a:gd name="T68" fmla="*/ 1123 w 1148"/>
              <a:gd name="T69" fmla="*/ 134 h 381"/>
              <a:gd name="T70" fmla="*/ 1146 w 1148"/>
              <a:gd name="T71" fmla="*/ 171 h 381"/>
              <a:gd name="T72" fmla="*/ 1148 w 1148"/>
              <a:gd name="T73" fmla="*/ 190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48" h="381">
                <a:moveTo>
                  <a:pt x="1148" y="190"/>
                </a:moveTo>
                <a:lnTo>
                  <a:pt x="1146" y="210"/>
                </a:lnTo>
                <a:lnTo>
                  <a:pt x="1123" y="247"/>
                </a:lnTo>
                <a:lnTo>
                  <a:pt x="1078" y="282"/>
                </a:lnTo>
                <a:lnTo>
                  <a:pt x="1017" y="312"/>
                </a:lnTo>
                <a:lnTo>
                  <a:pt x="939" y="338"/>
                </a:lnTo>
                <a:lnTo>
                  <a:pt x="848" y="358"/>
                </a:lnTo>
                <a:lnTo>
                  <a:pt x="745" y="373"/>
                </a:lnTo>
                <a:lnTo>
                  <a:pt x="632" y="380"/>
                </a:lnTo>
                <a:lnTo>
                  <a:pt x="573" y="381"/>
                </a:lnTo>
                <a:lnTo>
                  <a:pt x="516" y="380"/>
                </a:lnTo>
                <a:lnTo>
                  <a:pt x="403" y="373"/>
                </a:lnTo>
                <a:lnTo>
                  <a:pt x="300" y="358"/>
                </a:lnTo>
                <a:lnTo>
                  <a:pt x="209" y="338"/>
                </a:lnTo>
                <a:lnTo>
                  <a:pt x="131" y="312"/>
                </a:lnTo>
                <a:lnTo>
                  <a:pt x="69" y="282"/>
                </a:lnTo>
                <a:lnTo>
                  <a:pt x="25" y="247"/>
                </a:lnTo>
                <a:lnTo>
                  <a:pt x="2" y="210"/>
                </a:lnTo>
                <a:lnTo>
                  <a:pt x="0" y="190"/>
                </a:lnTo>
                <a:lnTo>
                  <a:pt x="2" y="171"/>
                </a:lnTo>
                <a:lnTo>
                  <a:pt x="25" y="134"/>
                </a:lnTo>
                <a:lnTo>
                  <a:pt x="69" y="99"/>
                </a:lnTo>
                <a:lnTo>
                  <a:pt x="131" y="69"/>
                </a:lnTo>
                <a:lnTo>
                  <a:pt x="209" y="43"/>
                </a:lnTo>
                <a:lnTo>
                  <a:pt x="300" y="23"/>
                </a:lnTo>
                <a:lnTo>
                  <a:pt x="403" y="9"/>
                </a:lnTo>
                <a:lnTo>
                  <a:pt x="516" y="1"/>
                </a:lnTo>
                <a:lnTo>
                  <a:pt x="573" y="0"/>
                </a:lnTo>
                <a:lnTo>
                  <a:pt x="632" y="1"/>
                </a:lnTo>
                <a:lnTo>
                  <a:pt x="745" y="9"/>
                </a:lnTo>
                <a:lnTo>
                  <a:pt x="848" y="23"/>
                </a:lnTo>
                <a:lnTo>
                  <a:pt x="939" y="43"/>
                </a:lnTo>
                <a:lnTo>
                  <a:pt x="1017" y="69"/>
                </a:lnTo>
                <a:lnTo>
                  <a:pt x="1078" y="99"/>
                </a:lnTo>
                <a:lnTo>
                  <a:pt x="1123" y="134"/>
                </a:lnTo>
                <a:lnTo>
                  <a:pt x="1146" y="171"/>
                </a:lnTo>
                <a:lnTo>
                  <a:pt x="1148" y="1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267">
            <a:extLst>
              <a:ext uri="{FF2B5EF4-FFF2-40B4-BE49-F238E27FC236}">
                <a16:creationId xmlns:a16="http://schemas.microsoft.com/office/drawing/2014/main" id="{3F07648E-BDDE-47A3-AE5B-65ECC0717C22}"/>
              </a:ext>
            </a:extLst>
          </p:cNvPr>
          <p:cNvSpPr>
            <a:spLocks/>
          </p:cNvSpPr>
          <p:nvPr/>
        </p:nvSpPr>
        <p:spPr bwMode="auto">
          <a:xfrm>
            <a:off x="3999520" y="4138373"/>
            <a:ext cx="352139" cy="126249"/>
          </a:xfrm>
          <a:custGeom>
            <a:avLst/>
            <a:gdLst>
              <a:gd name="T0" fmla="*/ 819 w 819"/>
              <a:gd name="T1" fmla="*/ 115 h 231"/>
              <a:gd name="T2" fmla="*/ 818 w 819"/>
              <a:gd name="T3" fmla="*/ 128 h 231"/>
              <a:gd name="T4" fmla="*/ 802 w 819"/>
              <a:gd name="T5" fmla="*/ 149 h 231"/>
              <a:gd name="T6" fmla="*/ 771 w 819"/>
              <a:gd name="T7" fmla="*/ 171 h 231"/>
              <a:gd name="T8" fmla="*/ 726 w 819"/>
              <a:gd name="T9" fmla="*/ 190 h 231"/>
              <a:gd name="T10" fmla="*/ 641 w 819"/>
              <a:gd name="T11" fmla="*/ 213 h 231"/>
              <a:gd name="T12" fmla="*/ 493 w 819"/>
              <a:gd name="T13" fmla="*/ 230 h 231"/>
              <a:gd name="T14" fmla="*/ 409 w 819"/>
              <a:gd name="T15" fmla="*/ 231 h 231"/>
              <a:gd name="T16" fmla="*/ 326 w 819"/>
              <a:gd name="T17" fmla="*/ 230 h 231"/>
              <a:gd name="T18" fmla="*/ 179 w 819"/>
              <a:gd name="T19" fmla="*/ 213 h 231"/>
              <a:gd name="T20" fmla="*/ 94 w 819"/>
              <a:gd name="T21" fmla="*/ 190 h 231"/>
              <a:gd name="T22" fmla="*/ 49 w 819"/>
              <a:gd name="T23" fmla="*/ 171 h 231"/>
              <a:gd name="T24" fmla="*/ 18 w 819"/>
              <a:gd name="T25" fmla="*/ 149 h 231"/>
              <a:gd name="T26" fmla="*/ 2 w 819"/>
              <a:gd name="T27" fmla="*/ 128 h 231"/>
              <a:gd name="T28" fmla="*/ 0 w 819"/>
              <a:gd name="T29" fmla="*/ 115 h 231"/>
              <a:gd name="T30" fmla="*/ 2 w 819"/>
              <a:gd name="T31" fmla="*/ 103 h 231"/>
              <a:gd name="T32" fmla="*/ 18 w 819"/>
              <a:gd name="T33" fmla="*/ 80 h 231"/>
              <a:gd name="T34" fmla="*/ 49 w 819"/>
              <a:gd name="T35" fmla="*/ 60 h 231"/>
              <a:gd name="T36" fmla="*/ 94 w 819"/>
              <a:gd name="T37" fmla="*/ 41 h 231"/>
              <a:gd name="T38" fmla="*/ 179 w 819"/>
              <a:gd name="T39" fmla="*/ 18 h 231"/>
              <a:gd name="T40" fmla="*/ 326 w 819"/>
              <a:gd name="T41" fmla="*/ 1 h 231"/>
              <a:gd name="T42" fmla="*/ 409 w 819"/>
              <a:gd name="T43" fmla="*/ 0 h 231"/>
              <a:gd name="T44" fmla="*/ 493 w 819"/>
              <a:gd name="T45" fmla="*/ 1 h 231"/>
              <a:gd name="T46" fmla="*/ 641 w 819"/>
              <a:gd name="T47" fmla="*/ 18 h 231"/>
              <a:gd name="T48" fmla="*/ 726 w 819"/>
              <a:gd name="T49" fmla="*/ 41 h 231"/>
              <a:gd name="T50" fmla="*/ 771 w 819"/>
              <a:gd name="T51" fmla="*/ 60 h 231"/>
              <a:gd name="T52" fmla="*/ 802 w 819"/>
              <a:gd name="T53" fmla="*/ 80 h 231"/>
              <a:gd name="T54" fmla="*/ 818 w 819"/>
              <a:gd name="T55" fmla="*/ 103 h 231"/>
              <a:gd name="T56" fmla="*/ 819 w 819"/>
              <a:gd name="T57" fmla="*/ 115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19" h="231">
                <a:moveTo>
                  <a:pt x="819" y="115"/>
                </a:moveTo>
                <a:lnTo>
                  <a:pt x="818" y="128"/>
                </a:lnTo>
                <a:lnTo>
                  <a:pt x="802" y="149"/>
                </a:lnTo>
                <a:lnTo>
                  <a:pt x="771" y="171"/>
                </a:lnTo>
                <a:lnTo>
                  <a:pt x="726" y="190"/>
                </a:lnTo>
                <a:lnTo>
                  <a:pt x="641" y="213"/>
                </a:lnTo>
                <a:lnTo>
                  <a:pt x="493" y="230"/>
                </a:lnTo>
                <a:lnTo>
                  <a:pt x="409" y="231"/>
                </a:lnTo>
                <a:lnTo>
                  <a:pt x="326" y="230"/>
                </a:lnTo>
                <a:lnTo>
                  <a:pt x="179" y="213"/>
                </a:lnTo>
                <a:lnTo>
                  <a:pt x="94" y="190"/>
                </a:lnTo>
                <a:lnTo>
                  <a:pt x="49" y="171"/>
                </a:lnTo>
                <a:lnTo>
                  <a:pt x="18" y="149"/>
                </a:lnTo>
                <a:lnTo>
                  <a:pt x="2" y="128"/>
                </a:lnTo>
                <a:lnTo>
                  <a:pt x="0" y="115"/>
                </a:lnTo>
                <a:lnTo>
                  <a:pt x="2" y="103"/>
                </a:lnTo>
                <a:lnTo>
                  <a:pt x="18" y="80"/>
                </a:lnTo>
                <a:lnTo>
                  <a:pt x="49" y="60"/>
                </a:lnTo>
                <a:lnTo>
                  <a:pt x="94" y="41"/>
                </a:lnTo>
                <a:lnTo>
                  <a:pt x="179" y="18"/>
                </a:lnTo>
                <a:lnTo>
                  <a:pt x="326" y="1"/>
                </a:lnTo>
                <a:lnTo>
                  <a:pt x="409" y="0"/>
                </a:lnTo>
                <a:lnTo>
                  <a:pt x="493" y="1"/>
                </a:lnTo>
                <a:lnTo>
                  <a:pt x="641" y="18"/>
                </a:lnTo>
                <a:lnTo>
                  <a:pt x="726" y="41"/>
                </a:lnTo>
                <a:lnTo>
                  <a:pt x="771" y="60"/>
                </a:lnTo>
                <a:lnTo>
                  <a:pt x="802" y="80"/>
                </a:lnTo>
                <a:lnTo>
                  <a:pt x="818" y="103"/>
                </a:lnTo>
                <a:lnTo>
                  <a:pt x="819" y="11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377">
            <a:extLst>
              <a:ext uri="{FF2B5EF4-FFF2-40B4-BE49-F238E27FC236}">
                <a16:creationId xmlns:a16="http://schemas.microsoft.com/office/drawing/2014/main" id="{E9E8C44E-49D1-44FB-ADE2-F1BBA3AF09EB}"/>
              </a:ext>
            </a:extLst>
          </p:cNvPr>
          <p:cNvSpPr>
            <a:spLocks/>
          </p:cNvSpPr>
          <p:nvPr/>
        </p:nvSpPr>
        <p:spPr bwMode="auto">
          <a:xfrm>
            <a:off x="3148196" y="3449746"/>
            <a:ext cx="343109" cy="142645"/>
          </a:xfrm>
          <a:custGeom>
            <a:avLst/>
            <a:gdLst>
              <a:gd name="T0" fmla="*/ 798 w 798"/>
              <a:gd name="T1" fmla="*/ 132 h 263"/>
              <a:gd name="T2" fmla="*/ 796 w 798"/>
              <a:gd name="T3" fmla="*/ 145 h 263"/>
              <a:gd name="T4" fmla="*/ 780 w 798"/>
              <a:gd name="T5" fmla="*/ 171 h 263"/>
              <a:gd name="T6" fmla="*/ 750 w 798"/>
              <a:gd name="T7" fmla="*/ 196 h 263"/>
              <a:gd name="T8" fmla="*/ 707 w 798"/>
              <a:gd name="T9" fmla="*/ 216 h 263"/>
              <a:gd name="T10" fmla="*/ 623 w 798"/>
              <a:gd name="T11" fmla="*/ 242 h 263"/>
              <a:gd name="T12" fmla="*/ 481 w 798"/>
              <a:gd name="T13" fmla="*/ 262 h 263"/>
              <a:gd name="T14" fmla="*/ 399 w 798"/>
              <a:gd name="T15" fmla="*/ 263 h 263"/>
              <a:gd name="T16" fmla="*/ 318 w 798"/>
              <a:gd name="T17" fmla="*/ 262 h 263"/>
              <a:gd name="T18" fmla="*/ 174 w 798"/>
              <a:gd name="T19" fmla="*/ 242 h 263"/>
              <a:gd name="T20" fmla="*/ 91 w 798"/>
              <a:gd name="T21" fmla="*/ 216 h 263"/>
              <a:gd name="T22" fmla="*/ 48 w 798"/>
              <a:gd name="T23" fmla="*/ 196 h 263"/>
              <a:gd name="T24" fmla="*/ 17 w 798"/>
              <a:gd name="T25" fmla="*/ 171 h 263"/>
              <a:gd name="T26" fmla="*/ 2 w 798"/>
              <a:gd name="T27" fmla="*/ 145 h 263"/>
              <a:gd name="T28" fmla="*/ 0 w 798"/>
              <a:gd name="T29" fmla="*/ 132 h 263"/>
              <a:gd name="T30" fmla="*/ 2 w 798"/>
              <a:gd name="T31" fmla="*/ 118 h 263"/>
              <a:gd name="T32" fmla="*/ 17 w 798"/>
              <a:gd name="T33" fmla="*/ 92 h 263"/>
              <a:gd name="T34" fmla="*/ 48 w 798"/>
              <a:gd name="T35" fmla="*/ 69 h 263"/>
              <a:gd name="T36" fmla="*/ 91 w 798"/>
              <a:gd name="T37" fmla="*/ 47 h 263"/>
              <a:gd name="T38" fmla="*/ 174 w 798"/>
              <a:gd name="T39" fmla="*/ 21 h 263"/>
              <a:gd name="T40" fmla="*/ 318 w 798"/>
              <a:gd name="T41" fmla="*/ 1 h 263"/>
              <a:gd name="T42" fmla="*/ 399 w 798"/>
              <a:gd name="T43" fmla="*/ 0 h 263"/>
              <a:gd name="T44" fmla="*/ 481 w 798"/>
              <a:gd name="T45" fmla="*/ 1 h 263"/>
              <a:gd name="T46" fmla="*/ 623 w 798"/>
              <a:gd name="T47" fmla="*/ 21 h 263"/>
              <a:gd name="T48" fmla="*/ 707 w 798"/>
              <a:gd name="T49" fmla="*/ 47 h 263"/>
              <a:gd name="T50" fmla="*/ 750 w 798"/>
              <a:gd name="T51" fmla="*/ 69 h 263"/>
              <a:gd name="T52" fmla="*/ 780 w 798"/>
              <a:gd name="T53" fmla="*/ 92 h 263"/>
              <a:gd name="T54" fmla="*/ 796 w 798"/>
              <a:gd name="T55" fmla="*/ 118 h 263"/>
              <a:gd name="T56" fmla="*/ 798 w 798"/>
              <a:gd name="T57" fmla="*/ 132 h 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798" h="263">
                <a:moveTo>
                  <a:pt x="798" y="132"/>
                </a:moveTo>
                <a:lnTo>
                  <a:pt x="796" y="145"/>
                </a:lnTo>
                <a:lnTo>
                  <a:pt x="780" y="171"/>
                </a:lnTo>
                <a:lnTo>
                  <a:pt x="750" y="196"/>
                </a:lnTo>
                <a:lnTo>
                  <a:pt x="707" y="216"/>
                </a:lnTo>
                <a:lnTo>
                  <a:pt x="623" y="242"/>
                </a:lnTo>
                <a:lnTo>
                  <a:pt x="481" y="262"/>
                </a:lnTo>
                <a:lnTo>
                  <a:pt x="399" y="263"/>
                </a:lnTo>
                <a:lnTo>
                  <a:pt x="318" y="262"/>
                </a:lnTo>
                <a:lnTo>
                  <a:pt x="174" y="242"/>
                </a:lnTo>
                <a:lnTo>
                  <a:pt x="91" y="216"/>
                </a:lnTo>
                <a:lnTo>
                  <a:pt x="48" y="196"/>
                </a:lnTo>
                <a:lnTo>
                  <a:pt x="17" y="171"/>
                </a:lnTo>
                <a:lnTo>
                  <a:pt x="2" y="145"/>
                </a:lnTo>
                <a:lnTo>
                  <a:pt x="0" y="132"/>
                </a:lnTo>
                <a:lnTo>
                  <a:pt x="2" y="118"/>
                </a:lnTo>
                <a:lnTo>
                  <a:pt x="17" y="92"/>
                </a:lnTo>
                <a:lnTo>
                  <a:pt x="48" y="69"/>
                </a:lnTo>
                <a:lnTo>
                  <a:pt x="91" y="47"/>
                </a:lnTo>
                <a:lnTo>
                  <a:pt x="174" y="21"/>
                </a:lnTo>
                <a:lnTo>
                  <a:pt x="318" y="1"/>
                </a:lnTo>
                <a:lnTo>
                  <a:pt x="399" y="0"/>
                </a:lnTo>
                <a:lnTo>
                  <a:pt x="481" y="1"/>
                </a:lnTo>
                <a:lnTo>
                  <a:pt x="623" y="21"/>
                </a:lnTo>
                <a:lnTo>
                  <a:pt x="707" y="47"/>
                </a:lnTo>
                <a:lnTo>
                  <a:pt x="750" y="69"/>
                </a:lnTo>
                <a:lnTo>
                  <a:pt x="780" y="92"/>
                </a:lnTo>
                <a:lnTo>
                  <a:pt x="796" y="118"/>
                </a:lnTo>
                <a:lnTo>
                  <a:pt x="798" y="13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378">
            <a:extLst>
              <a:ext uri="{FF2B5EF4-FFF2-40B4-BE49-F238E27FC236}">
                <a16:creationId xmlns:a16="http://schemas.microsoft.com/office/drawing/2014/main" id="{7BA0028C-DD84-4B67-982C-D47180A89888}"/>
              </a:ext>
            </a:extLst>
          </p:cNvPr>
          <p:cNvSpPr>
            <a:spLocks/>
          </p:cNvSpPr>
          <p:nvPr/>
        </p:nvSpPr>
        <p:spPr bwMode="auto">
          <a:xfrm>
            <a:off x="3197212" y="3477620"/>
            <a:ext cx="245078" cy="88538"/>
          </a:xfrm>
          <a:custGeom>
            <a:avLst/>
            <a:gdLst>
              <a:gd name="T0" fmla="*/ 569 w 569"/>
              <a:gd name="T1" fmla="*/ 80 h 161"/>
              <a:gd name="T2" fmla="*/ 567 w 569"/>
              <a:gd name="T3" fmla="*/ 87 h 161"/>
              <a:gd name="T4" fmla="*/ 556 w 569"/>
              <a:gd name="T5" fmla="*/ 103 h 161"/>
              <a:gd name="T6" fmla="*/ 521 w 569"/>
              <a:gd name="T7" fmla="*/ 125 h 161"/>
              <a:gd name="T8" fmla="*/ 444 w 569"/>
              <a:gd name="T9" fmla="*/ 146 h 161"/>
              <a:gd name="T10" fmla="*/ 343 w 569"/>
              <a:gd name="T11" fmla="*/ 159 h 161"/>
              <a:gd name="T12" fmla="*/ 284 w 569"/>
              <a:gd name="T13" fmla="*/ 161 h 161"/>
              <a:gd name="T14" fmla="*/ 226 w 569"/>
              <a:gd name="T15" fmla="*/ 159 h 161"/>
              <a:gd name="T16" fmla="*/ 124 w 569"/>
              <a:gd name="T17" fmla="*/ 146 h 161"/>
              <a:gd name="T18" fmla="*/ 46 w 569"/>
              <a:gd name="T19" fmla="*/ 125 h 161"/>
              <a:gd name="T20" fmla="*/ 12 w 569"/>
              <a:gd name="T21" fmla="*/ 103 h 161"/>
              <a:gd name="T22" fmla="*/ 0 w 569"/>
              <a:gd name="T23" fmla="*/ 87 h 161"/>
              <a:gd name="T24" fmla="*/ 0 w 569"/>
              <a:gd name="T25" fmla="*/ 80 h 161"/>
              <a:gd name="T26" fmla="*/ 0 w 569"/>
              <a:gd name="T27" fmla="*/ 72 h 161"/>
              <a:gd name="T28" fmla="*/ 12 w 569"/>
              <a:gd name="T29" fmla="*/ 56 h 161"/>
              <a:gd name="T30" fmla="*/ 46 w 569"/>
              <a:gd name="T31" fmla="*/ 34 h 161"/>
              <a:gd name="T32" fmla="*/ 124 w 569"/>
              <a:gd name="T33" fmla="*/ 13 h 161"/>
              <a:gd name="T34" fmla="*/ 226 w 569"/>
              <a:gd name="T35" fmla="*/ 1 h 161"/>
              <a:gd name="T36" fmla="*/ 284 w 569"/>
              <a:gd name="T37" fmla="*/ 0 h 161"/>
              <a:gd name="T38" fmla="*/ 343 w 569"/>
              <a:gd name="T39" fmla="*/ 1 h 161"/>
              <a:gd name="T40" fmla="*/ 444 w 569"/>
              <a:gd name="T41" fmla="*/ 13 h 161"/>
              <a:gd name="T42" fmla="*/ 521 w 569"/>
              <a:gd name="T43" fmla="*/ 34 h 161"/>
              <a:gd name="T44" fmla="*/ 556 w 569"/>
              <a:gd name="T45" fmla="*/ 56 h 161"/>
              <a:gd name="T46" fmla="*/ 567 w 569"/>
              <a:gd name="T47" fmla="*/ 72 h 161"/>
              <a:gd name="T48" fmla="*/ 569 w 569"/>
              <a:gd name="T49" fmla="*/ 80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69" h="161">
                <a:moveTo>
                  <a:pt x="569" y="80"/>
                </a:moveTo>
                <a:lnTo>
                  <a:pt x="567" y="87"/>
                </a:lnTo>
                <a:lnTo>
                  <a:pt x="556" y="103"/>
                </a:lnTo>
                <a:lnTo>
                  <a:pt x="521" y="125"/>
                </a:lnTo>
                <a:lnTo>
                  <a:pt x="444" y="146"/>
                </a:lnTo>
                <a:lnTo>
                  <a:pt x="343" y="159"/>
                </a:lnTo>
                <a:lnTo>
                  <a:pt x="284" y="161"/>
                </a:lnTo>
                <a:lnTo>
                  <a:pt x="226" y="159"/>
                </a:lnTo>
                <a:lnTo>
                  <a:pt x="124" y="146"/>
                </a:lnTo>
                <a:lnTo>
                  <a:pt x="46" y="125"/>
                </a:lnTo>
                <a:lnTo>
                  <a:pt x="12" y="103"/>
                </a:lnTo>
                <a:lnTo>
                  <a:pt x="0" y="87"/>
                </a:lnTo>
                <a:lnTo>
                  <a:pt x="0" y="80"/>
                </a:lnTo>
                <a:lnTo>
                  <a:pt x="0" y="72"/>
                </a:lnTo>
                <a:lnTo>
                  <a:pt x="12" y="56"/>
                </a:lnTo>
                <a:lnTo>
                  <a:pt x="46" y="34"/>
                </a:lnTo>
                <a:lnTo>
                  <a:pt x="124" y="13"/>
                </a:lnTo>
                <a:lnTo>
                  <a:pt x="226" y="1"/>
                </a:lnTo>
                <a:lnTo>
                  <a:pt x="284" y="0"/>
                </a:lnTo>
                <a:lnTo>
                  <a:pt x="343" y="1"/>
                </a:lnTo>
                <a:lnTo>
                  <a:pt x="444" y="13"/>
                </a:lnTo>
                <a:lnTo>
                  <a:pt x="521" y="34"/>
                </a:lnTo>
                <a:lnTo>
                  <a:pt x="556" y="56"/>
                </a:lnTo>
                <a:lnTo>
                  <a:pt x="567" y="72"/>
                </a:lnTo>
                <a:lnTo>
                  <a:pt x="569" y="8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489">
            <a:extLst>
              <a:ext uri="{FF2B5EF4-FFF2-40B4-BE49-F238E27FC236}">
                <a16:creationId xmlns:a16="http://schemas.microsoft.com/office/drawing/2014/main" id="{5D7521A9-136B-4122-96CA-38665A139813}"/>
              </a:ext>
            </a:extLst>
          </p:cNvPr>
          <p:cNvSpPr>
            <a:spLocks/>
          </p:cNvSpPr>
          <p:nvPr/>
        </p:nvSpPr>
        <p:spPr bwMode="auto">
          <a:xfrm>
            <a:off x="2459396" y="2890647"/>
            <a:ext cx="136728" cy="57386"/>
          </a:xfrm>
          <a:custGeom>
            <a:avLst/>
            <a:gdLst>
              <a:gd name="T0" fmla="*/ 317 w 317"/>
              <a:gd name="T1" fmla="*/ 53 h 106"/>
              <a:gd name="T2" fmla="*/ 315 w 317"/>
              <a:gd name="T3" fmla="*/ 65 h 106"/>
              <a:gd name="T4" fmla="*/ 291 w 317"/>
              <a:gd name="T5" fmla="*/ 83 h 106"/>
              <a:gd name="T6" fmla="*/ 247 w 317"/>
              <a:gd name="T7" fmla="*/ 98 h 106"/>
              <a:gd name="T8" fmla="*/ 191 w 317"/>
              <a:gd name="T9" fmla="*/ 105 h 106"/>
              <a:gd name="T10" fmla="*/ 158 w 317"/>
              <a:gd name="T11" fmla="*/ 106 h 106"/>
              <a:gd name="T12" fmla="*/ 127 w 317"/>
              <a:gd name="T13" fmla="*/ 105 h 106"/>
              <a:gd name="T14" fmla="*/ 69 w 317"/>
              <a:gd name="T15" fmla="*/ 98 h 106"/>
              <a:gd name="T16" fmla="*/ 26 w 317"/>
              <a:gd name="T17" fmla="*/ 83 h 106"/>
              <a:gd name="T18" fmla="*/ 1 w 317"/>
              <a:gd name="T19" fmla="*/ 65 h 106"/>
              <a:gd name="T20" fmla="*/ 0 w 317"/>
              <a:gd name="T21" fmla="*/ 53 h 106"/>
              <a:gd name="T22" fmla="*/ 1 w 317"/>
              <a:gd name="T23" fmla="*/ 43 h 106"/>
              <a:gd name="T24" fmla="*/ 26 w 317"/>
              <a:gd name="T25" fmla="*/ 23 h 106"/>
              <a:gd name="T26" fmla="*/ 69 w 317"/>
              <a:gd name="T27" fmla="*/ 10 h 106"/>
              <a:gd name="T28" fmla="*/ 127 w 317"/>
              <a:gd name="T29" fmla="*/ 1 h 106"/>
              <a:gd name="T30" fmla="*/ 158 w 317"/>
              <a:gd name="T31" fmla="*/ 0 h 106"/>
              <a:gd name="T32" fmla="*/ 191 w 317"/>
              <a:gd name="T33" fmla="*/ 1 h 106"/>
              <a:gd name="T34" fmla="*/ 247 w 317"/>
              <a:gd name="T35" fmla="*/ 10 h 106"/>
              <a:gd name="T36" fmla="*/ 291 w 317"/>
              <a:gd name="T37" fmla="*/ 23 h 106"/>
              <a:gd name="T38" fmla="*/ 315 w 317"/>
              <a:gd name="T39" fmla="*/ 43 h 106"/>
              <a:gd name="T40" fmla="*/ 317 w 317"/>
              <a:gd name="T41" fmla="*/ 53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17" h="106">
                <a:moveTo>
                  <a:pt x="317" y="53"/>
                </a:moveTo>
                <a:lnTo>
                  <a:pt x="315" y="65"/>
                </a:lnTo>
                <a:lnTo>
                  <a:pt x="291" y="83"/>
                </a:lnTo>
                <a:lnTo>
                  <a:pt x="247" y="98"/>
                </a:lnTo>
                <a:lnTo>
                  <a:pt x="191" y="105"/>
                </a:lnTo>
                <a:lnTo>
                  <a:pt x="158" y="106"/>
                </a:lnTo>
                <a:lnTo>
                  <a:pt x="127" y="105"/>
                </a:lnTo>
                <a:lnTo>
                  <a:pt x="69" y="98"/>
                </a:lnTo>
                <a:lnTo>
                  <a:pt x="26" y="83"/>
                </a:lnTo>
                <a:lnTo>
                  <a:pt x="1" y="65"/>
                </a:lnTo>
                <a:lnTo>
                  <a:pt x="0" y="53"/>
                </a:lnTo>
                <a:lnTo>
                  <a:pt x="1" y="43"/>
                </a:lnTo>
                <a:lnTo>
                  <a:pt x="26" y="23"/>
                </a:lnTo>
                <a:lnTo>
                  <a:pt x="69" y="10"/>
                </a:lnTo>
                <a:lnTo>
                  <a:pt x="127" y="1"/>
                </a:lnTo>
                <a:lnTo>
                  <a:pt x="158" y="0"/>
                </a:lnTo>
                <a:lnTo>
                  <a:pt x="191" y="1"/>
                </a:lnTo>
                <a:lnTo>
                  <a:pt x="247" y="10"/>
                </a:lnTo>
                <a:lnTo>
                  <a:pt x="291" y="23"/>
                </a:lnTo>
                <a:lnTo>
                  <a:pt x="315" y="43"/>
                </a:lnTo>
                <a:lnTo>
                  <a:pt x="317" y="5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490">
            <a:extLst>
              <a:ext uri="{FF2B5EF4-FFF2-40B4-BE49-F238E27FC236}">
                <a16:creationId xmlns:a16="http://schemas.microsoft.com/office/drawing/2014/main" id="{AA7D77C6-EE71-4D11-8899-25A50421EE1D}"/>
              </a:ext>
            </a:extLst>
          </p:cNvPr>
          <p:cNvSpPr>
            <a:spLocks/>
          </p:cNvSpPr>
          <p:nvPr/>
        </p:nvSpPr>
        <p:spPr bwMode="auto">
          <a:xfrm>
            <a:off x="2478744" y="2902124"/>
            <a:ext cx="98031" cy="34431"/>
          </a:xfrm>
          <a:custGeom>
            <a:avLst/>
            <a:gdLst>
              <a:gd name="T0" fmla="*/ 227 w 227"/>
              <a:gd name="T1" fmla="*/ 32 h 64"/>
              <a:gd name="T2" fmla="*/ 226 w 227"/>
              <a:gd name="T3" fmla="*/ 39 h 64"/>
              <a:gd name="T4" fmla="*/ 208 w 227"/>
              <a:gd name="T5" fmla="*/ 51 h 64"/>
              <a:gd name="T6" fmla="*/ 159 w 227"/>
              <a:gd name="T7" fmla="*/ 62 h 64"/>
              <a:gd name="T8" fmla="*/ 113 w 227"/>
              <a:gd name="T9" fmla="*/ 64 h 64"/>
              <a:gd name="T10" fmla="*/ 67 w 227"/>
              <a:gd name="T11" fmla="*/ 62 h 64"/>
              <a:gd name="T12" fmla="*/ 18 w 227"/>
              <a:gd name="T13" fmla="*/ 51 h 64"/>
              <a:gd name="T14" fmla="*/ 1 w 227"/>
              <a:gd name="T15" fmla="*/ 39 h 64"/>
              <a:gd name="T16" fmla="*/ 0 w 227"/>
              <a:gd name="T17" fmla="*/ 32 h 64"/>
              <a:gd name="T18" fmla="*/ 1 w 227"/>
              <a:gd name="T19" fmla="*/ 26 h 64"/>
              <a:gd name="T20" fmla="*/ 18 w 227"/>
              <a:gd name="T21" fmla="*/ 15 h 64"/>
              <a:gd name="T22" fmla="*/ 67 w 227"/>
              <a:gd name="T23" fmla="*/ 2 h 64"/>
              <a:gd name="T24" fmla="*/ 113 w 227"/>
              <a:gd name="T25" fmla="*/ 0 h 64"/>
              <a:gd name="T26" fmla="*/ 159 w 227"/>
              <a:gd name="T27" fmla="*/ 2 h 64"/>
              <a:gd name="T28" fmla="*/ 208 w 227"/>
              <a:gd name="T29" fmla="*/ 15 h 64"/>
              <a:gd name="T30" fmla="*/ 226 w 227"/>
              <a:gd name="T31" fmla="*/ 26 h 64"/>
              <a:gd name="T32" fmla="*/ 227 w 227"/>
              <a:gd name="T33" fmla="*/ 32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27" h="64">
                <a:moveTo>
                  <a:pt x="227" y="32"/>
                </a:moveTo>
                <a:lnTo>
                  <a:pt x="226" y="39"/>
                </a:lnTo>
                <a:lnTo>
                  <a:pt x="208" y="51"/>
                </a:lnTo>
                <a:lnTo>
                  <a:pt x="159" y="62"/>
                </a:lnTo>
                <a:lnTo>
                  <a:pt x="113" y="64"/>
                </a:lnTo>
                <a:lnTo>
                  <a:pt x="67" y="62"/>
                </a:lnTo>
                <a:lnTo>
                  <a:pt x="18" y="51"/>
                </a:lnTo>
                <a:lnTo>
                  <a:pt x="1" y="39"/>
                </a:lnTo>
                <a:lnTo>
                  <a:pt x="0" y="32"/>
                </a:lnTo>
                <a:lnTo>
                  <a:pt x="1" y="26"/>
                </a:lnTo>
                <a:lnTo>
                  <a:pt x="18" y="15"/>
                </a:lnTo>
                <a:lnTo>
                  <a:pt x="67" y="2"/>
                </a:lnTo>
                <a:lnTo>
                  <a:pt x="113" y="0"/>
                </a:lnTo>
                <a:lnTo>
                  <a:pt x="159" y="2"/>
                </a:lnTo>
                <a:lnTo>
                  <a:pt x="208" y="15"/>
                </a:lnTo>
                <a:lnTo>
                  <a:pt x="226" y="26"/>
                </a:lnTo>
                <a:lnTo>
                  <a:pt x="227" y="3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53C8600D-2832-4223-8632-7F578AEB3E0C}"/>
              </a:ext>
            </a:extLst>
          </p:cNvPr>
          <p:cNvGrpSpPr/>
          <p:nvPr/>
        </p:nvGrpSpPr>
        <p:grpSpPr>
          <a:xfrm>
            <a:off x="6753428" y="4340185"/>
            <a:ext cx="2202816" cy="1185425"/>
            <a:chOff x="8921977" y="4016961"/>
            <a:chExt cx="2937088" cy="1580566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CFCCB23-9CA6-41D0-A181-E6AF88A7213B}"/>
                </a:ext>
              </a:extLst>
            </p:cNvPr>
            <p:cNvSpPr txBox="1"/>
            <p:nvPr/>
          </p:nvSpPr>
          <p:spPr>
            <a:xfrm>
              <a:off x="8921977" y="401696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4D720A2-31C2-41B3-8E55-C513994B25F1}"/>
                </a:ext>
              </a:extLst>
            </p:cNvPr>
            <p:cNvSpPr txBox="1"/>
            <p:nvPr/>
          </p:nvSpPr>
          <p:spPr>
            <a:xfrm>
              <a:off x="8929772" y="4448495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/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DC6F619E-861C-4459-A3F4-D10A00E17EB6}"/>
              </a:ext>
            </a:extLst>
          </p:cNvPr>
          <p:cNvGrpSpPr/>
          <p:nvPr/>
        </p:nvGrpSpPr>
        <p:grpSpPr>
          <a:xfrm>
            <a:off x="1715224" y="4919592"/>
            <a:ext cx="2202816" cy="1154647"/>
            <a:chOff x="332936" y="2612378"/>
            <a:chExt cx="2937088" cy="1539529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945299C-9E87-4227-8A6C-F974552335C9}"/>
                </a:ext>
              </a:extLst>
            </p:cNvPr>
            <p:cNvSpPr txBox="1"/>
            <p:nvPr/>
          </p:nvSpPr>
          <p:spPr>
            <a:xfrm>
              <a:off x="332936" y="261237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F11A644-D648-4D85-844E-C635A6D87B64}"/>
                </a:ext>
              </a:extLst>
            </p:cNvPr>
            <p:cNvSpPr txBox="1"/>
            <p:nvPr/>
          </p:nvSpPr>
          <p:spPr>
            <a:xfrm>
              <a:off x="340731" y="3002875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/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ED8BD067-272C-4542-9A2A-9CF671073260}"/>
              </a:ext>
            </a:extLst>
          </p:cNvPr>
          <p:cNvGrpSpPr/>
          <p:nvPr/>
        </p:nvGrpSpPr>
        <p:grpSpPr>
          <a:xfrm>
            <a:off x="314316" y="3490171"/>
            <a:ext cx="2202816" cy="1185425"/>
            <a:chOff x="332936" y="2571341"/>
            <a:chExt cx="2937088" cy="1580566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6B69E24D-9453-424B-9B5E-E2C1F75C02D4}"/>
                </a:ext>
              </a:extLst>
            </p:cNvPr>
            <p:cNvSpPr txBox="1"/>
            <p:nvPr/>
          </p:nvSpPr>
          <p:spPr>
            <a:xfrm>
              <a:off x="332936" y="257134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80BCF52C-C330-42FC-84C8-F83ABFD329E1}"/>
                </a:ext>
              </a:extLst>
            </p:cNvPr>
            <p:cNvSpPr txBox="1"/>
            <p:nvPr/>
          </p:nvSpPr>
          <p:spPr>
            <a:xfrm>
              <a:off x="340731" y="3002875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/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635F60CB-3D33-496C-96D1-4AF7F874B9E4}"/>
              </a:ext>
            </a:extLst>
          </p:cNvPr>
          <p:cNvGrpSpPr/>
          <p:nvPr/>
        </p:nvGrpSpPr>
        <p:grpSpPr>
          <a:xfrm>
            <a:off x="4868548" y="2908631"/>
            <a:ext cx="2202816" cy="1185425"/>
            <a:chOff x="8921977" y="4016961"/>
            <a:chExt cx="2937088" cy="1580566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E8C745E-723E-400D-B302-B9829C54E178}"/>
                </a:ext>
              </a:extLst>
            </p:cNvPr>
            <p:cNvSpPr txBox="1"/>
            <p:nvPr/>
          </p:nvSpPr>
          <p:spPr>
            <a:xfrm>
              <a:off x="8921977" y="401696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E45FCF8-EE34-4657-92F5-D36E404FBB8E}"/>
                </a:ext>
              </a:extLst>
            </p:cNvPr>
            <p:cNvSpPr txBox="1"/>
            <p:nvPr/>
          </p:nvSpPr>
          <p:spPr>
            <a:xfrm>
              <a:off x="8929772" y="4448495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/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7AB54004-490F-4D0C-8AD5-96B83DC531BD}"/>
              </a:ext>
            </a:extLst>
          </p:cNvPr>
          <p:cNvGrpSpPr/>
          <p:nvPr/>
        </p:nvGrpSpPr>
        <p:grpSpPr>
          <a:xfrm>
            <a:off x="3002111" y="1559353"/>
            <a:ext cx="2202816" cy="1185425"/>
            <a:chOff x="8921977" y="4016961"/>
            <a:chExt cx="2937088" cy="1580566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3344FE50-9CF4-4F9B-AD02-BD82C3C329CD}"/>
                </a:ext>
              </a:extLst>
            </p:cNvPr>
            <p:cNvSpPr txBox="1"/>
            <p:nvPr/>
          </p:nvSpPr>
          <p:spPr>
            <a:xfrm>
              <a:off x="8921977" y="401696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EFB5BCCA-F1E7-4441-9822-FA683A167170}"/>
                </a:ext>
              </a:extLst>
            </p:cNvPr>
            <p:cNvSpPr txBox="1"/>
            <p:nvPr/>
          </p:nvSpPr>
          <p:spPr>
            <a:xfrm>
              <a:off x="8929772" y="4448495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/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/>
            </a:p>
          </p:txBody>
        </p:sp>
      </p:grpSp>
      <p:cxnSp>
        <p:nvCxnSpPr>
          <p:cNvPr id="107" name="Connector: Elbow 106">
            <a:extLst>
              <a:ext uri="{FF2B5EF4-FFF2-40B4-BE49-F238E27FC236}">
                <a16:creationId xmlns:a16="http://schemas.microsoft.com/office/drawing/2014/main" id="{D5A87042-C22F-4049-BB9B-60181EFBEEF3}"/>
              </a:ext>
            </a:extLst>
          </p:cNvPr>
          <p:cNvCxnSpPr>
            <a:cxnSpLocks/>
            <a:endCxn id="108" idx="1"/>
          </p:cNvCxnSpPr>
          <p:nvPr/>
        </p:nvCxnSpPr>
        <p:spPr>
          <a:xfrm rot="5400000" flipH="1" flipV="1">
            <a:off x="5818187" y="4886419"/>
            <a:ext cx="1115908" cy="45244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angle 107">
            <a:extLst>
              <a:ext uri="{FF2B5EF4-FFF2-40B4-BE49-F238E27FC236}">
                <a16:creationId xmlns:a16="http://schemas.microsoft.com/office/drawing/2014/main" id="{1CB8305A-5AED-4D10-99E7-837138F5ACD3}"/>
              </a:ext>
            </a:extLst>
          </p:cNvPr>
          <p:cNvSpPr/>
          <p:nvPr/>
        </p:nvSpPr>
        <p:spPr>
          <a:xfrm>
            <a:off x="6602363" y="4382504"/>
            <a:ext cx="34289" cy="3443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109" name="Connector: Elbow 108">
            <a:extLst>
              <a:ext uri="{FF2B5EF4-FFF2-40B4-BE49-F238E27FC236}">
                <a16:creationId xmlns:a16="http://schemas.microsoft.com/office/drawing/2014/main" id="{E5F742E5-FF7B-48DD-8FD6-BE6AE6EACA90}"/>
              </a:ext>
            </a:extLst>
          </p:cNvPr>
          <p:cNvCxnSpPr>
            <a:cxnSpLocks/>
            <a:endCxn id="110" idx="1"/>
          </p:cNvCxnSpPr>
          <p:nvPr/>
        </p:nvCxnSpPr>
        <p:spPr>
          <a:xfrm rot="5400000" flipH="1" flipV="1">
            <a:off x="3916001" y="3421121"/>
            <a:ext cx="994193" cy="50590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>
            <a:extLst>
              <a:ext uri="{FF2B5EF4-FFF2-40B4-BE49-F238E27FC236}">
                <a16:creationId xmlns:a16="http://schemas.microsoft.com/office/drawing/2014/main" id="{328FBC05-DB12-4941-BCE8-EEA9C232B8E6}"/>
              </a:ext>
            </a:extLst>
          </p:cNvPr>
          <p:cNvSpPr/>
          <p:nvPr/>
        </p:nvSpPr>
        <p:spPr>
          <a:xfrm>
            <a:off x="4666048" y="3004792"/>
            <a:ext cx="34289" cy="34436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146" name="Connector: Elbow 145">
            <a:extLst>
              <a:ext uri="{FF2B5EF4-FFF2-40B4-BE49-F238E27FC236}">
                <a16:creationId xmlns:a16="http://schemas.microsoft.com/office/drawing/2014/main" id="{6C1B8B44-AE00-4E82-A5AB-896C7D2171B2}"/>
              </a:ext>
            </a:extLst>
          </p:cNvPr>
          <p:cNvCxnSpPr>
            <a:cxnSpLocks/>
            <a:endCxn id="147" idx="1"/>
          </p:cNvCxnSpPr>
          <p:nvPr/>
        </p:nvCxnSpPr>
        <p:spPr>
          <a:xfrm rot="5400000" flipH="1" flipV="1">
            <a:off x="2142735" y="2175460"/>
            <a:ext cx="1102783" cy="34691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angle 146">
            <a:extLst>
              <a:ext uri="{FF2B5EF4-FFF2-40B4-BE49-F238E27FC236}">
                <a16:creationId xmlns:a16="http://schemas.microsoft.com/office/drawing/2014/main" id="{430E33DE-23C3-4B21-B029-82A72BEDCFD7}"/>
              </a:ext>
            </a:extLst>
          </p:cNvPr>
          <p:cNvSpPr/>
          <p:nvPr/>
        </p:nvSpPr>
        <p:spPr>
          <a:xfrm>
            <a:off x="2867585" y="1625343"/>
            <a:ext cx="34289" cy="34436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148" name="Connector: Elbow 147">
            <a:extLst>
              <a:ext uri="{FF2B5EF4-FFF2-40B4-BE49-F238E27FC236}">
                <a16:creationId xmlns:a16="http://schemas.microsoft.com/office/drawing/2014/main" id="{E31B3E62-B727-41B2-B01D-6D929656B384}"/>
              </a:ext>
            </a:extLst>
          </p:cNvPr>
          <p:cNvCxnSpPr>
            <a:cxnSpLocks/>
            <a:endCxn id="149" idx="3"/>
          </p:cNvCxnSpPr>
          <p:nvPr/>
        </p:nvCxnSpPr>
        <p:spPr>
          <a:xfrm rot="5400000">
            <a:off x="4526467" y="4448802"/>
            <a:ext cx="213815" cy="1143105"/>
          </a:xfrm>
          <a:prstGeom prst="bentConnector2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Rectangle 148">
            <a:extLst>
              <a:ext uri="{FF2B5EF4-FFF2-40B4-BE49-F238E27FC236}">
                <a16:creationId xmlns:a16="http://schemas.microsoft.com/office/drawing/2014/main" id="{D5A91592-4C41-453F-94CD-09D85E36790C}"/>
              </a:ext>
            </a:extLst>
          </p:cNvPr>
          <p:cNvSpPr/>
          <p:nvPr/>
        </p:nvSpPr>
        <p:spPr>
          <a:xfrm>
            <a:off x="4027532" y="4955079"/>
            <a:ext cx="34289" cy="3443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150" name="Connector: Elbow 149">
            <a:extLst>
              <a:ext uri="{FF2B5EF4-FFF2-40B4-BE49-F238E27FC236}">
                <a16:creationId xmlns:a16="http://schemas.microsoft.com/office/drawing/2014/main" id="{F0355D64-258D-40CB-AEB6-9FBE33BFBD2E}"/>
              </a:ext>
            </a:extLst>
          </p:cNvPr>
          <p:cNvCxnSpPr>
            <a:cxnSpLocks/>
            <a:endCxn id="151" idx="3"/>
          </p:cNvCxnSpPr>
          <p:nvPr/>
        </p:nvCxnSpPr>
        <p:spPr>
          <a:xfrm rot="5400000">
            <a:off x="2886985" y="3292724"/>
            <a:ext cx="174254" cy="67699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Rectangle 150">
            <a:extLst>
              <a:ext uri="{FF2B5EF4-FFF2-40B4-BE49-F238E27FC236}">
                <a16:creationId xmlns:a16="http://schemas.microsoft.com/office/drawing/2014/main" id="{0199BB96-0025-4965-B34B-CD9ED39DDA5B}"/>
              </a:ext>
            </a:extLst>
          </p:cNvPr>
          <p:cNvSpPr/>
          <p:nvPr/>
        </p:nvSpPr>
        <p:spPr>
          <a:xfrm>
            <a:off x="2601327" y="3546164"/>
            <a:ext cx="34289" cy="3443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52" name="Graphic 151" descr="Home">
            <a:extLst>
              <a:ext uri="{FF2B5EF4-FFF2-40B4-BE49-F238E27FC236}">
                <a16:creationId xmlns:a16="http://schemas.microsoft.com/office/drawing/2014/main" id="{A2924110-B361-4B0B-8BE8-D13934860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32568" y="1672361"/>
            <a:ext cx="935057" cy="935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144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Chevron Milestones Diagram for PowerPoint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0F98BE0F-4AD3-43F5-8080-91C7842DEE79}"/>
              </a:ext>
            </a:extLst>
          </p:cNvPr>
          <p:cNvSpPr>
            <a:spLocks/>
          </p:cNvSpPr>
          <p:nvPr/>
        </p:nvSpPr>
        <p:spPr bwMode="auto">
          <a:xfrm>
            <a:off x="5544805" y="5297563"/>
            <a:ext cx="2576805" cy="1008348"/>
          </a:xfrm>
          <a:custGeom>
            <a:avLst/>
            <a:gdLst>
              <a:gd name="connsiteX0" fmla="*/ 0 w 3431180"/>
              <a:gd name="connsiteY0" fmla="*/ 0 h 1056304"/>
              <a:gd name="connsiteX1" fmla="*/ 1254602 w 3431180"/>
              <a:gd name="connsiteY1" fmla="*/ 0 h 1056304"/>
              <a:gd name="connsiteX2" fmla="*/ 1758828 w 3431180"/>
              <a:gd name="connsiteY2" fmla="*/ 244685 h 1056304"/>
              <a:gd name="connsiteX3" fmla="*/ 1758828 w 3431180"/>
              <a:gd name="connsiteY3" fmla="*/ 244353 h 1056304"/>
              <a:gd name="connsiteX4" fmla="*/ 3431180 w 3431180"/>
              <a:gd name="connsiteY4" fmla="*/ 1056304 h 1056304"/>
              <a:gd name="connsiteX5" fmla="*/ 878250 w 3431180"/>
              <a:gd name="connsiteY5" fmla="*/ 1056304 h 1056304"/>
              <a:gd name="connsiteX6" fmla="*/ 878248 w 3431180"/>
              <a:gd name="connsiteY6" fmla="*/ 1056303 h 1056304"/>
              <a:gd name="connsiteX7" fmla="*/ 234666 w 3431180"/>
              <a:gd name="connsiteY7" fmla="*/ 1056303 h 1056304"/>
              <a:gd name="connsiteX0" fmla="*/ 0 w 3431180"/>
              <a:gd name="connsiteY0" fmla="*/ 0 h 1056304"/>
              <a:gd name="connsiteX1" fmla="*/ 1254602 w 3431180"/>
              <a:gd name="connsiteY1" fmla="*/ 0 h 1056304"/>
              <a:gd name="connsiteX2" fmla="*/ 1758828 w 3431180"/>
              <a:gd name="connsiteY2" fmla="*/ 244685 h 1056304"/>
              <a:gd name="connsiteX3" fmla="*/ 3431180 w 3431180"/>
              <a:gd name="connsiteY3" fmla="*/ 1056304 h 1056304"/>
              <a:gd name="connsiteX4" fmla="*/ 878250 w 3431180"/>
              <a:gd name="connsiteY4" fmla="*/ 1056304 h 1056304"/>
              <a:gd name="connsiteX5" fmla="*/ 878248 w 3431180"/>
              <a:gd name="connsiteY5" fmla="*/ 1056303 h 1056304"/>
              <a:gd name="connsiteX6" fmla="*/ 234666 w 3431180"/>
              <a:gd name="connsiteY6" fmla="*/ 1056303 h 1056304"/>
              <a:gd name="connsiteX7" fmla="*/ 0 w 3431180"/>
              <a:gd name="connsiteY7" fmla="*/ 0 h 1056304"/>
              <a:gd name="connsiteX0" fmla="*/ 0 w 3431180"/>
              <a:gd name="connsiteY0" fmla="*/ 0 h 1056304"/>
              <a:gd name="connsiteX1" fmla="*/ 1254602 w 3431180"/>
              <a:gd name="connsiteY1" fmla="*/ 0 h 1056304"/>
              <a:gd name="connsiteX2" fmla="*/ 3431180 w 3431180"/>
              <a:gd name="connsiteY2" fmla="*/ 1056304 h 1056304"/>
              <a:gd name="connsiteX3" fmla="*/ 878250 w 3431180"/>
              <a:gd name="connsiteY3" fmla="*/ 1056304 h 1056304"/>
              <a:gd name="connsiteX4" fmla="*/ 878248 w 3431180"/>
              <a:gd name="connsiteY4" fmla="*/ 1056303 h 1056304"/>
              <a:gd name="connsiteX5" fmla="*/ 234666 w 3431180"/>
              <a:gd name="connsiteY5" fmla="*/ 1056303 h 1056304"/>
              <a:gd name="connsiteX6" fmla="*/ 0 w 3431180"/>
              <a:gd name="connsiteY6" fmla="*/ 0 h 105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1180" h="1056304">
                <a:moveTo>
                  <a:pt x="0" y="0"/>
                </a:moveTo>
                <a:lnTo>
                  <a:pt x="1254602" y="0"/>
                </a:lnTo>
                <a:lnTo>
                  <a:pt x="3431180" y="1056304"/>
                </a:lnTo>
                <a:lnTo>
                  <a:pt x="878250" y="1056304"/>
                </a:lnTo>
                <a:cubicBezTo>
                  <a:pt x="878249" y="1056304"/>
                  <a:pt x="878249" y="1056303"/>
                  <a:pt x="878248" y="1056303"/>
                </a:cubicBezTo>
                <a:lnTo>
                  <a:pt x="234666" y="105630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5" name="Freeform 24">
            <a:extLst>
              <a:ext uri="{FF2B5EF4-FFF2-40B4-BE49-F238E27FC236}">
                <a16:creationId xmlns:a16="http://schemas.microsoft.com/office/drawing/2014/main" id="{B9D3B52E-4D6B-4A81-B5C6-0792B6583CE7}"/>
              </a:ext>
            </a:extLst>
          </p:cNvPr>
          <p:cNvSpPr>
            <a:spLocks/>
          </p:cNvSpPr>
          <p:nvPr/>
        </p:nvSpPr>
        <p:spPr bwMode="auto">
          <a:xfrm>
            <a:off x="3626743" y="3774384"/>
            <a:ext cx="1453702" cy="1416605"/>
          </a:xfrm>
          <a:custGeom>
            <a:avLst/>
            <a:gdLst>
              <a:gd name="T0" fmla="*/ 2009 w 3380"/>
              <a:gd name="T1" fmla="*/ 1204 h 2594"/>
              <a:gd name="T2" fmla="*/ 3380 w 3380"/>
              <a:gd name="T3" fmla="*/ 1204 h 2594"/>
              <a:gd name="T4" fmla="*/ 892 w 3380"/>
              <a:gd name="T5" fmla="*/ 0 h 2594"/>
              <a:gd name="T6" fmla="*/ 0 w 3380"/>
              <a:gd name="T7" fmla="*/ 0 h 2594"/>
              <a:gd name="T8" fmla="*/ 187 w 3380"/>
              <a:gd name="T9" fmla="*/ 845 h 2594"/>
              <a:gd name="T10" fmla="*/ 2319 w 3380"/>
              <a:gd name="T11" fmla="*/ 2594 h 2594"/>
              <a:gd name="T12" fmla="*/ 2009 w 3380"/>
              <a:gd name="T13" fmla="*/ 1204 h 2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80" h="2594">
                <a:moveTo>
                  <a:pt x="2009" y="1204"/>
                </a:moveTo>
                <a:lnTo>
                  <a:pt x="3380" y="1204"/>
                </a:lnTo>
                <a:lnTo>
                  <a:pt x="892" y="0"/>
                </a:lnTo>
                <a:lnTo>
                  <a:pt x="0" y="0"/>
                </a:lnTo>
                <a:lnTo>
                  <a:pt x="187" y="845"/>
                </a:lnTo>
                <a:lnTo>
                  <a:pt x="2319" y="2594"/>
                </a:lnTo>
                <a:lnTo>
                  <a:pt x="2009" y="120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25">
            <a:extLst>
              <a:ext uri="{FF2B5EF4-FFF2-40B4-BE49-F238E27FC236}">
                <a16:creationId xmlns:a16="http://schemas.microsoft.com/office/drawing/2014/main" id="{D58C189E-BD90-4AD6-8220-FE4E144F079A}"/>
              </a:ext>
            </a:extLst>
          </p:cNvPr>
          <p:cNvSpPr>
            <a:spLocks/>
          </p:cNvSpPr>
          <p:nvPr/>
        </p:nvSpPr>
        <p:spPr bwMode="auto">
          <a:xfrm>
            <a:off x="2838623" y="3167737"/>
            <a:ext cx="1013851" cy="967358"/>
          </a:xfrm>
          <a:custGeom>
            <a:avLst/>
            <a:gdLst>
              <a:gd name="T0" fmla="*/ 1611 w 2358"/>
              <a:gd name="T1" fmla="*/ 930 h 1769"/>
              <a:gd name="T2" fmla="*/ 2358 w 2358"/>
              <a:gd name="T3" fmla="*/ 930 h 1769"/>
              <a:gd name="T4" fmla="*/ 482 w 2358"/>
              <a:gd name="T5" fmla="*/ 22 h 1769"/>
              <a:gd name="T6" fmla="*/ 0 w 2358"/>
              <a:gd name="T7" fmla="*/ 0 h 1769"/>
              <a:gd name="T8" fmla="*/ 187 w 2358"/>
              <a:gd name="T9" fmla="*/ 448 h 1769"/>
              <a:gd name="T10" fmla="*/ 1798 w 2358"/>
              <a:gd name="T11" fmla="*/ 1769 h 1769"/>
              <a:gd name="T12" fmla="*/ 1611 w 2358"/>
              <a:gd name="T13" fmla="*/ 930 h 1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58" h="1769">
                <a:moveTo>
                  <a:pt x="1611" y="930"/>
                </a:moveTo>
                <a:lnTo>
                  <a:pt x="2358" y="930"/>
                </a:lnTo>
                <a:lnTo>
                  <a:pt x="482" y="22"/>
                </a:lnTo>
                <a:lnTo>
                  <a:pt x="0" y="0"/>
                </a:lnTo>
                <a:lnTo>
                  <a:pt x="187" y="448"/>
                </a:lnTo>
                <a:lnTo>
                  <a:pt x="1798" y="1769"/>
                </a:lnTo>
                <a:lnTo>
                  <a:pt x="1611" y="9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26">
            <a:extLst>
              <a:ext uri="{FF2B5EF4-FFF2-40B4-BE49-F238E27FC236}">
                <a16:creationId xmlns:a16="http://schemas.microsoft.com/office/drawing/2014/main" id="{3EB25EA5-22A5-499F-86D4-4730C1CE05A8}"/>
              </a:ext>
            </a:extLst>
          </p:cNvPr>
          <p:cNvSpPr>
            <a:spLocks/>
          </p:cNvSpPr>
          <p:nvPr/>
        </p:nvSpPr>
        <p:spPr bwMode="auto">
          <a:xfrm>
            <a:off x="2192390" y="2654545"/>
            <a:ext cx="678481" cy="626323"/>
          </a:xfrm>
          <a:custGeom>
            <a:avLst/>
            <a:gdLst>
              <a:gd name="T0" fmla="*/ 1231 w 1578"/>
              <a:gd name="T1" fmla="*/ 748 h 1145"/>
              <a:gd name="T2" fmla="*/ 1578 w 1578"/>
              <a:gd name="T3" fmla="*/ 764 h 1145"/>
              <a:gd name="T4" fmla="*/ 0 w 1578"/>
              <a:gd name="T5" fmla="*/ 0 h 1145"/>
              <a:gd name="T6" fmla="*/ 1396 w 1578"/>
              <a:gd name="T7" fmla="*/ 1145 h 1145"/>
              <a:gd name="T8" fmla="*/ 1231 w 1578"/>
              <a:gd name="T9" fmla="*/ 748 h 1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78" h="1145">
                <a:moveTo>
                  <a:pt x="1231" y="748"/>
                </a:moveTo>
                <a:lnTo>
                  <a:pt x="1578" y="764"/>
                </a:lnTo>
                <a:lnTo>
                  <a:pt x="0" y="0"/>
                </a:lnTo>
                <a:lnTo>
                  <a:pt x="1396" y="1145"/>
                </a:lnTo>
                <a:lnTo>
                  <a:pt x="1231" y="748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28">
            <a:extLst>
              <a:ext uri="{FF2B5EF4-FFF2-40B4-BE49-F238E27FC236}">
                <a16:creationId xmlns:a16="http://schemas.microsoft.com/office/drawing/2014/main" id="{BC656291-EB6B-4CCA-A6B7-5AC666FC1A11}"/>
              </a:ext>
            </a:extLst>
          </p:cNvPr>
          <p:cNvSpPr>
            <a:spLocks/>
          </p:cNvSpPr>
          <p:nvPr/>
        </p:nvSpPr>
        <p:spPr bwMode="auto">
          <a:xfrm>
            <a:off x="4586418" y="4530236"/>
            <a:ext cx="1702650" cy="1687138"/>
          </a:xfrm>
          <a:custGeom>
            <a:avLst/>
            <a:gdLst>
              <a:gd name="T0" fmla="*/ 1950 w 3959"/>
              <a:gd name="T1" fmla="*/ 1182 h 3087"/>
              <a:gd name="T2" fmla="*/ 3959 w 3959"/>
              <a:gd name="T3" fmla="*/ 1182 h 3087"/>
              <a:gd name="T4" fmla="*/ 1518 w 3959"/>
              <a:gd name="T5" fmla="*/ 0 h 3087"/>
              <a:gd name="T6" fmla="*/ 0 w 3959"/>
              <a:gd name="T7" fmla="*/ 0 h 3087"/>
              <a:gd name="T8" fmla="*/ 311 w 3959"/>
              <a:gd name="T9" fmla="*/ 1395 h 3087"/>
              <a:gd name="T10" fmla="*/ 2374 w 3959"/>
              <a:gd name="T11" fmla="*/ 3087 h 3087"/>
              <a:gd name="T12" fmla="*/ 1950 w 3959"/>
              <a:gd name="T13" fmla="*/ 1182 h 3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59" h="3087">
                <a:moveTo>
                  <a:pt x="1950" y="1182"/>
                </a:moveTo>
                <a:lnTo>
                  <a:pt x="3959" y="1182"/>
                </a:lnTo>
                <a:lnTo>
                  <a:pt x="1518" y="0"/>
                </a:lnTo>
                <a:lnTo>
                  <a:pt x="0" y="0"/>
                </a:lnTo>
                <a:lnTo>
                  <a:pt x="311" y="1395"/>
                </a:lnTo>
                <a:lnTo>
                  <a:pt x="2374" y="3087"/>
                </a:lnTo>
                <a:lnTo>
                  <a:pt x="1950" y="118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43">
            <a:extLst>
              <a:ext uri="{FF2B5EF4-FFF2-40B4-BE49-F238E27FC236}">
                <a16:creationId xmlns:a16="http://schemas.microsoft.com/office/drawing/2014/main" id="{FB70C9E4-B4E8-4629-A756-28D44FB7A9BA}"/>
              </a:ext>
            </a:extLst>
          </p:cNvPr>
          <p:cNvSpPr>
            <a:spLocks/>
          </p:cNvSpPr>
          <p:nvPr/>
        </p:nvSpPr>
        <p:spPr bwMode="auto">
          <a:xfrm>
            <a:off x="5791173" y="5517268"/>
            <a:ext cx="715887" cy="301684"/>
          </a:xfrm>
          <a:custGeom>
            <a:avLst/>
            <a:gdLst>
              <a:gd name="T0" fmla="*/ 1664 w 1664"/>
              <a:gd name="T1" fmla="*/ 276 h 551"/>
              <a:gd name="T2" fmla="*/ 1662 w 1664"/>
              <a:gd name="T3" fmla="*/ 291 h 551"/>
              <a:gd name="T4" fmla="*/ 1654 w 1664"/>
              <a:gd name="T5" fmla="*/ 318 h 551"/>
              <a:gd name="T6" fmla="*/ 1628 w 1664"/>
              <a:gd name="T7" fmla="*/ 358 h 551"/>
              <a:gd name="T8" fmla="*/ 1565 w 1664"/>
              <a:gd name="T9" fmla="*/ 407 h 551"/>
              <a:gd name="T10" fmla="*/ 1474 w 1664"/>
              <a:gd name="T11" fmla="*/ 452 h 551"/>
              <a:gd name="T12" fmla="*/ 1362 w 1664"/>
              <a:gd name="T13" fmla="*/ 489 h 551"/>
              <a:gd name="T14" fmla="*/ 1229 w 1664"/>
              <a:gd name="T15" fmla="*/ 519 h 551"/>
              <a:gd name="T16" fmla="*/ 1079 w 1664"/>
              <a:gd name="T17" fmla="*/ 539 h 551"/>
              <a:gd name="T18" fmla="*/ 917 w 1664"/>
              <a:gd name="T19" fmla="*/ 551 h 551"/>
              <a:gd name="T20" fmla="*/ 832 w 1664"/>
              <a:gd name="T21" fmla="*/ 551 h 551"/>
              <a:gd name="T22" fmla="*/ 747 w 1664"/>
              <a:gd name="T23" fmla="*/ 551 h 551"/>
              <a:gd name="T24" fmla="*/ 584 w 1664"/>
              <a:gd name="T25" fmla="*/ 539 h 551"/>
              <a:gd name="T26" fmla="*/ 435 w 1664"/>
              <a:gd name="T27" fmla="*/ 519 h 551"/>
              <a:gd name="T28" fmla="*/ 302 w 1664"/>
              <a:gd name="T29" fmla="*/ 489 h 551"/>
              <a:gd name="T30" fmla="*/ 190 w 1664"/>
              <a:gd name="T31" fmla="*/ 452 h 551"/>
              <a:gd name="T32" fmla="*/ 99 w 1664"/>
              <a:gd name="T33" fmla="*/ 407 h 551"/>
              <a:gd name="T34" fmla="*/ 37 w 1664"/>
              <a:gd name="T35" fmla="*/ 358 h 551"/>
              <a:gd name="T36" fmla="*/ 10 w 1664"/>
              <a:gd name="T37" fmla="*/ 318 h 551"/>
              <a:gd name="T38" fmla="*/ 1 w 1664"/>
              <a:gd name="T39" fmla="*/ 291 h 551"/>
              <a:gd name="T40" fmla="*/ 0 w 1664"/>
              <a:gd name="T41" fmla="*/ 276 h 551"/>
              <a:gd name="T42" fmla="*/ 1 w 1664"/>
              <a:gd name="T43" fmla="*/ 262 h 551"/>
              <a:gd name="T44" fmla="*/ 10 w 1664"/>
              <a:gd name="T45" fmla="*/ 234 h 551"/>
              <a:gd name="T46" fmla="*/ 37 w 1664"/>
              <a:gd name="T47" fmla="*/ 194 h 551"/>
              <a:gd name="T48" fmla="*/ 99 w 1664"/>
              <a:gd name="T49" fmla="*/ 144 h 551"/>
              <a:gd name="T50" fmla="*/ 190 w 1664"/>
              <a:gd name="T51" fmla="*/ 101 h 551"/>
              <a:gd name="T52" fmla="*/ 302 w 1664"/>
              <a:gd name="T53" fmla="*/ 63 h 551"/>
              <a:gd name="T54" fmla="*/ 435 w 1664"/>
              <a:gd name="T55" fmla="*/ 33 h 551"/>
              <a:gd name="T56" fmla="*/ 584 w 1664"/>
              <a:gd name="T57" fmla="*/ 13 h 551"/>
              <a:gd name="T58" fmla="*/ 747 w 1664"/>
              <a:gd name="T59" fmla="*/ 1 h 551"/>
              <a:gd name="T60" fmla="*/ 832 w 1664"/>
              <a:gd name="T61" fmla="*/ 0 h 551"/>
              <a:gd name="T62" fmla="*/ 917 w 1664"/>
              <a:gd name="T63" fmla="*/ 1 h 551"/>
              <a:gd name="T64" fmla="*/ 1079 w 1664"/>
              <a:gd name="T65" fmla="*/ 13 h 551"/>
              <a:gd name="T66" fmla="*/ 1229 w 1664"/>
              <a:gd name="T67" fmla="*/ 33 h 551"/>
              <a:gd name="T68" fmla="*/ 1362 w 1664"/>
              <a:gd name="T69" fmla="*/ 63 h 551"/>
              <a:gd name="T70" fmla="*/ 1474 w 1664"/>
              <a:gd name="T71" fmla="*/ 101 h 551"/>
              <a:gd name="T72" fmla="*/ 1565 w 1664"/>
              <a:gd name="T73" fmla="*/ 144 h 551"/>
              <a:gd name="T74" fmla="*/ 1628 w 1664"/>
              <a:gd name="T75" fmla="*/ 194 h 551"/>
              <a:gd name="T76" fmla="*/ 1654 w 1664"/>
              <a:gd name="T77" fmla="*/ 234 h 551"/>
              <a:gd name="T78" fmla="*/ 1662 w 1664"/>
              <a:gd name="T79" fmla="*/ 262 h 551"/>
              <a:gd name="T80" fmla="*/ 1664 w 1664"/>
              <a:gd name="T81" fmla="*/ 276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664" h="551">
                <a:moveTo>
                  <a:pt x="1664" y="276"/>
                </a:moveTo>
                <a:lnTo>
                  <a:pt x="1662" y="291"/>
                </a:lnTo>
                <a:lnTo>
                  <a:pt x="1654" y="318"/>
                </a:lnTo>
                <a:lnTo>
                  <a:pt x="1628" y="358"/>
                </a:lnTo>
                <a:lnTo>
                  <a:pt x="1565" y="407"/>
                </a:lnTo>
                <a:lnTo>
                  <a:pt x="1474" y="452"/>
                </a:lnTo>
                <a:lnTo>
                  <a:pt x="1362" y="489"/>
                </a:lnTo>
                <a:lnTo>
                  <a:pt x="1229" y="519"/>
                </a:lnTo>
                <a:lnTo>
                  <a:pt x="1079" y="539"/>
                </a:lnTo>
                <a:lnTo>
                  <a:pt x="917" y="551"/>
                </a:lnTo>
                <a:lnTo>
                  <a:pt x="832" y="551"/>
                </a:lnTo>
                <a:lnTo>
                  <a:pt x="747" y="551"/>
                </a:lnTo>
                <a:lnTo>
                  <a:pt x="584" y="539"/>
                </a:lnTo>
                <a:lnTo>
                  <a:pt x="435" y="519"/>
                </a:lnTo>
                <a:lnTo>
                  <a:pt x="302" y="489"/>
                </a:lnTo>
                <a:lnTo>
                  <a:pt x="190" y="452"/>
                </a:lnTo>
                <a:lnTo>
                  <a:pt x="99" y="407"/>
                </a:lnTo>
                <a:lnTo>
                  <a:pt x="37" y="358"/>
                </a:lnTo>
                <a:lnTo>
                  <a:pt x="10" y="318"/>
                </a:lnTo>
                <a:lnTo>
                  <a:pt x="1" y="291"/>
                </a:lnTo>
                <a:lnTo>
                  <a:pt x="0" y="276"/>
                </a:lnTo>
                <a:lnTo>
                  <a:pt x="1" y="262"/>
                </a:lnTo>
                <a:lnTo>
                  <a:pt x="10" y="234"/>
                </a:lnTo>
                <a:lnTo>
                  <a:pt x="37" y="194"/>
                </a:lnTo>
                <a:lnTo>
                  <a:pt x="99" y="144"/>
                </a:lnTo>
                <a:lnTo>
                  <a:pt x="190" y="101"/>
                </a:lnTo>
                <a:lnTo>
                  <a:pt x="302" y="63"/>
                </a:lnTo>
                <a:lnTo>
                  <a:pt x="435" y="33"/>
                </a:lnTo>
                <a:lnTo>
                  <a:pt x="584" y="13"/>
                </a:lnTo>
                <a:lnTo>
                  <a:pt x="747" y="1"/>
                </a:lnTo>
                <a:lnTo>
                  <a:pt x="832" y="0"/>
                </a:lnTo>
                <a:lnTo>
                  <a:pt x="917" y="1"/>
                </a:lnTo>
                <a:lnTo>
                  <a:pt x="1079" y="13"/>
                </a:lnTo>
                <a:lnTo>
                  <a:pt x="1229" y="33"/>
                </a:lnTo>
                <a:lnTo>
                  <a:pt x="1362" y="63"/>
                </a:lnTo>
                <a:lnTo>
                  <a:pt x="1474" y="101"/>
                </a:lnTo>
                <a:lnTo>
                  <a:pt x="1565" y="144"/>
                </a:lnTo>
                <a:lnTo>
                  <a:pt x="1628" y="194"/>
                </a:lnTo>
                <a:lnTo>
                  <a:pt x="1654" y="234"/>
                </a:lnTo>
                <a:lnTo>
                  <a:pt x="1662" y="262"/>
                </a:lnTo>
                <a:lnTo>
                  <a:pt x="1664" y="27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44">
            <a:extLst>
              <a:ext uri="{FF2B5EF4-FFF2-40B4-BE49-F238E27FC236}">
                <a16:creationId xmlns:a16="http://schemas.microsoft.com/office/drawing/2014/main" id="{1930C11E-AA69-4199-B87C-88938A967DA0}"/>
              </a:ext>
            </a:extLst>
          </p:cNvPr>
          <p:cNvSpPr>
            <a:spLocks/>
          </p:cNvSpPr>
          <p:nvPr/>
        </p:nvSpPr>
        <p:spPr bwMode="auto">
          <a:xfrm>
            <a:off x="5894364" y="5576294"/>
            <a:ext cx="509506" cy="183634"/>
          </a:xfrm>
          <a:custGeom>
            <a:avLst/>
            <a:gdLst>
              <a:gd name="T0" fmla="*/ 1186 w 1186"/>
              <a:gd name="T1" fmla="*/ 168 h 336"/>
              <a:gd name="T2" fmla="*/ 1184 w 1186"/>
              <a:gd name="T3" fmla="*/ 185 h 336"/>
              <a:gd name="T4" fmla="*/ 1161 w 1186"/>
              <a:gd name="T5" fmla="*/ 218 h 336"/>
              <a:gd name="T6" fmla="*/ 1115 w 1186"/>
              <a:gd name="T7" fmla="*/ 249 h 336"/>
              <a:gd name="T8" fmla="*/ 1052 w 1186"/>
              <a:gd name="T9" fmla="*/ 275 h 336"/>
              <a:gd name="T10" fmla="*/ 971 w 1186"/>
              <a:gd name="T11" fmla="*/ 298 h 336"/>
              <a:gd name="T12" fmla="*/ 876 w 1186"/>
              <a:gd name="T13" fmla="*/ 316 h 336"/>
              <a:gd name="T14" fmla="*/ 770 w 1186"/>
              <a:gd name="T15" fmla="*/ 329 h 336"/>
              <a:gd name="T16" fmla="*/ 653 w 1186"/>
              <a:gd name="T17" fmla="*/ 335 h 336"/>
              <a:gd name="T18" fmla="*/ 593 w 1186"/>
              <a:gd name="T19" fmla="*/ 336 h 336"/>
              <a:gd name="T20" fmla="*/ 532 w 1186"/>
              <a:gd name="T21" fmla="*/ 335 h 336"/>
              <a:gd name="T22" fmla="*/ 416 w 1186"/>
              <a:gd name="T23" fmla="*/ 329 h 336"/>
              <a:gd name="T24" fmla="*/ 309 w 1186"/>
              <a:gd name="T25" fmla="*/ 316 h 336"/>
              <a:gd name="T26" fmla="*/ 214 w 1186"/>
              <a:gd name="T27" fmla="*/ 298 h 336"/>
              <a:gd name="T28" fmla="*/ 134 w 1186"/>
              <a:gd name="T29" fmla="*/ 275 h 336"/>
              <a:gd name="T30" fmla="*/ 70 w 1186"/>
              <a:gd name="T31" fmla="*/ 249 h 336"/>
              <a:gd name="T32" fmla="*/ 26 w 1186"/>
              <a:gd name="T33" fmla="*/ 218 h 336"/>
              <a:gd name="T34" fmla="*/ 1 w 1186"/>
              <a:gd name="T35" fmla="*/ 185 h 336"/>
              <a:gd name="T36" fmla="*/ 0 w 1186"/>
              <a:gd name="T37" fmla="*/ 168 h 336"/>
              <a:gd name="T38" fmla="*/ 1 w 1186"/>
              <a:gd name="T39" fmla="*/ 151 h 336"/>
              <a:gd name="T40" fmla="*/ 26 w 1186"/>
              <a:gd name="T41" fmla="*/ 118 h 336"/>
              <a:gd name="T42" fmla="*/ 70 w 1186"/>
              <a:gd name="T43" fmla="*/ 88 h 336"/>
              <a:gd name="T44" fmla="*/ 134 w 1186"/>
              <a:gd name="T45" fmla="*/ 62 h 336"/>
              <a:gd name="T46" fmla="*/ 214 w 1186"/>
              <a:gd name="T47" fmla="*/ 39 h 336"/>
              <a:gd name="T48" fmla="*/ 309 w 1186"/>
              <a:gd name="T49" fmla="*/ 20 h 336"/>
              <a:gd name="T50" fmla="*/ 416 w 1186"/>
              <a:gd name="T51" fmla="*/ 7 h 336"/>
              <a:gd name="T52" fmla="*/ 532 w 1186"/>
              <a:gd name="T53" fmla="*/ 1 h 336"/>
              <a:gd name="T54" fmla="*/ 593 w 1186"/>
              <a:gd name="T55" fmla="*/ 0 h 336"/>
              <a:gd name="T56" fmla="*/ 653 w 1186"/>
              <a:gd name="T57" fmla="*/ 1 h 336"/>
              <a:gd name="T58" fmla="*/ 770 w 1186"/>
              <a:gd name="T59" fmla="*/ 7 h 336"/>
              <a:gd name="T60" fmla="*/ 876 w 1186"/>
              <a:gd name="T61" fmla="*/ 20 h 336"/>
              <a:gd name="T62" fmla="*/ 971 w 1186"/>
              <a:gd name="T63" fmla="*/ 39 h 336"/>
              <a:gd name="T64" fmla="*/ 1052 w 1186"/>
              <a:gd name="T65" fmla="*/ 62 h 336"/>
              <a:gd name="T66" fmla="*/ 1115 w 1186"/>
              <a:gd name="T67" fmla="*/ 88 h 336"/>
              <a:gd name="T68" fmla="*/ 1161 w 1186"/>
              <a:gd name="T69" fmla="*/ 118 h 336"/>
              <a:gd name="T70" fmla="*/ 1184 w 1186"/>
              <a:gd name="T71" fmla="*/ 151 h 336"/>
              <a:gd name="T72" fmla="*/ 1186 w 1186"/>
              <a:gd name="T73" fmla="*/ 168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86" h="336">
                <a:moveTo>
                  <a:pt x="1186" y="168"/>
                </a:moveTo>
                <a:lnTo>
                  <a:pt x="1184" y="185"/>
                </a:lnTo>
                <a:lnTo>
                  <a:pt x="1161" y="218"/>
                </a:lnTo>
                <a:lnTo>
                  <a:pt x="1115" y="249"/>
                </a:lnTo>
                <a:lnTo>
                  <a:pt x="1052" y="275"/>
                </a:lnTo>
                <a:lnTo>
                  <a:pt x="971" y="298"/>
                </a:lnTo>
                <a:lnTo>
                  <a:pt x="876" y="316"/>
                </a:lnTo>
                <a:lnTo>
                  <a:pt x="770" y="329"/>
                </a:lnTo>
                <a:lnTo>
                  <a:pt x="653" y="335"/>
                </a:lnTo>
                <a:lnTo>
                  <a:pt x="593" y="336"/>
                </a:lnTo>
                <a:lnTo>
                  <a:pt x="532" y="335"/>
                </a:lnTo>
                <a:lnTo>
                  <a:pt x="416" y="329"/>
                </a:lnTo>
                <a:lnTo>
                  <a:pt x="309" y="316"/>
                </a:lnTo>
                <a:lnTo>
                  <a:pt x="214" y="298"/>
                </a:lnTo>
                <a:lnTo>
                  <a:pt x="134" y="275"/>
                </a:lnTo>
                <a:lnTo>
                  <a:pt x="70" y="249"/>
                </a:lnTo>
                <a:lnTo>
                  <a:pt x="26" y="218"/>
                </a:lnTo>
                <a:lnTo>
                  <a:pt x="1" y="185"/>
                </a:lnTo>
                <a:lnTo>
                  <a:pt x="0" y="168"/>
                </a:lnTo>
                <a:lnTo>
                  <a:pt x="1" y="151"/>
                </a:lnTo>
                <a:lnTo>
                  <a:pt x="26" y="118"/>
                </a:lnTo>
                <a:lnTo>
                  <a:pt x="70" y="88"/>
                </a:lnTo>
                <a:lnTo>
                  <a:pt x="134" y="62"/>
                </a:lnTo>
                <a:lnTo>
                  <a:pt x="214" y="39"/>
                </a:lnTo>
                <a:lnTo>
                  <a:pt x="309" y="20"/>
                </a:lnTo>
                <a:lnTo>
                  <a:pt x="416" y="7"/>
                </a:lnTo>
                <a:lnTo>
                  <a:pt x="532" y="1"/>
                </a:lnTo>
                <a:lnTo>
                  <a:pt x="593" y="0"/>
                </a:lnTo>
                <a:lnTo>
                  <a:pt x="653" y="1"/>
                </a:lnTo>
                <a:lnTo>
                  <a:pt x="770" y="7"/>
                </a:lnTo>
                <a:lnTo>
                  <a:pt x="876" y="20"/>
                </a:lnTo>
                <a:lnTo>
                  <a:pt x="971" y="39"/>
                </a:lnTo>
                <a:lnTo>
                  <a:pt x="1052" y="62"/>
                </a:lnTo>
                <a:lnTo>
                  <a:pt x="1115" y="88"/>
                </a:lnTo>
                <a:lnTo>
                  <a:pt x="1161" y="118"/>
                </a:lnTo>
                <a:lnTo>
                  <a:pt x="1184" y="151"/>
                </a:lnTo>
                <a:lnTo>
                  <a:pt x="1186" y="16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154">
            <a:extLst>
              <a:ext uri="{FF2B5EF4-FFF2-40B4-BE49-F238E27FC236}">
                <a16:creationId xmlns:a16="http://schemas.microsoft.com/office/drawing/2014/main" id="{1C126BF3-9543-4BD7-8652-66C7958F22AB}"/>
              </a:ext>
            </a:extLst>
          </p:cNvPr>
          <p:cNvSpPr>
            <a:spLocks/>
          </p:cNvSpPr>
          <p:nvPr/>
        </p:nvSpPr>
        <p:spPr bwMode="auto">
          <a:xfrm>
            <a:off x="4906311" y="4781092"/>
            <a:ext cx="621726" cy="260695"/>
          </a:xfrm>
          <a:custGeom>
            <a:avLst/>
            <a:gdLst>
              <a:gd name="T0" fmla="*/ 1444 w 1444"/>
              <a:gd name="T1" fmla="*/ 239 h 479"/>
              <a:gd name="T2" fmla="*/ 1444 w 1444"/>
              <a:gd name="T3" fmla="*/ 252 h 479"/>
              <a:gd name="T4" fmla="*/ 1436 w 1444"/>
              <a:gd name="T5" fmla="*/ 276 h 479"/>
              <a:gd name="T6" fmla="*/ 1412 w 1444"/>
              <a:gd name="T7" fmla="*/ 311 h 479"/>
              <a:gd name="T8" fmla="*/ 1357 w 1444"/>
              <a:gd name="T9" fmla="*/ 354 h 479"/>
              <a:gd name="T10" fmla="*/ 1279 w 1444"/>
              <a:gd name="T11" fmla="*/ 391 h 479"/>
              <a:gd name="T12" fmla="*/ 1182 w 1444"/>
              <a:gd name="T13" fmla="*/ 424 h 479"/>
              <a:gd name="T14" fmla="*/ 1066 w 1444"/>
              <a:gd name="T15" fmla="*/ 450 h 479"/>
              <a:gd name="T16" fmla="*/ 937 w 1444"/>
              <a:gd name="T17" fmla="*/ 467 h 479"/>
              <a:gd name="T18" fmla="*/ 796 w 1444"/>
              <a:gd name="T19" fmla="*/ 477 h 479"/>
              <a:gd name="T20" fmla="*/ 722 w 1444"/>
              <a:gd name="T21" fmla="*/ 479 h 479"/>
              <a:gd name="T22" fmla="*/ 647 w 1444"/>
              <a:gd name="T23" fmla="*/ 477 h 479"/>
              <a:gd name="T24" fmla="*/ 506 w 1444"/>
              <a:gd name="T25" fmla="*/ 467 h 479"/>
              <a:gd name="T26" fmla="*/ 377 w 1444"/>
              <a:gd name="T27" fmla="*/ 450 h 479"/>
              <a:gd name="T28" fmla="*/ 262 w 1444"/>
              <a:gd name="T29" fmla="*/ 424 h 479"/>
              <a:gd name="T30" fmla="*/ 164 w 1444"/>
              <a:gd name="T31" fmla="*/ 391 h 479"/>
              <a:gd name="T32" fmla="*/ 86 w 1444"/>
              <a:gd name="T33" fmla="*/ 354 h 479"/>
              <a:gd name="T34" fmla="*/ 31 w 1444"/>
              <a:gd name="T35" fmla="*/ 311 h 479"/>
              <a:gd name="T36" fmla="*/ 8 w 1444"/>
              <a:gd name="T37" fmla="*/ 276 h 479"/>
              <a:gd name="T38" fmla="*/ 0 w 1444"/>
              <a:gd name="T39" fmla="*/ 252 h 479"/>
              <a:gd name="T40" fmla="*/ 0 w 1444"/>
              <a:gd name="T41" fmla="*/ 239 h 479"/>
              <a:gd name="T42" fmla="*/ 0 w 1444"/>
              <a:gd name="T43" fmla="*/ 227 h 479"/>
              <a:gd name="T44" fmla="*/ 8 w 1444"/>
              <a:gd name="T45" fmla="*/ 203 h 479"/>
              <a:gd name="T46" fmla="*/ 31 w 1444"/>
              <a:gd name="T47" fmla="*/ 168 h 479"/>
              <a:gd name="T48" fmla="*/ 86 w 1444"/>
              <a:gd name="T49" fmla="*/ 125 h 479"/>
              <a:gd name="T50" fmla="*/ 164 w 1444"/>
              <a:gd name="T51" fmla="*/ 86 h 479"/>
              <a:gd name="T52" fmla="*/ 262 w 1444"/>
              <a:gd name="T53" fmla="*/ 54 h 479"/>
              <a:gd name="T54" fmla="*/ 377 w 1444"/>
              <a:gd name="T55" fmla="*/ 29 h 479"/>
              <a:gd name="T56" fmla="*/ 506 w 1444"/>
              <a:gd name="T57" fmla="*/ 10 h 479"/>
              <a:gd name="T58" fmla="*/ 647 w 1444"/>
              <a:gd name="T59" fmla="*/ 0 h 479"/>
              <a:gd name="T60" fmla="*/ 722 w 1444"/>
              <a:gd name="T61" fmla="*/ 0 h 479"/>
              <a:gd name="T62" fmla="*/ 796 w 1444"/>
              <a:gd name="T63" fmla="*/ 0 h 479"/>
              <a:gd name="T64" fmla="*/ 937 w 1444"/>
              <a:gd name="T65" fmla="*/ 10 h 479"/>
              <a:gd name="T66" fmla="*/ 1066 w 1444"/>
              <a:gd name="T67" fmla="*/ 29 h 479"/>
              <a:gd name="T68" fmla="*/ 1182 w 1444"/>
              <a:gd name="T69" fmla="*/ 54 h 479"/>
              <a:gd name="T70" fmla="*/ 1279 w 1444"/>
              <a:gd name="T71" fmla="*/ 86 h 479"/>
              <a:gd name="T72" fmla="*/ 1357 w 1444"/>
              <a:gd name="T73" fmla="*/ 125 h 479"/>
              <a:gd name="T74" fmla="*/ 1412 w 1444"/>
              <a:gd name="T75" fmla="*/ 168 h 479"/>
              <a:gd name="T76" fmla="*/ 1436 w 1444"/>
              <a:gd name="T77" fmla="*/ 203 h 479"/>
              <a:gd name="T78" fmla="*/ 1444 w 1444"/>
              <a:gd name="T79" fmla="*/ 227 h 479"/>
              <a:gd name="T80" fmla="*/ 1444 w 1444"/>
              <a:gd name="T81" fmla="*/ 239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444" h="479">
                <a:moveTo>
                  <a:pt x="1444" y="239"/>
                </a:moveTo>
                <a:lnTo>
                  <a:pt x="1444" y="252"/>
                </a:lnTo>
                <a:lnTo>
                  <a:pt x="1436" y="276"/>
                </a:lnTo>
                <a:lnTo>
                  <a:pt x="1412" y="311"/>
                </a:lnTo>
                <a:lnTo>
                  <a:pt x="1357" y="354"/>
                </a:lnTo>
                <a:lnTo>
                  <a:pt x="1279" y="391"/>
                </a:lnTo>
                <a:lnTo>
                  <a:pt x="1182" y="424"/>
                </a:lnTo>
                <a:lnTo>
                  <a:pt x="1066" y="450"/>
                </a:lnTo>
                <a:lnTo>
                  <a:pt x="937" y="467"/>
                </a:lnTo>
                <a:lnTo>
                  <a:pt x="796" y="477"/>
                </a:lnTo>
                <a:lnTo>
                  <a:pt x="722" y="479"/>
                </a:lnTo>
                <a:lnTo>
                  <a:pt x="647" y="477"/>
                </a:lnTo>
                <a:lnTo>
                  <a:pt x="506" y="467"/>
                </a:lnTo>
                <a:lnTo>
                  <a:pt x="377" y="450"/>
                </a:lnTo>
                <a:lnTo>
                  <a:pt x="262" y="424"/>
                </a:lnTo>
                <a:lnTo>
                  <a:pt x="164" y="391"/>
                </a:lnTo>
                <a:lnTo>
                  <a:pt x="86" y="354"/>
                </a:lnTo>
                <a:lnTo>
                  <a:pt x="31" y="311"/>
                </a:lnTo>
                <a:lnTo>
                  <a:pt x="8" y="276"/>
                </a:lnTo>
                <a:lnTo>
                  <a:pt x="0" y="252"/>
                </a:lnTo>
                <a:lnTo>
                  <a:pt x="0" y="239"/>
                </a:lnTo>
                <a:lnTo>
                  <a:pt x="0" y="227"/>
                </a:lnTo>
                <a:lnTo>
                  <a:pt x="8" y="203"/>
                </a:lnTo>
                <a:lnTo>
                  <a:pt x="31" y="168"/>
                </a:lnTo>
                <a:lnTo>
                  <a:pt x="86" y="125"/>
                </a:lnTo>
                <a:lnTo>
                  <a:pt x="164" y="86"/>
                </a:lnTo>
                <a:lnTo>
                  <a:pt x="262" y="54"/>
                </a:lnTo>
                <a:lnTo>
                  <a:pt x="377" y="29"/>
                </a:lnTo>
                <a:lnTo>
                  <a:pt x="506" y="10"/>
                </a:lnTo>
                <a:lnTo>
                  <a:pt x="647" y="0"/>
                </a:lnTo>
                <a:lnTo>
                  <a:pt x="722" y="0"/>
                </a:lnTo>
                <a:lnTo>
                  <a:pt x="796" y="0"/>
                </a:lnTo>
                <a:lnTo>
                  <a:pt x="937" y="10"/>
                </a:lnTo>
                <a:lnTo>
                  <a:pt x="1066" y="29"/>
                </a:lnTo>
                <a:lnTo>
                  <a:pt x="1182" y="54"/>
                </a:lnTo>
                <a:lnTo>
                  <a:pt x="1279" y="86"/>
                </a:lnTo>
                <a:lnTo>
                  <a:pt x="1357" y="125"/>
                </a:lnTo>
                <a:lnTo>
                  <a:pt x="1412" y="168"/>
                </a:lnTo>
                <a:lnTo>
                  <a:pt x="1436" y="203"/>
                </a:lnTo>
                <a:lnTo>
                  <a:pt x="1444" y="227"/>
                </a:lnTo>
                <a:lnTo>
                  <a:pt x="1444" y="23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155">
            <a:extLst>
              <a:ext uri="{FF2B5EF4-FFF2-40B4-BE49-F238E27FC236}">
                <a16:creationId xmlns:a16="http://schemas.microsoft.com/office/drawing/2014/main" id="{2E72384F-6486-4368-8926-716F75FC01C4}"/>
              </a:ext>
            </a:extLst>
          </p:cNvPr>
          <p:cNvSpPr>
            <a:spLocks/>
          </p:cNvSpPr>
          <p:nvPr/>
        </p:nvSpPr>
        <p:spPr bwMode="auto">
          <a:xfrm>
            <a:off x="4995313" y="4831920"/>
            <a:ext cx="443721" cy="159040"/>
          </a:xfrm>
          <a:custGeom>
            <a:avLst/>
            <a:gdLst>
              <a:gd name="T0" fmla="*/ 1032 w 1032"/>
              <a:gd name="T1" fmla="*/ 146 h 292"/>
              <a:gd name="T2" fmla="*/ 1029 w 1032"/>
              <a:gd name="T3" fmla="*/ 161 h 292"/>
              <a:gd name="T4" fmla="*/ 1009 w 1032"/>
              <a:gd name="T5" fmla="*/ 189 h 292"/>
              <a:gd name="T6" fmla="*/ 970 w 1032"/>
              <a:gd name="T7" fmla="*/ 216 h 292"/>
              <a:gd name="T8" fmla="*/ 914 w 1032"/>
              <a:gd name="T9" fmla="*/ 239 h 292"/>
              <a:gd name="T10" fmla="*/ 806 w 1032"/>
              <a:gd name="T11" fmla="*/ 268 h 292"/>
              <a:gd name="T12" fmla="*/ 621 w 1032"/>
              <a:gd name="T13" fmla="*/ 289 h 292"/>
              <a:gd name="T14" fmla="*/ 516 w 1032"/>
              <a:gd name="T15" fmla="*/ 292 h 292"/>
              <a:gd name="T16" fmla="*/ 411 w 1032"/>
              <a:gd name="T17" fmla="*/ 289 h 292"/>
              <a:gd name="T18" fmla="*/ 226 w 1032"/>
              <a:gd name="T19" fmla="*/ 268 h 292"/>
              <a:gd name="T20" fmla="*/ 118 w 1032"/>
              <a:gd name="T21" fmla="*/ 239 h 292"/>
              <a:gd name="T22" fmla="*/ 61 w 1032"/>
              <a:gd name="T23" fmla="*/ 216 h 292"/>
              <a:gd name="T24" fmla="*/ 23 w 1032"/>
              <a:gd name="T25" fmla="*/ 189 h 292"/>
              <a:gd name="T26" fmla="*/ 2 w 1032"/>
              <a:gd name="T27" fmla="*/ 161 h 292"/>
              <a:gd name="T28" fmla="*/ 0 w 1032"/>
              <a:gd name="T29" fmla="*/ 146 h 292"/>
              <a:gd name="T30" fmla="*/ 2 w 1032"/>
              <a:gd name="T31" fmla="*/ 131 h 292"/>
              <a:gd name="T32" fmla="*/ 23 w 1032"/>
              <a:gd name="T33" fmla="*/ 102 h 292"/>
              <a:gd name="T34" fmla="*/ 61 w 1032"/>
              <a:gd name="T35" fmla="*/ 77 h 292"/>
              <a:gd name="T36" fmla="*/ 118 w 1032"/>
              <a:gd name="T37" fmla="*/ 54 h 292"/>
              <a:gd name="T38" fmla="*/ 226 w 1032"/>
              <a:gd name="T39" fmla="*/ 25 h 292"/>
              <a:gd name="T40" fmla="*/ 411 w 1032"/>
              <a:gd name="T41" fmla="*/ 2 h 292"/>
              <a:gd name="T42" fmla="*/ 516 w 1032"/>
              <a:gd name="T43" fmla="*/ 0 h 292"/>
              <a:gd name="T44" fmla="*/ 621 w 1032"/>
              <a:gd name="T45" fmla="*/ 2 h 292"/>
              <a:gd name="T46" fmla="*/ 806 w 1032"/>
              <a:gd name="T47" fmla="*/ 25 h 292"/>
              <a:gd name="T48" fmla="*/ 914 w 1032"/>
              <a:gd name="T49" fmla="*/ 54 h 292"/>
              <a:gd name="T50" fmla="*/ 970 w 1032"/>
              <a:gd name="T51" fmla="*/ 77 h 292"/>
              <a:gd name="T52" fmla="*/ 1009 w 1032"/>
              <a:gd name="T53" fmla="*/ 102 h 292"/>
              <a:gd name="T54" fmla="*/ 1029 w 1032"/>
              <a:gd name="T55" fmla="*/ 131 h 292"/>
              <a:gd name="T56" fmla="*/ 1032 w 1032"/>
              <a:gd name="T57" fmla="*/ 146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032" h="292">
                <a:moveTo>
                  <a:pt x="1032" y="146"/>
                </a:moveTo>
                <a:lnTo>
                  <a:pt x="1029" y="161"/>
                </a:lnTo>
                <a:lnTo>
                  <a:pt x="1009" y="189"/>
                </a:lnTo>
                <a:lnTo>
                  <a:pt x="970" y="216"/>
                </a:lnTo>
                <a:lnTo>
                  <a:pt x="914" y="239"/>
                </a:lnTo>
                <a:lnTo>
                  <a:pt x="806" y="268"/>
                </a:lnTo>
                <a:lnTo>
                  <a:pt x="621" y="289"/>
                </a:lnTo>
                <a:lnTo>
                  <a:pt x="516" y="292"/>
                </a:lnTo>
                <a:lnTo>
                  <a:pt x="411" y="289"/>
                </a:lnTo>
                <a:lnTo>
                  <a:pt x="226" y="268"/>
                </a:lnTo>
                <a:lnTo>
                  <a:pt x="118" y="239"/>
                </a:lnTo>
                <a:lnTo>
                  <a:pt x="61" y="216"/>
                </a:lnTo>
                <a:lnTo>
                  <a:pt x="23" y="189"/>
                </a:lnTo>
                <a:lnTo>
                  <a:pt x="2" y="161"/>
                </a:lnTo>
                <a:lnTo>
                  <a:pt x="0" y="146"/>
                </a:lnTo>
                <a:lnTo>
                  <a:pt x="2" y="131"/>
                </a:lnTo>
                <a:lnTo>
                  <a:pt x="23" y="102"/>
                </a:lnTo>
                <a:lnTo>
                  <a:pt x="61" y="77"/>
                </a:lnTo>
                <a:lnTo>
                  <a:pt x="118" y="54"/>
                </a:lnTo>
                <a:lnTo>
                  <a:pt x="226" y="25"/>
                </a:lnTo>
                <a:lnTo>
                  <a:pt x="411" y="2"/>
                </a:lnTo>
                <a:lnTo>
                  <a:pt x="516" y="0"/>
                </a:lnTo>
                <a:lnTo>
                  <a:pt x="621" y="2"/>
                </a:lnTo>
                <a:lnTo>
                  <a:pt x="806" y="25"/>
                </a:lnTo>
                <a:lnTo>
                  <a:pt x="914" y="54"/>
                </a:lnTo>
                <a:lnTo>
                  <a:pt x="970" y="77"/>
                </a:lnTo>
                <a:lnTo>
                  <a:pt x="1009" y="102"/>
                </a:lnTo>
                <a:lnTo>
                  <a:pt x="1029" y="131"/>
                </a:lnTo>
                <a:lnTo>
                  <a:pt x="1032" y="14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266">
            <a:extLst>
              <a:ext uri="{FF2B5EF4-FFF2-40B4-BE49-F238E27FC236}">
                <a16:creationId xmlns:a16="http://schemas.microsoft.com/office/drawing/2014/main" id="{74FB388F-0AA0-45F4-92CD-1AEA41AC4747}"/>
              </a:ext>
            </a:extLst>
          </p:cNvPr>
          <p:cNvSpPr>
            <a:spLocks/>
          </p:cNvSpPr>
          <p:nvPr/>
        </p:nvSpPr>
        <p:spPr bwMode="auto">
          <a:xfrm>
            <a:off x="3928577" y="4097384"/>
            <a:ext cx="494027" cy="208228"/>
          </a:xfrm>
          <a:custGeom>
            <a:avLst/>
            <a:gdLst>
              <a:gd name="T0" fmla="*/ 1148 w 1148"/>
              <a:gd name="T1" fmla="*/ 190 h 381"/>
              <a:gd name="T2" fmla="*/ 1146 w 1148"/>
              <a:gd name="T3" fmla="*/ 210 h 381"/>
              <a:gd name="T4" fmla="*/ 1123 w 1148"/>
              <a:gd name="T5" fmla="*/ 247 h 381"/>
              <a:gd name="T6" fmla="*/ 1078 w 1148"/>
              <a:gd name="T7" fmla="*/ 282 h 381"/>
              <a:gd name="T8" fmla="*/ 1017 w 1148"/>
              <a:gd name="T9" fmla="*/ 312 h 381"/>
              <a:gd name="T10" fmla="*/ 939 w 1148"/>
              <a:gd name="T11" fmla="*/ 338 h 381"/>
              <a:gd name="T12" fmla="*/ 848 w 1148"/>
              <a:gd name="T13" fmla="*/ 358 h 381"/>
              <a:gd name="T14" fmla="*/ 745 w 1148"/>
              <a:gd name="T15" fmla="*/ 373 h 381"/>
              <a:gd name="T16" fmla="*/ 632 w 1148"/>
              <a:gd name="T17" fmla="*/ 380 h 381"/>
              <a:gd name="T18" fmla="*/ 573 w 1148"/>
              <a:gd name="T19" fmla="*/ 381 h 381"/>
              <a:gd name="T20" fmla="*/ 516 w 1148"/>
              <a:gd name="T21" fmla="*/ 380 h 381"/>
              <a:gd name="T22" fmla="*/ 403 w 1148"/>
              <a:gd name="T23" fmla="*/ 373 h 381"/>
              <a:gd name="T24" fmla="*/ 300 w 1148"/>
              <a:gd name="T25" fmla="*/ 358 h 381"/>
              <a:gd name="T26" fmla="*/ 209 w 1148"/>
              <a:gd name="T27" fmla="*/ 338 h 381"/>
              <a:gd name="T28" fmla="*/ 131 w 1148"/>
              <a:gd name="T29" fmla="*/ 312 h 381"/>
              <a:gd name="T30" fmla="*/ 69 w 1148"/>
              <a:gd name="T31" fmla="*/ 282 h 381"/>
              <a:gd name="T32" fmla="*/ 25 w 1148"/>
              <a:gd name="T33" fmla="*/ 247 h 381"/>
              <a:gd name="T34" fmla="*/ 2 w 1148"/>
              <a:gd name="T35" fmla="*/ 210 h 381"/>
              <a:gd name="T36" fmla="*/ 0 w 1148"/>
              <a:gd name="T37" fmla="*/ 190 h 381"/>
              <a:gd name="T38" fmla="*/ 2 w 1148"/>
              <a:gd name="T39" fmla="*/ 171 h 381"/>
              <a:gd name="T40" fmla="*/ 25 w 1148"/>
              <a:gd name="T41" fmla="*/ 134 h 381"/>
              <a:gd name="T42" fmla="*/ 69 w 1148"/>
              <a:gd name="T43" fmla="*/ 99 h 381"/>
              <a:gd name="T44" fmla="*/ 131 w 1148"/>
              <a:gd name="T45" fmla="*/ 69 h 381"/>
              <a:gd name="T46" fmla="*/ 209 w 1148"/>
              <a:gd name="T47" fmla="*/ 43 h 381"/>
              <a:gd name="T48" fmla="*/ 300 w 1148"/>
              <a:gd name="T49" fmla="*/ 23 h 381"/>
              <a:gd name="T50" fmla="*/ 403 w 1148"/>
              <a:gd name="T51" fmla="*/ 9 h 381"/>
              <a:gd name="T52" fmla="*/ 516 w 1148"/>
              <a:gd name="T53" fmla="*/ 1 h 381"/>
              <a:gd name="T54" fmla="*/ 573 w 1148"/>
              <a:gd name="T55" fmla="*/ 0 h 381"/>
              <a:gd name="T56" fmla="*/ 632 w 1148"/>
              <a:gd name="T57" fmla="*/ 1 h 381"/>
              <a:gd name="T58" fmla="*/ 745 w 1148"/>
              <a:gd name="T59" fmla="*/ 9 h 381"/>
              <a:gd name="T60" fmla="*/ 848 w 1148"/>
              <a:gd name="T61" fmla="*/ 23 h 381"/>
              <a:gd name="T62" fmla="*/ 939 w 1148"/>
              <a:gd name="T63" fmla="*/ 43 h 381"/>
              <a:gd name="T64" fmla="*/ 1017 w 1148"/>
              <a:gd name="T65" fmla="*/ 69 h 381"/>
              <a:gd name="T66" fmla="*/ 1078 w 1148"/>
              <a:gd name="T67" fmla="*/ 99 h 381"/>
              <a:gd name="T68" fmla="*/ 1123 w 1148"/>
              <a:gd name="T69" fmla="*/ 134 h 381"/>
              <a:gd name="T70" fmla="*/ 1146 w 1148"/>
              <a:gd name="T71" fmla="*/ 171 h 381"/>
              <a:gd name="T72" fmla="*/ 1148 w 1148"/>
              <a:gd name="T73" fmla="*/ 190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48" h="381">
                <a:moveTo>
                  <a:pt x="1148" y="190"/>
                </a:moveTo>
                <a:lnTo>
                  <a:pt x="1146" y="210"/>
                </a:lnTo>
                <a:lnTo>
                  <a:pt x="1123" y="247"/>
                </a:lnTo>
                <a:lnTo>
                  <a:pt x="1078" y="282"/>
                </a:lnTo>
                <a:lnTo>
                  <a:pt x="1017" y="312"/>
                </a:lnTo>
                <a:lnTo>
                  <a:pt x="939" y="338"/>
                </a:lnTo>
                <a:lnTo>
                  <a:pt x="848" y="358"/>
                </a:lnTo>
                <a:lnTo>
                  <a:pt x="745" y="373"/>
                </a:lnTo>
                <a:lnTo>
                  <a:pt x="632" y="380"/>
                </a:lnTo>
                <a:lnTo>
                  <a:pt x="573" y="381"/>
                </a:lnTo>
                <a:lnTo>
                  <a:pt x="516" y="380"/>
                </a:lnTo>
                <a:lnTo>
                  <a:pt x="403" y="373"/>
                </a:lnTo>
                <a:lnTo>
                  <a:pt x="300" y="358"/>
                </a:lnTo>
                <a:lnTo>
                  <a:pt x="209" y="338"/>
                </a:lnTo>
                <a:lnTo>
                  <a:pt x="131" y="312"/>
                </a:lnTo>
                <a:lnTo>
                  <a:pt x="69" y="282"/>
                </a:lnTo>
                <a:lnTo>
                  <a:pt x="25" y="247"/>
                </a:lnTo>
                <a:lnTo>
                  <a:pt x="2" y="210"/>
                </a:lnTo>
                <a:lnTo>
                  <a:pt x="0" y="190"/>
                </a:lnTo>
                <a:lnTo>
                  <a:pt x="2" y="171"/>
                </a:lnTo>
                <a:lnTo>
                  <a:pt x="25" y="134"/>
                </a:lnTo>
                <a:lnTo>
                  <a:pt x="69" y="99"/>
                </a:lnTo>
                <a:lnTo>
                  <a:pt x="131" y="69"/>
                </a:lnTo>
                <a:lnTo>
                  <a:pt x="209" y="43"/>
                </a:lnTo>
                <a:lnTo>
                  <a:pt x="300" y="23"/>
                </a:lnTo>
                <a:lnTo>
                  <a:pt x="403" y="9"/>
                </a:lnTo>
                <a:lnTo>
                  <a:pt x="516" y="1"/>
                </a:lnTo>
                <a:lnTo>
                  <a:pt x="573" y="0"/>
                </a:lnTo>
                <a:lnTo>
                  <a:pt x="632" y="1"/>
                </a:lnTo>
                <a:lnTo>
                  <a:pt x="745" y="9"/>
                </a:lnTo>
                <a:lnTo>
                  <a:pt x="848" y="23"/>
                </a:lnTo>
                <a:lnTo>
                  <a:pt x="939" y="43"/>
                </a:lnTo>
                <a:lnTo>
                  <a:pt x="1017" y="69"/>
                </a:lnTo>
                <a:lnTo>
                  <a:pt x="1078" y="99"/>
                </a:lnTo>
                <a:lnTo>
                  <a:pt x="1123" y="134"/>
                </a:lnTo>
                <a:lnTo>
                  <a:pt x="1146" y="171"/>
                </a:lnTo>
                <a:lnTo>
                  <a:pt x="1148" y="1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267">
            <a:extLst>
              <a:ext uri="{FF2B5EF4-FFF2-40B4-BE49-F238E27FC236}">
                <a16:creationId xmlns:a16="http://schemas.microsoft.com/office/drawing/2014/main" id="{3F07648E-BDDE-47A3-AE5B-65ECC0717C22}"/>
              </a:ext>
            </a:extLst>
          </p:cNvPr>
          <p:cNvSpPr>
            <a:spLocks/>
          </p:cNvSpPr>
          <p:nvPr/>
        </p:nvSpPr>
        <p:spPr bwMode="auto">
          <a:xfrm>
            <a:off x="3999520" y="4138373"/>
            <a:ext cx="352139" cy="126249"/>
          </a:xfrm>
          <a:custGeom>
            <a:avLst/>
            <a:gdLst>
              <a:gd name="T0" fmla="*/ 819 w 819"/>
              <a:gd name="T1" fmla="*/ 115 h 231"/>
              <a:gd name="T2" fmla="*/ 818 w 819"/>
              <a:gd name="T3" fmla="*/ 128 h 231"/>
              <a:gd name="T4" fmla="*/ 802 w 819"/>
              <a:gd name="T5" fmla="*/ 149 h 231"/>
              <a:gd name="T6" fmla="*/ 771 w 819"/>
              <a:gd name="T7" fmla="*/ 171 h 231"/>
              <a:gd name="T8" fmla="*/ 726 w 819"/>
              <a:gd name="T9" fmla="*/ 190 h 231"/>
              <a:gd name="T10" fmla="*/ 641 w 819"/>
              <a:gd name="T11" fmla="*/ 213 h 231"/>
              <a:gd name="T12" fmla="*/ 493 w 819"/>
              <a:gd name="T13" fmla="*/ 230 h 231"/>
              <a:gd name="T14" fmla="*/ 409 w 819"/>
              <a:gd name="T15" fmla="*/ 231 h 231"/>
              <a:gd name="T16" fmla="*/ 326 w 819"/>
              <a:gd name="T17" fmla="*/ 230 h 231"/>
              <a:gd name="T18" fmla="*/ 179 w 819"/>
              <a:gd name="T19" fmla="*/ 213 h 231"/>
              <a:gd name="T20" fmla="*/ 94 w 819"/>
              <a:gd name="T21" fmla="*/ 190 h 231"/>
              <a:gd name="T22" fmla="*/ 49 w 819"/>
              <a:gd name="T23" fmla="*/ 171 h 231"/>
              <a:gd name="T24" fmla="*/ 18 w 819"/>
              <a:gd name="T25" fmla="*/ 149 h 231"/>
              <a:gd name="T26" fmla="*/ 2 w 819"/>
              <a:gd name="T27" fmla="*/ 128 h 231"/>
              <a:gd name="T28" fmla="*/ 0 w 819"/>
              <a:gd name="T29" fmla="*/ 115 h 231"/>
              <a:gd name="T30" fmla="*/ 2 w 819"/>
              <a:gd name="T31" fmla="*/ 103 h 231"/>
              <a:gd name="T32" fmla="*/ 18 w 819"/>
              <a:gd name="T33" fmla="*/ 80 h 231"/>
              <a:gd name="T34" fmla="*/ 49 w 819"/>
              <a:gd name="T35" fmla="*/ 60 h 231"/>
              <a:gd name="T36" fmla="*/ 94 w 819"/>
              <a:gd name="T37" fmla="*/ 41 h 231"/>
              <a:gd name="T38" fmla="*/ 179 w 819"/>
              <a:gd name="T39" fmla="*/ 18 h 231"/>
              <a:gd name="T40" fmla="*/ 326 w 819"/>
              <a:gd name="T41" fmla="*/ 1 h 231"/>
              <a:gd name="T42" fmla="*/ 409 w 819"/>
              <a:gd name="T43" fmla="*/ 0 h 231"/>
              <a:gd name="T44" fmla="*/ 493 w 819"/>
              <a:gd name="T45" fmla="*/ 1 h 231"/>
              <a:gd name="T46" fmla="*/ 641 w 819"/>
              <a:gd name="T47" fmla="*/ 18 h 231"/>
              <a:gd name="T48" fmla="*/ 726 w 819"/>
              <a:gd name="T49" fmla="*/ 41 h 231"/>
              <a:gd name="T50" fmla="*/ 771 w 819"/>
              <a:gd name="T51" fmla="*/ 60 h 231"/>
              <a:gd name="T52" fmla="*/ 802 w 819"/>
              <a:gd name="T53" fmla="*/ 80 h 231"/>
              <a:gd name="T54" fmla="*/ 818 w 819"/>
              <a:gd name="T55" fmla="*/ 103 h 231"/>
              <a:gd name="T56" fmla="*/ 819 w 819"/>
              <a:gd name="T57" fmla="*/ 115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19" h="231">
                <a:moveTo>
                  <a:pt x="819" y="115"/>
                </a:moveTo>
                <a:lnTo>
                  <a:pt x="818" y="128"/>
                </a:lnTo>
                <a:lnTo>
                  <a:pt x="802" y="149"/>
                </a:lnTo>
                <a:lnTo>
                  <a:pt x="771" y="171"/>
                </a:lnTo>
                <a:lnTo>
                  <a:pt x="726" y="190"/>
                </a:lnTo>
                <a:lnTo>
                  <a:pt x="641" y="213"/>
                </a:lnTo>
                <a:lnTo>
                  <a:pt x="493" y="230"/>
                </a:lnTo>
                <a:lnTo>
                  <a:pt x="409" y="231"/>
                </a:lnTo>
                <a:lnTo>
                  <a:pt x="326" y="230"/>
                </a:lnTo>
                <a:lnTo>
                  <a:pt x="179" y="213"/>
                </a:lnTo>
                <a:lnTo>
                  <a:pt x="94" y="190"/>
                </a:lnTo>
                <a:lnTo>
                  <a:pt x="49" y="171"/>
                </a:lnTo>
                <a:lnTo>
                  <a:pt x="18" y="149"/>
                </a:lnTo>
                <a:lnTo>
                  <a:pt x="2" y="128"/>
                </a:lnTo>
                <a:lnTo>
                  <a:pt x="0" y="115"/>
                </a:lnTo>
                <a:lnTo>
                  <a:pt x="2" y="103"/>
                </a:lnTo>
                <a:lnTo>
                  <a:pt x="18" y="80"/>
                </a:lnTo>
                <a:lnTo>
                  <a:pt x="49" y="60"/>
                </a:lnTo>
                <a:lnTo>
                  <a:pt x="94" y="41"/>
                </a:lnTo>
                <a:lnTo>
                  <a:pt x="179" y="18"/>
                </a:lnTo>
                <a:lnTo>
                  <a:pt x="326" y="1"/>
                </a:lnTo>
                <a:lnTo>
                  <a:pt x="409" y="0"/>
                </a:lnTo>
                <a:lnTo>
                  <a:pt x="493" y="1"/>
                </a:lnTo>
                <a:lnTo>
                  <a:pt x="641" y="18"/>
                </a:lnTo>
                <a:lnTo>
                  <a:pt x="726" y="41"/>
                </a:lnTo>
                <a:lnTo>
                  <a:pt x="771" y="60"/>
                </a:lnTo>
                <a:lnTo>
                  <a:pt x="802" y="80"/>
                </a:lnTo>
                <a:lnTo>
                  <a:pt x="818" y="103"/>
                </a:lnTo>
                <a:lnTo>
                  <a:pt x="819" y="11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377">
            <a:extLst>
              <a:ext uri="{FF2B5EF4-FFF2-40B4-BE49-F238E27FC236}">
                <a16:creationId xmlns:a16="http://schemas.microsoft.com/office/drawing/2014/main" id="{E9E8C44E-49D1-44FB-ADE2-F1BBA3AF09EB}"/>
              </a:ext>
            </a:extLst>
          </p:cNvPr>
          <p:cNvSpPr>
            <a:spLocks/>
          </p:cNvSpPr>
          <p:nvPr/>
        </p:nvSpPr>
        <p:spPr bwMode="auto">
          <a:xfrm>
            <a:off x="3148196" y="3449746"/>
            <a:ext cx="343109" cy="142645"/>
          </a:xfrm>
          <a:custGeom>
            <a:avLst/>
            <a:gdLst>
              <a:gd name="T0" fmla="*/ 798 w 798"/>
              <a:gd name="T1" fmla="*/ 132 h 263"/>
              <a:gd name="T2" fmla="*/ 796 w 798"/>
              <a:gd name="T3" fmla="*/ 145 h 263"/>
              <a:gd name="T4" fmla="*/ 780 w 798"/>
              <a:gd name="T5" fmla="*/ 171 h 263"/>
              <a:gd name="T6" fmla="*/ 750 w 798"/>
              <a:gd name="T7" fmla="*/ 196 h 263"/>
              <a:gd name="T8" fmla="*/ 707 w 798"/>
              <a:gd name="T9" fmla="*/ 216 h 263"/>
              <a:gd name="T10" fmla="*/ 623 w 798"/>
              <a:gd name="T11" fmla="*/ 242 h 263"/>
              <a:gd name="T12" fmla="*/ 481 w 798"/>
              <a:gd name="T13" fmla="*/ 262 h 263"/>
              <a:gd name="T14" fmla="*/ 399 w 798"/>
              <a:gd name="T15" fmla="*/ 263 h 263"/>
              <a:gd name="T16" fmla="*/ 318 w 798"/>
              <a:gd name="T17" fmla="*/ 262 h 263"/>
              <a:gd name="T18" fmla="*/ 174 w 798"/>
              <a:gd name="T19" fmla="*/ 242 h 263"/>
              <a:gd name="T20" fmla="*/ 91 w 798"/>
              <a:gd name="T21" fmla="*/ 216 h 263"/>
              <a:gd name="T22" fmla="*/ 48 w 798"/>
              <a:gd name="T23" fmla="*/ 196 h 263"/>
              <a:gd name="T24" fmla="*/ 17 w 798"/>
              <a:gd name="T25" fmla="*/ 171 h 263"/>
              <a:gd name="T26" fmla="*/ 2 w 798"/>
              <a:gd name="T27" fmla="*/ 145 h 263"/>
              <a:gd name="T28" fmla="*/ 0 w 798"/>
              <a:gd name="T29" fmla="*/ 132 h 263"/>
              <a:gd name="T30" fmla="*/ 2 w 798"/>
              <a:gd name="T31" fmla="*/ 118 h 263"/>
              <a:gd name="T32" fmla="*/ 17 w 798"/>
              <a:gd name="T33" fmla="*/ 92 h 263"/>
              <a:gd name="T34" fmla="*/ 48 w 798"/>
              <a:gd name="T35" fmla="*/ 69 h 263"/>
              <a:gd name="T36" fmla="*/ 91 w 798"/>
              <a:gd name="T37" fmla="*/ 47 h 263"/>
              <a:gd name="T38" fmla="*/ 174 w 798"/>
              <a:gd name="T39" fmla="*/ 21 h 263"/>
              <a:gd name="T40" fmla="*/ 318 w 798"/>
              <a:gd name="T41" fmla="*/ 1 h 263"/>
              <a:gd name="T42" fmla="*/ 399 w 798"/>
              <a:gd name="T43" fmla="*/ 0 h 263"/>
              <a:gd name="T44" fmla="*/ 481 w 798"/>
              <a:gd name="T45" fmla="*/ 1 h 263"/>
              <a:gd name="T46" fmla="*/ 623 w 798"/>
              <a:gd name="T47" fmla="*/ 21 h 263"/>
              <a:gd name="T48" fmla="*/ 707 w 798"/>
              <a:gd name="T49" fmla="*/ 47 h 263"/>
              <a:gd name="T50" fmla="*/ 750 w 798"/>
              <a:gd name="T51" fmla="*/ 69 h 263"/>
              <a:gd name="T52" fmla="*/ 780 w 798"/>
              <a:gd name="T53" fmla="*/ 92 h 263"/>
              <a:gd name="T54" fmla="*/ 796 w 798"/>
              <a:gd name="T55" fmla="*/ 118 h 263"/>
              <a:gd name="T56" fmla="*/ 798 w 798"/>
              <a:gd name="T57" fmla="*/ 132 h 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798" h="263">
                <a:moveTo>
                  <a:pt x="798" y="132"/>
                </a:moveTo>
                <a:lnTo>
                  <a:pt x="796" y="145"/>
                </a:lnTo>
                <a:lnTo>
                  <a:pt x="780" y="171"/>
                </a:lnTo>
                <a:lnTo>
                  <a:pt x="750" y="196"/>
                </a:lnTo>
                <a:lnTo>
                  <a:pt x="707" y="216"/>
                </a:lnTo>
                <a:lnTo>
                  <a:pt x="623" y="242"/>
                </a:lnTo>
                <a:lnTo>
                  <a:pt x="481" y="262"/>
                </a:lnTo>
                <a:lnTo>
                  <a:pt x="399" y="263"/>
                </a:lnTo>
                <a:lnTo>
                  <a:pt x="318" y="262"/>
                </a:lnTo>
                <a:lnTo>
                  <a:pt x="174" y="242"/>
                </a:lnTo>
                <a:lnTo>
                  <a:pt x="91" y="216"/>
                </a:lnTo>
                <a:lnTo>
                  <a:pt x="48" y="196"/>
                </a:lnTo>
                <a:lnTo>
                  <a:pt x="17" y="171"/>
                </a:lnTo>
                <a:lnTo>
                  <a:pt x="2" y="145"/>
                </a:lnTo>
                <a:lnTo>
                  <a:pt x="0" y="132"/>
                </a:lnTo>
                <a:lnTo>
                  <a:pt x="2" y="118"/>
                </a:lnTo>
                <a:lnTo>
                  <a:pt x="17" y="92"/>
                </a:lnTo>
                <a:lnTo>
                  <a:pt x="48" y="69"/>
                </a:lnTo>
                <a:lnTo>
                  <a:pt x="91" y="47"/>
                </a:lnTo>
                <a:lnTo>
                  <a:pt x="174" y="21"/>
                </a:lnTo>
                <a:lnTo>
                  <a:pt x="318" y="1"/>
                </a:lnTo>
                <a:lnTo>
                  <a:pt x="399" y="0"/>
                </a:lnTo>
                <a:lnTo>
                  <a:pt x="481" y="1"/>
                </a:lnTo>
                <a:lnTo>
                  <a:pt x="623" y="21"/>
                </a:lnTo>
                <a:lnTo>
                  <a:pt x="707" y="47"/>
                </a:lnTo>
                <a:lnTo>
                  <a:pt x="750" y="69"/>
                </a:lnTo>
                <a:lnTo>
                  <a:pt x="780" y="92"/>
                </a:lnTo>
                <a:lnTo>
                  <a:pt x="796" y="118"/>
                </a:lnTo>
                <a:lnTo>
                  <a:pt x="798" y="13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378">
            <a:extLst>
              <a:ext uri="{FF2B5EF4-FFF2-40B4-BE49-F238E27FC236}">
                <a16:creationId xmlns:a16="http://schemas.microsoft.com/office/drawing/2014/main" id="{7BA0028C-DD84-4B67-982C-D47180A89888}"/>
              </a:ext>
            </a:extLst>
          </p:cNvPr>
          <p:cNvSpPr>
            <a:spLocks/>
          </p:cNvSpPr>
          <p:nvPr/>
        </p:nvSpPr>
        <p:spPr bwMode="auto">
          <a:xfrm>
            <a:off x="3197212" y="3477620"/>
            <a:ext cx="245078" cy="88538"/>
          </a:xfrm>
          <a:custGeom>
            <a:avLst/>
            <a:gdLst>
              <a:gd name="T0" fmla="*/ 569 w 569"/>
              <a:gd name="T1" fmla="*/ 80 h 161"/>
              <a:gd name="T2" fmla="*/ 567 w 569"/>
              <a:gd name="T3" fmla="*/ 87 h 161"/>
              <a:gd name="T4" fmla="*/ 556 w 569"/>
              <a:gd name="T5" fmla="*/ 103 h 161"/>
              <a:gd name="T6" fmla="*/ 521 w 569"/>
              <a:gd name="T7" fmla="*/ 125 h 161"/>
              <a:gd name="T8" fmla="*/ 444 w 569"/>
              <a:gd name="T9" fmla="*/ 146 h 161"/>
              <a:gd name="T10" fmla="*/ 343 w 569"/>
              <a:gd name="T11" fmla="*/ 159 h 161"/>
              <a:gd name="T12" fmla="*/ 284 w 569"/>
              <a:gd name="T13" fmla="*/ 161 h 161"/>
              <a:gd name="T14" fmla="*/ 226 w 569"/>
              <a:gd name="T15" fmla="*/ 159 h 161"/>
              <a:gd name="T16" fmla="*/ 124 w 569"/>
              <a:gd name="T17" fmla="*/ 146 h 161"/>
              <a:gd name="T18" fmla="*/ 46 w 569"/>
              <a:gd name="T19" fmla="*/ 125 h 161"/>
              <a:gd name="T20" fmla="*/ 12 w 569"/>
              <a:gd name="T21" fmla="*/ 103 h 161"/>
              <a:gd name="T22" fmla="*/ 0 w 569"/>
              <a:gd name="T23" fmla="*/ 87 h 161"/>
              <a:gd name="T24" fmla="*/ 0 w 569"/>
              <a:gd name="T25" fmla="*/ 80 h 161"/>
              <a:gd name="T26" fmla="*/ 0 w 569"/>
              <a:gd name="T27" fmla="*/ 72 h 161"/>
              <a:gd name="T28" fmla="*/ 12 w 569"/>
              <a:gd name="T29" fmla="*/ 56 h 161"/>
              <a:gd name="T30" fmla="*/ 46 w 569"/>
              <a:gd name="T31" fmla="*/ 34 h 161"/>
              <a:gd name="T32" fmla="*/ 124 w 569"/>
              <a:gd name="T33" fmla="*/ 13 h 161"/>
              <a:gd name="T34" fmla="*/ 226 w 569"/>
              <a:gd name="T35" fmla="*/ 1 h 161"/>
              <a:gd name="T36" fmla="*/ 284 w 569"/>
              <a:gd name="T37" fmla="*/ 0 h 161"/>
              <a:gd name="T38" fmla="*/ 343 w 569"/>
              <a:gd name="T39" fmla="*/ 1 h 161"/>
              <a:gd name="T40" fmla="*/ 444 w 569"/>
              <a:gd name="T41" fmla="*/ 13 h 161"/>
              <a:gd name="T42" fmla="*/ 521 w 569"/>
              <a:gd name="T43" fmla="*/ 34 h 161"/>
              <a:gd name="T44" fmla="*/ 556 w 569"/>
              <a:gd name="T45" fmla="*/ 56 h 161"/>
              <a:gd name="T46" fmla="*/ 567 w 569"/>
              <a:gd name="T47" fmla="*/ 72 h 161"/>
              <a:gd name="T48" fmla="*/ 569 w 569"/>
              <a:gd name="T49" fmla="*/ 80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69" h="161">
                <a:moveTo>
                  <a:pt x="569" y="80"/>
                </a:moveTo>
                <a:lnTo>
                  <a:pt x="567" y="87"/>
                </a:lnTo>
                <a:lnTo>
                  <a:pt x="556" y="103"/>
                </a:lnTo>
                <a:lnTo>
                  <a:pt x="521" y="125"/>
                </a:lnTo>
                <a:lnTo>
                  <a:pt x="444" y="146"/>
                </a:lnTo>
                <a:lnTo>
                  <a:pt x="343" y="159"/>
                </a:lnTo>
                <a:lnTo>
                  <a:pt x="284" y="161"/>
                </a:lnTo>
                <a:lnTo>
                  <a:pt x="226" y="159"/>
                </a:lnTo>
                <a:lnTo>
                  <a:pt x="124" y="146"/>
                </a:lnTo>
                <a:lnTo>
                  <a:pt x="46" y="125"/>
                </a:lnTo>
                <a:lnTo>
                  <a:pt x="12" y="103"/>
                </a:lnTo>
                <a:lnTo>
                  <a:pt x="0" y="87"/>
                </a:lnTo>
                <a:lnTo>
                  <a:pt x="0" y="80"/>
                </a:lnTo>
                <a:lnTo>
                  <a:pt x="0" y="72"/>
                </a:lnTo>
                <a:lnTo>
                  <a:pt x="12" y="56"/>
                </a:lnTo>
                <a:lnTo>
                  <a:pt x="46" y="34"/>
                </a:lnTo>
                <a:lnTo>
                  <a:pt x="124" y="13"/>
                </a:lnTo>
                <a:lnTo>
                  <a:pt x="226" y="1"/>
                </a:lnTo>
                <a:lnTo>
                  <a:pt x="284" y="0"/>
                </a:lnTo>
                <a:lnTo>
                  <a:pt x="343" y="1"/>
                </a:lnTo>
                <a:lnTo>
                  <a:pt x="444" y="13"/>
                </a:lnTo>
                <a:lnTo>
                  <a:pt x="521" y="34"/>
                </a:lnTo>
                <a:lnTo>
                  <a:pt x="556" y="56"/>
                </a:lnTo>
                <a:lnTo>
                  <a:pt x="567" y="72"/>
                </a:lnTo>
                <a:lnTo>
                  <a:pt x="569" y="8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489">
            <a:extLst>
              <a:ext uri="{FF2B5EF4-FFF2-40B4-BE49-F238E27FC236}">
                <a16:creationId xmlns:a16="http://schemas.microsoft.com/office/drawing/2014/main" id="{5D7521A9-136B-4122-96CA-38665A139813}"/>
              </a:ext>
            </a:extLst>
          </p:cNvPr>
          <p:cNvSpPr>
            <a:spLocks/>
          </p:cNvSpPr>
          <p:nvPr/>
        </p:nvSpPr>
        <p:spPr bwMode="auto">
          <a:xfrm>
            <a:off x="2459396" y="2890647"/>
            <a:ext cx="136728" cy="57386"/>
          </a:xfrm>
          <a:custGeom>
            <a:avLst/>
            <a:gdLst>
              <a:gd name="T0" fmla="*/ 317 w 317"/>
              <a:gd name="T1" fmla="*/ 53 h 106"/>
              <a:gd name="T2" fmla="*/ 315 w 317"/>
              <a:gd name="T3" fmla="*/ 65 h 106"/>
              <a:gd name="T4" fmla="*/ 291 w 317"/>
              <a:gd name="T5" fmla="*/ 83 h 106"/>
              <a:gd name="T6" fmla="*/ 247 w 317"/>
              <a:gd name="T7" fmla="*/ 98 h 106"/>
              <a:gd name="T8" fmla="*/ 191 w 317"/>
              <a:gd name="T9" fmla="*/ 105 h 106"/>
              <a:gd name="T10" fmla="*/ 158 w 317"/>
              <a:gd name="T11" fmla="*/ 106 h 106"/>
              <a:gd name="T12" fmla="*/ 127 w 317"/>
              <a:gd name="T13" fmla="*/ 105 h 106"/>
              <a:gd name="T14" fmla="*/ 69 w 317"/>
              <a:gd name="T15" fmla="*/ 98 h 106"/>
              <a:gd name="T16" fmla="*/ 26 w 317"/>
              <a:gd name="T17" fmla="*/ 83 h 106"/>
              <a:gd name="T18" fmla="*/ 1 w 317"/>
              <a:gd name="T19" fmla="*/ 65 h 106"/>
              <a:gd name="T20" fmla="*/ 0 w 317"/>
              <a:gd name="T21" fmla="*/ 53 h 106"/>
              <a:gd name="T22" fmla="*/ 1 w 317"/>
              <a:gd name="T23" fmla="*/ 43 h 106"/>
              <a:gd name="T24" fmla="*/ 26 w 317"/>
              <a:gd name="T25" fmla="*/ 23 h 106"/>
              <a:gd name="T26" fmla="*/ 69 w 317"/>
              <a:gd name="T27" fmla="*/ 10 h 106"/>
              <a:gd name="T28" fmla="*/ 127 w 317"/>
              <a:gd name="T29" fmla="*/ 1 h 106"/>
              <a:gd name="T30" fmla="*/ 158 w 317"/>
              <a:gd name="T31" fmla="*/ 0 h 106"/>
              <a:gd name="T32" fmla="*/ 191 w 317"/>
              <a:gd name="T33" fmla="*/ 1 h 106"/>
              <a:gd name="T34" fmla="*/ 247 w 317"/>
              <a:gd name="T35" fmla="*/ 10 h 106"/>
              <a:gd name="T36" fmla="*/ 291 w 317"/>
              <a:gd name="T37" fmla="*/ 23 h 106"/>
              <a:gd name="T38" fmla="*/ 315 w 317"/>
              <a:gd name="T39" fmla="*/ 43 h 106"/>
              <a:gd name="T40" fmla="*/ 317 w 317"/>
              <a:gd name="T41" fmla="*/ 53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17" h="106">
                <a:moveTo>
                  <a:pt x="317" y="53"/>
                </a:moveTo>
                <a:lnTo>
                  <a:pt x="315" y="65"/>
                </a:lnTo>
                <a:lnTo>
                  <a:pt x="291" y="83"/>
                </a:lnTo>
                <a:lnTo>
                  <a:pt x="247" y="98"/>
                </a:lnTo>
                <a:lnTo>
                  <a:pt x="191" y="105"/>
                </a:lnTo>
                <a:lnTo>
                  <a:pt x="158" y="106"/>
                </a:lnTo>
                <a:lnTo>
                  <a:pt x="127" y="105"/>
                </a:lnTo>
                <a:lnTo>
                  <a:pt x="69" y="98"/>
                </a:lnTo>
                <a:lnTo>
                  <a:pt x="26" y="83"/>
                </a:lnTo>
                <a:lnTo>
                  <a:pt x="1" y="65"/>
                </a:lnTo>
                <a:lnTo>
                  <a:pt x="0" y="53"/>
                </a:lnTo>
                <a:lnTo>
                  <a:pt x="1" y="43"/>
                </a:lnTo>
                <a:lnTo>
                  <a:pt x="26" y="23"/>
                </a:lnTo>
                <a:lnTo>
                  <a:pt x="69" y="10"/>
                </a:lnTo>
                <a:lnTo>
                  <a:pt x="127" y="1"/>
                </a:lnTo>
                <a:lnTo>
                  <a:pt x="158" y="0"/>
                </a:lnTo>
                <a:lnTo>
                  <a:pt x="191" y="1"/>
                </a:lnTo>
                <a:lnTo>
                  <a:pt x="247" y="10"/>
                </a:lnTo>
                <a:lnTo>
                  <a:pt x="291" y="23"/>
                </a:lnTo>
                <a:lnTo>
                  <a:pt x="315" y="43"/>
                </a:lnTo>
                <a:lnTo>
                  <a:pt x="317" y="5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490">
            <a:extLst>
              <a:ext uri="{FF2B5EF4-FFF2-40B4-BE49-F238E27FC236}">
                <a16:creationId xmlns:a16="http://schemas.microsoft.com/office/drawing/2014/main" id="{AA7D77C6-EE71-4D11-8899-25A50421EE1D}"/>
              </a:ext>
            </a:extLst>
          </p:cNvPr>
          <p:cNvSpPr>
            <a:spLocks/>
          </p:cNvSpPr>
          <p:nvPr/>
        </p:nvSpPr>
        <p:spPr bwMode="auto">
          <a:xfrm>
            <a:off x="2478744" y="2902124"/>
            <a:ext cx="98031" cy="34431"/>
          </a:xfrm>
          <a:custGeom>
            <a:avLst/>
            <a:gdLst>
              <a:gd name="T0" fmla="*/ 227 w 227"/>
              <a:gd name="T1" fmla="*/ 32 h 64"/>
              <a:gd name="T2" fmla="*/ 226 w 227"/>
              <a:gd name="T3" fmla="*/ 39 h 64"/>
              <a:gd name="T4" fmla="*/ 208 w 227"/>
              <a:gd name="T5" fmla="*/ 51 h 64"/>
              <a:gd name="T6" fmla="*/ 159 w 227"/>
              <a:gd name="T7" fmla="*/ 62 h 64"/>
              <a:gd name="T8" fmla="*/ 113 w 227"/>
              <a:gd name="T9" fmla="*/ 64 h 64"/>
              <a:gd name="T10" fmla="*/ 67 w 227"/>
              <a:gd name="T11" fmla="*/ 62 h 64"/>
              <a:gd name="T12" fmla="*/ 18 w 227"/>
              <a:gd name="T13" fmla="*/ 51 h 64"/>
              <a:gd name="T14" fmla="*/ 1 w 227"/>
              <a:gd name="T15" fmla="*/ 39 h 64"/>
              <a:gd name="T16" fmla="*/ 0 w 227"/>
              <a:gd name="T17" fmla="*/ 32 h 64"/>
              <a:gd name="T18" fmla="*/ 1 w 227"/>
              <a:gd name="T19" fmla="*/ 26 h 64"/>
              <a:gd name="T20" fmla="*/ 18 w 227"/>
              <a:gd name="T21" fmla="*/ 15 h 64"/>
              <a:gd name="T22" fmla="*/ 67 w 227"/>
              <a:gd name="T23" fmla="*/ 2 h 64"/>
              <a:gd name="T24" fmla="*/ 113 w 227"/>
              <a:gd name="T25" fmla="*/ 0 h 64"/>
              <a:gd name="T26" fmla="*/ 159 w 227"/>
              <a:gd name="T27" fmla="*/ 2 h 64"/>
              <a:gd name="T28" fmla="*/ 208 w 227"/>
              <a:gd name="T29" fmla="*/ 15 h 64"/>
              <a:gd name="T30" fmla="*/ 226 w 227"/>
              <a:gd name="T31" fmla="*/ 26 h 64"/>
              <a:gd name="T32" fmla="*/ 227 w 227"/>
              <a:gd name="T33" fmla="*/ 32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27" h="64">
                <a:moveTo>
                  <a:pt x="227" y="32"/>
                </a:moveTo>
                <a:lnTo>
                  <a:pt x="226" y="39"/>
                </a:lnTo>
                <a:lnTo>
                  <a:pt x="208" y="51"/>
                </a:lnTo>
                <a:lnTo>
                  <a:pt x="159" y="62"/>
                </a:lnTo>
                <a:lnTo>
                  <a:pt x="113" y="64"/>
                </a:lnTo>
                <a:lnTo>
                  <a:pt x="67" y="62"/>
                </a:lnTo>
                <a:lnTo>
                  <a:pt x="18" y="51"/>
                </a:lnTo>
                <a:lnTo>
                  <a:pt x="1" y="39"/>
                </a:lnTo>
                <a:lnTo>
                  <a:pt x="0" y="32"/>
                </a:lnTo>
                <a:lnTo>
                  <a:pt x="1" y="26"/>
                </a:lnTo>
                <a:lnTo>
                  <a:pt x="18" y="15"/>
                </a:lnTo>
                <a:lnTo>
                  <a:pt x="67" y="2"/>
                </a:lnTo>
                <a:lnTo>
                  <a:pt x="113" y="0"/>
                </a:lnTo>
                <a:lnTo>
                  <a:pt x="159" y="2"/>
                </a:lnTo>
                <a:lnTo>
                  <a:pt x="208" y="15"/>
                </a:lnTo>
                <a:lnTo>
                  <a:pt x="226" y="26"/>
                </a:lnTo>
                <a:lnTo>
                  <a:pt x="227" y="3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53C8600D-2832-4223-8632-7F578AEB3E0C}"/>
              </a:ext>
            </a:extLst>
          </p:cNvPr>
          <p:cNvGrpSpPr/>
          <p:nvPr/>
        </p:nvGrpSpPr>
        <p:grpSpPr>
          <a:xfrm>
            <a:off x="6753428" y="4340185"/>
            <a:ext cx="2202816" cy="1185425"/>
            <a:chOff x="8921977" y="4016961"/>
            <a:chExt cx="2937088" cy="1580566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CFCCB23-9CA6-41D0-A181-E6AF88A7213B}"/>
                </a:ext>
              </a:extLst>
            </p:cNvPr>
            <p:cNvSpPr txBox="1"/>
            <p:nvPr/>
          </p:nvSpPr>
          <p:spPr>
            <a:xfrm>
              <a:off x="8921977" y="401696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4D720A2-31C2-41B3-8E55-C513994B25F1}"/>
                </a:ext>
              </a:extLst>
            </p:cNvPr>
            <p:cNvSpPr txBox="1"/>
            <p:nvPr/>
          </p:nvSpPr>
          <p:spPr>
            <a:xfrm>
              <a:off x="8929772" y="4448495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DC6F619E-861C-4459-A3F4-D10A00E17EB6}"/>
              </a:ext>
            </a:extLst>
          </p:cNvPr>
          <p:cNvGrpSpPr/>
          <p:nvPr/>
        </p:nvGrpSpPr>
        <p:grpSpPr>
          <a:xfrm>
            <a:off x="1715224" y="4919592"/>
            <a:ext cx="2202816" cy="1154647"/>
            <a:chOff x="332936" y="2612378"/>
            <a:chExt cx="2937088" cy="1539529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945299C-9E87-4227-8A6C-F974552335C9}"/>
                </a:ext>
              </a:extLst>
            </p:cNvPr>
            <p:cNvSpPr txBox="1"/>
            <p:nvPr/>
          </p:nvSpPr>
          <p:spPr>
            <a:xfrm>
              <a:off x="332936" y="261237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F11A644-D648-4D85-844E-C635A6D87B64}"/>
                </a:ext>
              </a:extLst>
            </p:cNvPr>
            <p:cNvSpPr txBox="1"/>
            <p:nvPr/>
          </p:nvSpPr>
          <p:spPr>
            <a:xfrm>
              <a:off x="340731" y="3002875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ED8BD067-272C-4542-9A2A-9CF671073260}"/>
              </a:ext>
            </a:extLst>
          </p:cNvPr>
          <p:cNvGrpSpPr/>
          <p:nvPr/>
        </p:nvGrpSpPr>
        <p:grpSpPr>
          <a:xfrm>
            <a:off x="314316" y="3490171"/>
            <a:ext cx="2202816" cy="1185425"/>
            <a:chOff x="332936" y="2571341"/>
            <a:chExt cx="2937088" cy="1580566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6B69E24D-9453-424B-9B5E-E2C1F75C02D4}"/>
                </a:ext>
              </a:extLst>
            </p:cNvPr>
            <p:cNvSpPr txBox="1"/>
            <p:nvPr/>
          </p:nvSpPr>
          <p:spPr>
            <a:xfrm>
              <a:off x="332936" y="257134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80BCF52C-C330-42FC-84C8-F83ABFD329E1}"/>
                </a:ext>
              </a:extLst>
            </p:cNvPr>
            <p:cNvSpPr txBox="1"/>
            <p:nvPr/>
          </p:nvSpPr>
          <p:spPr>
            <a:xfrm>
              <a:off x="340731" y="3002875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635F60CB-3D33-496C-96D1-4AF7F874B9E4}"/>
              </a:ext>
            </a:extLst>
          </p:cNvPr>
          <p:cNvGrpSpPr/>
          <p:nvPr/>
        </p:nvGrpSpPr>
        <p:grpSpPr>
          <a:xfrm>
            <a:off x="4868548" y="2908631"/>
            <a:ext cx="2202816" cy="1185425"/>
            <a:chOff x="8921977" y="4016961"/>
            <a:chExt cx="2937088" cy="1580566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E8C745E-723E-400D-B302-B9829C54E178}"/>
                </a:ext>
              </a:extLst>
            </p:cNvPr>
            <p:cNvSpPr txBox="1"/>
            <p:nvPr/>
          </p:nvSpPr>
          <p:spPr>
            <a:xfrm>
              <a:off x="8921977" y="401696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E45FCF8-EE34-4657-92F5-D36E404FBB8E}"/>
                </a:ext>
              </a:extLst>
            </p:cNvPr>
            <p:cNvSpPr txBox="1"/>
            <p:nvPr/>
          </p:nvSpPr>
          <p:spPr>
            <a:xfrm>
              <a:off x="8929772" y="4448495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7AB54004-490F-4D0C-8AD5-96B83DC531BD}"/>
              </a:ext>
            </a:extLst>
          </p:cNvPr>
          <p:cNvGrpSpPr/>
          <p:nvPr/>
        </p:nvGrpSpPr>
        <p:grpSpPr>
          <a:xfrm>
            <a:off x="3002111" y="1559353"/>
            <a:ext cx="2202816" cy="1185425"/>
            <a:chOff x="8921977" y="4016961"/>
            <a:chExt cx="2937088" cy="1580566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3344FE50-9CF4-4F9B-AD02-BD82C3C329CD}"/>
                </a:ext>
              </a:extLst>
            </p:cNvPr>
            <p:cNvSpPr txBox="1"/>
            <p:nvPr/>
          </p:nvSpPr>
          <p:spPr>
            <a:xfrm>
              <a:off x="8921977" y="401696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EFB5BCCA-F1E7-4441-9822-FA683A167170}"/>
                </a:ext>
              </a:extLst>
            </p:cNvPr>
            <p:cNvSpPr txBox="1"/>
            <p:nvPr/>
          </p:nvSpPr>
          <p:spPr>
            <a:xfrm>
              <a:off x="8929772" y="4448495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cxnSp>
        <p:nvCxnSpPr>
          <p:cNvPr id="107" name="Connector: Elbow 106">
            <a:extLst>
              <a:ext uri="{FF2B5EF4-FFF2-40B4-BE49-F238E27FC236}">
                <a16:creationId xmlns:a16="http://schemas.microsoft.com/office/drawing/2014/main" id="{D5A87042-C22F-4049-BB9B-60181EFBEEF3}"/>
              </a:ext>
            </a:extLst>
          </p:cNvPr>
          <p:cNvCxnSpPr>
            <a:cxnSpLocks/>
            <a:endCxn id="108" idx="1"/>
          </p:cNvCxnSpPr>
          <p:nvPr/>
        </p:nvCxnSpPr>
        <p:spPr>
          <a:xfrm rot="5400000" flipH="1" flipV="1">
            <a:off x="5818187" y="4886419"/>
            <a:ext cx="1115908" cy="45244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angle 107">
            <a:extLst>
              <a:ext uri="{FF2B5EF4-FFF2-40B4-BE49-F238E27FC236}">
                <a16:creationId xmlns:a16="http://schemas.microsoft.com/office/drawing/2014/main" id="{1CB8305A-5AED-4D10-99E7-837138F5ACD3}"/>
              </a:ext>
            </a:extLst>
          </p:cNvPr>
          <p:cNvSpPr/>
          <p:nvPr/>
        </p:nvSpPr>
        <p:spPr>
          <a:xfrm>
            <a:off x="6602363" y="4382504"/>
            <a:ext cx="34289" cy="3443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109" name="Connector: Elbow 108">
            <a:extLst>
              <a:ext uri="{FF2B5EF4-FFF2-40B4-BE49-F238E27FC236}">
                <a16:creationId xmlns:a16="http://schemas.microsoft.com/office/drawing/2014/main" id="{E5F742E5-FF7B-48DD-8FD6-BE6AE6EACA90}"/>
              </a:ext>
            </a:extLst>
          </p:cNvPr>
          <p:cNvCxnSpPr>
            <a:cxnSpLocks/>
            <a:endCxn id="110" idx="1"/>
          </p:cNvCxnSpPr>
          <p:nvPr/>
        </p:nvCxnSpPr>
        <p:spPr>
          <a:xfrm rot="5400000" flipH="1" flipV="1">
            <a:off x="3916001" y="3421121"/>
            <a:ext cx="994193" cy="50590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>
            <a:extLst>
              <a:ext uri="{FF2B5EF4-FFF2-40B4-BE49-F238E27FC236}">
                <a16:creationId xmlns:a16="http://schemas.microsoft.com/office/drawing/2014/main" id="{328FBC05-DB12-4941-BCE8-EEA9C232B8E6}"/>
              </a:ext>
            </a:extLst>
          </p:cNvPr>
          <p:cNvSpPr/>
          <p:nvPr/>
        </p:nvSpPr>
        <p:spPr>
          <a:xfrm>
            <a:off x="4666048" y="3004792"/>
            <a:ext cx="34289" cy="34436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146" name="Connector: Elbow 145">
            <a:extLst>
              <a:ext uri="{FF2B5EF4-FFF2-40B4-BE49-F238E27FC236}">
                <a16:creationId xmlns:a16="http://schemas.microsoft.com/office/drawing/2014/main" id="{6C1B8B44-AE00-4E82-A5AB-896C7D2171B2}"/>
              </a:ext>
            </a:extLst>
          </p:cNvPr>
          <p:cNvCxnSpPr>
            <a:cxnSpLocks/>
            <a:endCxn id="147" idx="1"/>
          </p:cNvCxnSpPr>
          <p:nvPr/>
        </p:nvCxnSpPr>
        <p:spPr>
          <a:xfrm rot="5400000" flipH="1" flipV="1">
            <a:off x="2142735" y="2175460"/>
            <a:ext cx="1102783" cy="34691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angle 146">
            <a:extLst>
              <a:ext uri="{FF2B5EF4-FFF2-40B4-BE49-F238E27FC236}">
                <a16:creationId xmlns:a16="http://schemas.microsoft.com/office/drawing/2014/main" id="{430E33DE-23C3-4B21-B029-82A72BEDCFD7}"/>
              </a:ext>
            </a:extLst>
          </p:cNvPr>
          <p:cNvSpPr/>
          <p:nvPr/>
        </p:nvSpPr>
        <p:spPr>
          <a:xfrm>
            <a:off x="2867585" y="1625343"/>
            <a:ext cx="34289" cy="34436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148" name="Connector: Elbow 147">
            <a:extLst>
              <a:ext uri="{FF2B5EF4-FFF2-40B4-BE49-F238E27FC236}">
                <a16:creationId xmlns:a16="http://schemas.microsoft.com/office/drawing/2014/main" id="{E31B3E62-B727-41B2-B01D-6D929656B384}"/>
              </a:ext>
            </a:extLst>
          </p:cNvPr>
          <p:cNvCxnSpPr>
            <a:cxnSpLocks/>
            <a:endCxn id="149" idx="3"/>
          </p:cNvCxnSpPr>
          <p:nvPr/>
        </p:nvCxnSpPr>
        <p:spPr>
          <a:xfrm rot="5400000">
            <a:off x="4526467" y="4448802"/>
            <a:ext cx="213815" cy="1143105"/>
          </a:xfrm>
          <a:prstGeom prst="bentConnector2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Rectangle 148">
            <a:extLst>
              <a:ext uri="{FF2B5EF4-FFF2-40B4-BE49-F238E27FC236}">
                <a16:creationId xmlns:a16="http://schemas.microsoft.com/office/drawing/2014/main" id="{D5A91592-4C41-453F-94CD-09D85E36790C}"/>
              </a:ext>
            </a:extLst>
          </p:cNvPr>
          <p:cNvSpPr/>
          <p:nvPr/>
        </p:nvSpPr>
        <p:spPr>
          <a:xfrm>
            <a:off x="4027532" y="4955079"/>
            <a:ext cx="34289" cy="3443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150" name="Connector: Elbow 149">
            <a:extLst>
              <a:ext uri="{FF2B5EF4-FFF2-40B4-BE49-F238E27FC236}">
                <a16:creationId xmlns:a16="http://schemas.microsoft.com/office/drawing/2014/main" id="{F0355D64-258D-40CB-AEB6-9FBE33BFBD2E}"/>
              </a:ext>
            </a:extLst>
          </p:cNvPr>
          <p:cNvCxnSpPr>
            <a:cxnSpLocks/>
            <a:endCxn id="151" idx="3"/>
          </p:cNvCxnSpPr>
          <p:nvPr/>
        </p:nvCxnSpPr>
        <p:spPr>
          <a:xfrm rot="5400000">
            <a:off x="2886985" y="3292724"/>
            <a:ext cx="174254" cy="67699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Rectangle 150">
            <a:extLst>
              <a:ext uri="{FF2B5EF4-FFF2-40B4-BE49-F238E27FC236}">
                <a16:creationId xmlns:a16="http://schemas.microsoft.com/office/drawing/2014/main" id="{0199BB96-0025-4965-B34B-CD9ED39DDA5B}"/>
              </a:ext>
            </a:extLst>
          </p:cNvPr>
          <p:cNvSpPr/>
          <p:nvPr/>
        </p:nvSpPr>
        <p:spPr>
          <a:xfrm>
            <a:off x="2601327" y="3546164"/>
            <a:ext cx="34289" cy="3443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52" name="Graphic 151" descr="Home">
            <a:extLst>
              <a:ext uri="{FF2B5EF4-FFF2-40B4-BE49-F238E27FC236}">
                <a16:creationId xmlns:a16="http://schemas.microsoft.com/office/drawing/2014/main" id="{A2924110-B361-4B0B-8BE8-D13934860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32568" y="1672361"/>
            <a:ext cx="935057" cy="935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758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9934</TotalTime>
  <Words>436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Chevron Milestones Diagram for PowerPoint</vt:lpstr>
      <vt:lpstr>Chevron Milestones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Chevron Milestones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2017-10-10T19:45:00Z</dcterms:modified>
  <cp:category>Charts &amp; Diagrams</cp:category>
</cp:coreProperties>
</file>