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16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Chevron Process Diagram for PowerPoint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53B94DC0-62C2-4435-965C-0A88FAFF2172}"/>
              </a:ext>
            </a:extLst>
          </p:cNvPr>
          <p:cNvSpPr/>
          <p:nvPr/>
        </p:nvSpPr>
        <p:spPr>
          <a:xfrm>
            <a:off x="3728845" y="3207522"/>
            <a:ext cx="3526455" cy="775463"/>
          </a:xfrm>
          <a:custGeom>
            <a:avLst/>
            <a:gdLst>
              <a:gd name="connsiteX0" fmla="*/ 3184034 w 3526455"/>
              <a:gd name="connsiteY0" fmla="*/ 0 h 775463"/>
              <a:gd name="connsiteX1" fmla="*/ 3197998 w 3526455"/>
              <a:gd name="connsiteY1" fmla="*/ 0 h 775463"/>
              <a:gd name="connsiteX2" fmla="*/ 3266072 w 3526455"/>
              <a:gd name="connsiteY2" fmla="*/ 33280 h 775463"/>
              <a:gd name="connsiteX3" fmla="*/ 3496833 w 3526455"/>
              <a:gd name="connsiteY3" fmla="*/ 303292 h 775463"/>
              <a:gd name="connsiteX4" fmla="*/ 3496833 w 3526455"/>
              <a:gd name="connsiteY4" fmla="*/ 472171 h 775463"/>
              <a:gd name="connsiteX5" fmla="*/ 3266072 w 3526455"/>
              <a:gd name="connsiteY5" fmla="*/ 742183 h 775463"/>
              <a:gd name="connsiteX6" fmla="*/ 3197998 w 3526455"/>
              <a:gd name="connsiteY6" fmla="*/ 775463 h 775463"/>
              <a:gd name="connsiteX7" fmla="*/ 3184034 w 3526455"/>
              <a:gd name="connsiteY7" fmla="*/ 775463 h 775463"/>
              <a:gd name="connsiteX8" fmla="*/ 3115960 w 3526455"/>
              <a:gd name="connsiteY8" fmla="*/ 573268 h 775463"/>
              <a:gd name="connsiteX9" fmla="*/ 3202317 w 3526455"/>
              <a:gd name="connsiteY9" fmla="*/ 472171 h 775463"/>
              <a:gd name="connsiteX10" fmla="*/ 3202317 w 3526455"/>
              <a:gd name="connsiteY10" fmla="*/ 303292 h 775463"/>
              <a:gd name="connsiteX11" fmla="*/ 3115960 w 3526455"/>
              <a:gd name="connsiteY11" fmla="*/ 202195 h 775463"/>
              <a:gd name="connsiteX12" fmla="*/ 3184034 w 3526455"/>
              <a:gd name="connsiteY12" fmla="*/ 0 h 775463"/>
              <a:gd name="connsiteX13" fmla="*/ 2739534 w 3526455"/>
              <a:gd name="connsiteY13" fmla="*/ 0 h 775463"/>
              <a:gd name="connsiteX14" fmla="*/ 2753498 w 3526455"/>
              <a:gd name="connsiteY14" fmla="*/ 0 h 775463"/>
              <a:gd name="connsiteX15" fmla="*/ 2821572 w 3526455"/>
              <a:gd name="connsiteY15" fmla="*/ 33280 h 775463"/>
              <a:gd name="connsiteX16" fmla="*/ 3052333 w 3526455"/>
              <a:gd name="connsiteY16" fmla="*/ 303292 h 775463"/>
              <a:gd name="connsiteX17" fmla="*/ 3052333 w 3526455"/>
              <a:gd name="connsiteY17" fmla="*/ 472171 h 775463"/>
              <a:gd name="connsiteX18" fmla="*/ 2821572 w 3526455"/>
              <a:gd name="connsiteY18" fmla="*/ 742183 h 775463"/>
              <a:gd name="connsiteX19" fmla="*/ 2753498 w 3526455"/>
              <a:gd name="connsiteY19" fmla="*/ 775463 h 775463"/>
              <a:gd name="connsiteX20" fmla="*/ 2739534 w 3526455"/>
              <a:gd name="connsiteY20" fmla="*/ 775463 h 775463"/>
              <a:gd name="connsiteX21" fmla="*/ 2671460 w 3526455"/>
              <a:gd name="connsiteY21" fmla="*/ 573268 h 775463"/>
              <a:gd name="connsiteX22" fmla="*/ 2757817 w 3526455"/>
              <a:gd name="connsiteY22" fmla="*/ 472171 h 775463"/>
              <a:gd name="connsiteX23" fmla="*/ 2757817 w 3526455"/>
              <a:gd name="connsiteY23" fmla="*/ 303292 h 775463"/>
              <a:gd name="connsiteX24" fmla="*/ 2671460 w 3526455"/>
              <a:gd name="connsiteY24" fmla="*/ 202195 h 775463"/>
              <a:gd name="connsiteX25" fmla="*/ 2739534 w 3526455"/>
              <a:gd name="connsiteY25" fmla="*/ 0 h 775463"/>
              <a:gd name="connsiteX26" fmla="*/ 2295035 w 3526455"/>
              <a:gd name="connsiteY26" fmla="*/ 0 h 775463"/>
              <a:gd name="connsiteX27" fmla="*/ 2308998 w 3526455"/>
              <a:gd name="connsiteY27" fmla="*/ 0 h 775463"/>
              <a:gd name="connsiteX28" fmla="*/ 2377072 w 3526455"/>
              <a:gd name="connsiteY28" fmla="*/ 33280 h 775463"/>
              <a:gd name="connsiteX29" fmla="*/ 2607835 w 3526455"/>
              <a:gd name="connsiteY29" fmla="*/ 303292 h 775463"/>
              <a:gd name="connsiteX30" fmla="*/ 2607835 w 3526455"/>
              <a:gd name="connsiteY30" fmla="*/ 472171 h 775463"/>
              <a:gd name="connsiteX31" fmla="*/ 2377072 w 3526455"/>
              <a:gd name="connsiteY31" fmla="*/ 742183 h 775463"/>
              <a:gd name="connsiteX32" fmla="*/ 2308998 w 3526455"/>
              <a:gd name="connsiteY32" fmla="*/ 775463 h 775463"/>
              <a:gd name="connsiteX33" fmla="*/ 2295035 w 3526455"/>
              <a:gd name="connsiteY33" fmla="*/ 775463 h 775463"/>
              <a:gd name="connsiteX34" fmla="*/ 2226961 w 3526455"/>
              <a:gd name="connsiteY34" fmla="*/ 573268 h 775463"/>
              <a:gd name="connsiteX35" fmla="*/ 2313317 w 3526455"/>
              <a:gd name="connsiteY35" fmla="*/ 472171 h 775463"/>
              <a:gd name="connsiteX36" fmla="*/ 2313317 w 3526455"/>
              <a:gd name="connsiteY36" fmla="*/ 303292 h 775463"/>
              <a:gd name="connsiteX37" fmla="*/ 2226961 w 3526455"/>
              <a:gd name="connsiteY37" fmla="*/ 202195 h 775463"/>
              <a:gd name="connsiteX38" fmla="*/ 2295035 w 3526455"/>
              <a:gd name="connsiteY38" fmla="*/ 0 h 775463"/>
              <a:gd name="connsiteX39" fmla="*/ 1863234 w 3526455"/>
              <a:gd name="connsiteY39" fmla="*/ 0 h 775463"/>
              <a:gd name="connsiteX40" fmla="*/ 1877198 w 3526455"/>
              <a:gd name="connsiteY40" fmla="*/ 0 h 775463"/>
              <a:gd name="connsiteX41" fmla="*/ 1945272 w 3526455"/>
              <a:gd name="connsiteY41" fmla="*/ 33280 h 775463"/>
              <a:gd name="connsiteX42" fmla="*/ 2176034 w 3526455"/>
              <a:gd name="connsiteY42" fmla="*/ 303292 h 775463"/>
              <a:gd name="connsiteX43" fmla="*/ 2176034 w 3526455"/>
              <a:gd name="connsiteY43" fmla="*/ 472171 h 775463"/>
              <a:gd name="connsiteX44" fmla="*/ 1945272 w 3526455"/>
              <a:gd name="connsiteY44" fmla="*/ 742183 h 775463"/>
              <a:gd name="connsiteX45" fmla="*/ 1877198 w 3526455"/>
              <a:gd name="connsiteY45" fmla="*/ 775463 h 775463"/>
              <a:gd name="connsiteX46" fmla="*/ 1863234 w 3526455"/>
              <a:gd name="connsiteY46" fmla="*/ 775463 h 775463"/>
              <a:gd name="connsiteX47" fmla="*/ 1795160 w 3526455"/>
              <a:gd name="connsiteY47" fmla="*/ 573268 h 775463"/>
              <a:gd name="connsiteX48" fmla="*/ 1881517 w 3526455"/>
              <a:gd name="connsiteY48" fmla="*/ 472171 h 775463"/>
              <a:gd name="connsiteX49" fmla="*/ 1881517 w 3526455"/>
              <a:gd name="connsiteY49" fmla="*/ 303292 h 775463"/>
              <a:gd name="connsiteX50" fmla="*/ 1795160 w 3526455"/>
              <a:gd name="connsiteY50" fmla="*/ 202195 h 775463"/>
              <a:gd name="connsiteX51" fmla="*/ 1863234 w 3526455"/>
              <a:gd name="connsiteY51" fmla="*/ 0 h 775463"/>
              <a:gd name="connsiteX52" fmla="*/ 1418734 w 3526455"/>
              <a:gd name="connsiteY52" fmla="*/ 0 h 775463"/>
              <a:gd name="connsiteX53" fmla="*/ 1432698 w 3526455"/>
              <a:gd name="connsiteY53" fmla="*/ 0 h 775463"/>
              <a:gd name="connsiteX54" fmla="*/ 1500772 w 3526455"/>
              <a:gd name="connsiteY54" fmla="*/ 33280 h 775463"/>
              <a:gd name="connsiteX55" fmla="*/ 1731534 w 3526455"/>
              <a:gd name="connsiteY55" fmla="*/ 303292 h 775463"/>
              <a:gd name="connsiteX56" fmla="*/ 1731534 w 3526455"/>
              <a:gd name="connsiteY56" fmla="*/ 472171 h 775463"/>
              <a:gd name="connsiteX57" fmla="*/ 1500772 w 3526455"/>
              <a:gd name="connsiteY57" fmla="*/ 742183 h 775463"/>
              <a:gd name="connsiteX58" fmla="*/ 1432698 w 3526455"/>
              <a:gd name="connsiteY58" fmla="*/ 775463 h 775463"/>
              <a:gd name="connsiteX59" fmla="*/ 1418734 w 3526455"/>
              <a:gd name="connsiteY59" fmla="*/ 775463 h 775463"/>
              <a:gd name="connsiteX60" fmla="*/ 1350660 w 3526455"/>
              <a:gd name="connsiteY60" fmla="*/ 573268 h 775463"/>
              <a:gd name="connsiteX61" fmla="*/ 1437017 w 3526455"/>
              <a:gd name="connsiteY61" fmla="*/ 472171 h 775463"/>
              <a:gd name="connsiteX62" fmla="*/ 1437017 w 3526455"/>
              <a:gd name="connsiteY62" fmla="*/ 303292 h 775463"/>
              <a:gd name="connsiteX63" fmla="*/ 1350660 w 3526455"/>
              <a:gd name="connsiteY63" fmla="*/ 202195 h 775463"/>
              <a:gd name="connsiteX64" fmla="*/ 1418734 w 3526455"/>
              <a:gd name="connsiteY64" fmla="*/ 0 h 775463"/>
              <a:gd name="connsiteX65" fmla="*/ 974234 w 3526455"/>
              <a:gd name="connsiteY65" fmla="*/ 0 h 775463"/>
              <a:gd name="connsiteX66" fmla="*/ 988198 w 3526455"/>
              <a:gd name="connsiteY66" fmla="*/ 0 h 775463"/>
              <a:gd name="connsiteX67" fmla="*/ 1056272 w 3526455"/>
              <a:gd name="connsiteY67" fmla="*/ 33280 h 775463"/>
              <a:gd name="connsiteX68" fmla="*/ 1287034 w 3526455"/>
              <a:gd name="connsiteY68" fmla="*/ 303292 h 775463"/>
              <a:gd name="connsiteX69" fmla="*/ 1287034 w 3526455"/>
              <a:gd name="connsiteY69" fmla="*/ 472171 h 775463"/>
              <a:gd name="connsiteX70" fmla="*/ 1056272 w 3526455"/>
              <a:gd name="connsiteY70" fmla="*/ 742183 h 775463"/>
              <a:gd name="connsiteX71" fmla="*/ 988198 w 3526455"/>
              <a:gd name="connsiteY71" fmla="*/ 775463 h 775463"/>
              <a:gd name="connsiteX72" fmla="*/ 974234 w 3526455"/>
              <a:gd name="connsiteY72" fmla="*/ 775463 h 775463"/>
              <a:gd name="connsiteX73" fmla="*/ 906160 w 3526455"/>
              <a:gd name="connsiteY73" fmla="*/ 573268 h 775463"/>
              <a:gd name="connsiteX74" fmla="*/ 992517 w 3526455"/>
              <a:gd name="connsiteY74" fmla="*/ 472171 h 775463"/>
              <a:gd name="connsiteX75" fmla="*/ 992517 w 3526455"/>
              <a:gd name="connsiteY75" fmla="*/ 303292 h 775463"/>
              <a:gd name="connsiteX76" fmla="*/ 906160 w 3526455"/>
              <a:gd name="connsiteY76" fmla="*/ 202195 h 775463"/>
              <a:gd name="connsiteX77" fmla="*/ 974234 w 3526455"/>
              <a:gd name="connsiteY77" fmla="*/ 0 h 775463"/>
              <a:gd name="connsiteX78" fmla="*/ 542434 w 3526455"/>
              <a:gd name="connsiteY78" fmla="*/ 0 h 775463"/>
              <a:gd name="connsiteX79" fmla="*/ 556398 w 3526455"/>
              <a:gd name="connsiteY79" fmla="*/ 0 h 775463"/>
              <a:gd name="connsiteX80" fmla="*/ 624472 w 3526455"/>
              <a:gd name="connsiteY80" fmla="*/ 33280 h 775463"/>
              <a:gd name="connsiteX81" fmla="*/ 855234 w 3526455"/>
              <a:gd name="connsiteY81" fmla="*/ 303292 h 775463"/>
              <a:gd name="connsiteX82" fmla="*/ 855234 w 3526455"/>
              <a:gd name="connsiteY82" fmla="*/ 472171 h 775463"/>
              <a:gd name="connsiteX83" fmla="*/ 624472 w 3526455"/>
              <a:gd name="connsiteY83" fmla="*/ 742183 h 775463"/>
              <a:gd name="connsiteX84" fmla="*/ 556398 w 3526455"/>
              <a:gd name="connsiteY84" fmla="*/ 775463 h 775463"/>
              <a:gd name="connsiteX85" fmla="*/ 542434 w 3526455"/>
              <a:gd name="connsiteY85" fmla="*/ 775463 h 775463"/>
              <a:gd name="connsiteX86" fmla="*/ 474360 w 3526455"/>
              <a:gd name="connsiteY86" fmla="*/ 573268 h 775463"/>
              <a:gd name="connsiteX87" fmla="*/ 560717 w 3526455"/>
              <a:gd name="connsiteY87" fmla="*/ 472171 h 775463"/>
              <a:gd name="connsiteX88" fmla="*/ 560717 w 3526455"/>
              <a:gd name="connsiteY88" fmla="*/ 303292 h 775463"/>
              <a:gd name="connsiteX89" fmla="*/ 474360 w 3526455"/>
              <a:gd name="connsiteY89" fmla="*/ 202195 h 775463"/>
              <a:gd name="connsiteX90" fmla="*/ 542434 w 3526455"/>
              <a:gd name="connsiteY90" fmla="*/ 0 h 775463"/>
              <a:gd name="connsiteX91" fmla="*/ 97934 w 3526455"/>
              <a:gd name="connsiteY91" fmla="*/ 0 h 775463"/>
              <a:gd name="connsiteX92" fmla="*/ 111898 w 3526455"/>
              <a:gd name="connsiteY92" fmla="*/ 0 h 775463"/>
              <a:gd name="connsiteX93" fmla="*/ 179972 w 3526455"/>
              <a:gd name="connsiteY93" fmla="*/ 33280 h 775463"/>
              <a:gd name="connsiteX94" fmla="*/ 410734 w 3526455"/>
              <a:gd name="connsiteY94" fmla="*/ 303292 h 775463"/>
              <a:gd name="connsiteX95" fmla="*/ 410734 w 3526455"/>
              <a:gd name="connsiteY95" fmla="*/ 472171 h 775463"/>
              <a:gd name="connsiteX96" fmla="*/ 179972 w 3526455"/>
              <a:gd name="connsiteY96" fmla="*/ 742183 h 775463"/>
              <a:gd name="connsiteX97" fmla="*/ 111898 w 3526455"/>
              <a:gd name="connsiteY97" fmla="*/ 775463 h 775463"/>
              <a:gd name="connsiteX98" fmla="*/ 97934 w 3526455"/>
              <a:gd name="connsiteY98" fmla="*/ 775463 h 775463"/>
              <a:gd name="connsiteX99" fmla="*/ 29860 w 3526455"/>
              <a:gd name="connsiteY99" fmla="*/ 573268 h 775463"/>
              <a:gd name="connsiteX100" fmla="*/ 116217 w 3526455"/>
              <a:gd name="connsiteY100" fmla="*/ 472171 h 775463"/>
              <a:gd name="connsiteX101" fmla="*/ 116217 w 3526455"/>
              <a:gd name="connsiteY101" fmla="*/ 303292 h 775463"/>
              <a:gd name="connsiteX102" fmla="*/ 29860 w 3526455"/>
              <a:gd name="connsiteY102" fmla="*/ 202195 h 775463"/>
              <a:gd name="connsiteX103" fmla="*/ 97934 w 3526455"/>
              <a:gd name="connsiteY103" fmla="*/ 0 h 7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526455" h="775463">
                <a:moveTo>
                  <a:pt x="3184034" y="0"/>
                </a:moveTo>
                <a:lnTo>
                  <a:pt x="3197998" y="0"/>
                </a:lnTo>
                <a:cubicBezTo>
                  <a:pt x="3223397" y="0"/>
                  <a:pt x="3247923" y="11955"/>
                  <a:pt x="3266072" y="33280"/>
                </a:cubicBezTo>
                <a:lnTo>
                  <a:pt x="3496833" y="303292"/>
                </a:lnTo>
                <a:cubicBezTo>
                  <a:pt x="3536330" y="349497"/>
                  <a:pt x="3536330" y="425966"/>
                  <a:pt x="3496833" y="472171"/>
                </a:cubicBezTo>
                <a:lnTo>
                  <a:pt x="3266072" y="742183"/>
                </a:lnTo>
                <a:cubicBezTo>
                  <a:pt x="3247923" y="763508"/>
                  <a:pt x="3223397" y="775463"/>
                  <a:pt x="3197998" y="775463"/>
                </a:cubicBezTo>
                <a:lnTo>
                  <a:pt x="3184034" y="775463"/>
                </a:lnTo>
                <a:cubicBezTo>
                  <a:pt x="3096268" y="775463"/>
                  <a:pt x="3052967" y="646937"/>
                  <a:pt x="3115960" y="573268"/>
                </a:cubicBezTo>
                <a:lnTo>
                  <a:pt x="3202317" y="472171"/>
                </a:lnTo>
                <a:cubicBezTo>
                  <a:pt x="3241814" y="425966"/>
                  <a:pt x="3241814" y="349497"/>
                  <a:pt x="3202317" y="303292"/>
                </a:cubicBezTo>
                <a:lnTo>
                  <a:pt x="3115960" y="202195"/>
                </a:lnTo>
                <a:cubicBezTo>
                  <a:pt x="3052967" y="128526"/>
                  <a:pt x="3096268" y="0"/>
                  <a:pt x="3184034" y="0"/>
                </a:cubicBezTo>
                <a:close/>
                <a:moveTo>
                  <a:pt x="2739534" y="0"/>
                </a:moveTo>
                <a:lnTo>
                  <a:pt x="2753498" y="0"/>
                </a:lnTo>
                <a:cubicBezTo>
                  <a:pt x="2778897" y="0"/>
                  <a:pt x="2803423" y="11955"/>
                  <a:pt x="2821572" y="33280"/>
                </a:cubicBezTo>
                <a:lnTo>
                  <a:pt x="3052333" y="303292"/>
                </a:lnTo>
                <a:cubicBezTo>
                  <a:pt x="3091830" y="349497"/>
                  <a:pt x="3091830" y="425966"/>
                  <a:pt x="3052333" y="472171"/>
                </a:cubicBezTo>
                <a:lnTo>
                  <a:pt x="2821572" y="742183"/>
                </a:lnTo>
                <a:cubicBezTo>
                  <a:pt x="2803423" y="763508"/>
                  <a:pt x="2778897" y="775463"/>
                  <a:pt x="2753498" y="775463"/>
                </a:cubicBezTo>
                <a:lnTo>
                  <a:pt x="2739534" y="775463"/>
                </a:lnTo>
                <a:cubicBezTo>
                  <a:pt x="2651768" y="775463"/>
                  <a:pt x="2608467" y="646937"/>
                  <a:pt x="2671460" y="573268"/>
                </a:cubicBezTo>
                <a:lnTo>
                  <a:pt x="2757817" y="472171"/>
                </a:lnTo>
                <a:cubicBezTo>
                  <a:pt x="2797314" y="425966"/>
                  <a:pt x="2797314" y="349497"/>
                  <a:pt x="2757817" y="303292"/>
                </a:cubicBezTo>
                <a:lnTo>
                  <a:pt x="2671460" y="202195"/>
                </a:lnTo>
                <a:cubicBezTo>
                  <a:pt x="2608467" y="128526"/>
                  <a:pt x="2651768" y="0"/>
                  <a:pt x="2739534" y="0"/>
                </a:cubicBezTo>
                <a:close/>
                <a:moveTo>
                  <a:pt x="2295035" y="0"/>
                </a:moveTo>
                <a:lnTo>
                  <a:pt x="2308998" y="0"/>
                </a:lnTo>
                <a:cubicBezTo>
                  <a:pt x="2334397" y="0"/>
                  <a:pt x="2358924" y="11955"/>
                  <a:pt x="2377072" y="33280"/>
                </a:cubicBezTo>
                <a:lnTo>
                  <a:pt x="2607835" y="303292"/>
                </a:lnTo>
                <a:cubicBezTo>
                  <a:pt x="2647332" y="349497"/>
                  <a:pt x="2647332" y="425966"/>
                  <a:pt x="2607835" y="472171"/>
                </a:cubicBezTo>
                <a:lnTo>
                  <a:pt x="2377072" y="742183"/>
                </a:lnTo>
                <a:cubicBezTo>
                  <a:pt x="2358924" y="763508"/>
                  <a:pt x="2334532" y="775463"/>
                  <a:pt x="2308998" y="775463"/>
                </a:cubicBezTo>
                <a:lnTo>
                  <a:pt x="2295035" y="775463"/>
                </a:lnTo>
                <a:cubicBezTo>
                  <a:pt x="2207268" y="775463"/>
                  <a:pt x="2163966" y="646937"/>
                  <a:pt x="2226961" y="573268"/>
                </a:cubicBezTo>
                <a:lnTo>
                  <a:pt x="2313317" y="472171"/>
                </a:lnTo>
                <a:cubicBezTo>
                  <a:pt x="2352815" y="425966"/>
                  <a:pt x="2352815" y="349497"/>
                  <a:pt x="2313317" y="303292"/>
                </a:cubicBezTo>
                <a:lnTo>
                  <a:pt x="2226961" y="202195"/>
                </a:lnTo>
                <a:cubicBezTo>
                  <a:pt x="2163966" y="128526"/>
                  <a:pt x="2207268" y="0"/>
                  <a:pt x="2295035" y="0"/>
                </a:cubicBezTo>
                <a:close/>
                <a:moveTo>
                  <a:pt x="1863234" y="0"/>
                </a:moveTo>
                <a:lnTo>
                  <a:pt x="1877198" y="0"/>
                </a:lnTo>
                <a:cubicBezTo>
                  <a:pt x="1902597" y="0"/>
                  <a:pt x="1927123" y="11955"/>
                  <a:pt x="1945272" y="33280"/>
                </a:cubicBezTo>
                <a:lnTo>
                  <a:pt x="2176034" y="303292"/>
                </a:lnTo>
                <a:cubicBezTo>
                  <a:pt x="2215532" y="349497"/>
                  <a:pt x="2215532" y="425966"/>
                  <a:pt x="2176034" y="472171"/>
                </a:cubicBezTo>
                <a:lnTo>
                  <a:pt x="1945272" y="742183"/>
                </a:lnTo>
                <a:cubicBezTo>
                  <a:pt x="1927123" y="763508"/>
                  <a:pt x="1902597" y="775463"/>
                  <a:pt x="1877198" y="775463"/>
                </a:cubicBezTo>
                <a:lnTo>
                  <a:pt x="1863234" y="775463"/>
                </a:lnTo>
                <a:cubicBezTo>
                  <a:pt x="1775467" y="775463"/>
                  <a:pt x="1732166" y="646937"/>
                  <a:pt x="1795160" y="573268"/>
                </a:cubicBezTo>
                <a:lnTo>
                  <a:pt x="1881517" y="472171"/>
                </a:lnTo>
                <a:cubicBezTo>
                  <a:pt x="1921014" y="425966"/>
                  <a:pt x="1921014" y="349497"/>
                  <a:pt x="1881517" y="303292"/>
                </a:cubicBezTo>
                <a:lnTo>
                  <a:pt x="1795160" y="202195"/>
                </a:lnTo>
                <a:cubicBezTo>
                  <a:pt x="1732166" y="128526"/>
                  <a:pt x="1775467" y="0"/>
                  <a:pt x="1863234" y="0"/>
                </a:cubicBezTo>
                <a:close/>
                <a:moveTo>
                  <a:pt x="1418734" y="0"/>
                </a:moveTo>
                <a:lnTo>
                  <a:pt x="1432698" y="0"/>
                </a:lnTo>
                <a:cubicBezTo>
                  <a:pt x="1458097" y="0"/>
                  <a:pt x="1482623" y="11955"/>
                  <a:pt x="1500772" y="33280"/>
                </a:cubicBezTo>
                <a:lnTo>
                  <a:pt x="1731534" y="303292"/>
                </a:lnTo>
                <a:cubicBezTo>
                  <a:pt x="1771031" y="349497"/>
                  <a:pt x="1771031" y="425966"/>
                  <a:pt x="1731534" y="472171"/>
                </a:cubicBezTo>
                <a:lnTo>
                  <a:pt x="1500772" y="742183"/>
                </a:lnTo>
                <a:cubicBezTo>
                  <a:pt x="1482623" y="763508"/>
                  <a:pt x="1458097" y="775463"/>
                  <a:pt x="1432698" y="775463"/>
                </a:cubicBezTo>
                <a:lnTo>
                  <a:pt x="1418734" y="775463"/>
                </a:lnTo>
                <a:cubicBezTo>
                  <a:pt x="1330967" y="775463"/>
                  <a:pt x="1287666" y="646937"/>
                  <a:pt x="1350660" y="573268"/>
                </a:cubicBezTo>
                <a:lnTo>
                  <a:pt x="1437017" y="472171"/>
                </a:lnTo>
                <a:cubicBezTo>
                  <a:pt x="1476514" y="425966"/>
                  <a:pt x="1476514" y="349497"/>
                  <a:pt x="1437017" y="303292"/>
                </a:cubicBezTo>
                <a:lnTo>
                  <a:pt x="1350660" y="202195"/>
                </a:lnTo>
                <a:cubicBezTo>
                  <a:pt x="1287666" y="128526"/>
                  <a:pt x="1330967" y="0"/>
                  <a:pt x="1418734" y="0"/>
                </a:cubicBezTo>
                <a:close/>
                <a:moveTo>
                  <a:pt x="974234" y="0"/>
                </a:moveTo>
                <a:lnTo>
                  <a:pt x="988198" y="0"/>
                </a:lnTo>
                <a:cubicBezTo>
                  <a:pt x="1013597" y="0"/>
                  <a:pt x="1038123" y="11955"/>
                  <a:pt x="1056272" y="33280"/>
                </a:cubicBezTo>
                <a:lnTo>
                  <a:pt x="1287034" y="303292"/>
                </a:lnTo>
                <a:cubicBezTo>
                  <a:pt x="1326531" y="349497"/>
                  <a:pt x="1326531" y="425966"/>
                  <a:pt x="1287034" y="472171"/>
                </a:cubicBezTo>
                <a:lnTo>
                  <a:pt x="1056272" y="742183"/>
                </a:lnTo>
                <a:cubicBezTo>
                  <a:pt x="1038123" y="763508"/>
                  <a:pt x="1013731" y="775463"/>
                  <a:pt x="988198" y="775463"/>
                </a:cubicBezTo>
                <a:lnTo>
                  <a:pt x="974234" y="775463"/>
                </a:lnTo>
                <a:cubicBezTo>
                  <a:pt x="886467" y="775463"/>
                  <a:pt x="843166" y="646937"/>
                  <a:pt x="906160" y="573268"/>
                </a:cubicBezTo>
                <a:lnTo>
                  <a:pt x="992517" y="472171"/>
                </a:lnTo>
                <a:cubicBezTo>
                  <a:pt x="1032014" y="425966"/>
                  <a:pt x="1032014" y="349497"/>
                  <a:pt x="992517" y="303292"/>
                </a:cubicBezTo>
                <a:lnTo>
                  <a:pt x="906160" y="202195"/>
                </a:lnTo>
                <a:cubicBezTo>
                  <a:pt x="843166" y="128526"/>
                  <a:pt x="886467" y="0"/>
                  <a:pt x="974234" y="0"/>
                </a:cubicBezTo>
                <a:close/>
                <a:moveTo>
                  <a:pt x="542434" y="0"/>
                </a:moveTo>
                <a:lnTo>
                  <a:pt x="556398" y="0"/>
                </a:lnTo>
                <a:cubicBezTo>
                  <a:pt x="581797" y="0"/>
                  <a:pt x="606323" y="11955"/>
                  <a:pt x="624472" y="33280"/>
                </a:cubicBezTo>
                <a:lnTo>
                  <a:pt x="855234" y="303292"/>
                </a:lnTo>
                <a:cubicBezTo>
                  <a:pt x="894731" y="349497"/>
                  <a:pt x="894731" y="425966"/>
                  <a:pt x="855234" y="472171"/>
                </a:cubicBezTo>
                <a:lnTo>
                  <a:pt x="624472" y="742183"/>
                </a:lnTo>
                <a:cubicBezTo>
                  <a:pt x="606323" y="763508"/>
                  <a:pt x="581797" y="775463"/>
                  <a:pt x="556398" y="775463"/>
                </a:cubicBezTo>
                <a:lnTo>
                  <a:pt x="542434" y="775463"/>
                </a:lnTo>
                <a:cubicBezTo>
                  <a:pt x="454668" y="775463"/>
                  <a:pt x="411366" y="646937"/>
                  <a:pt x="474360" y="573268"/>
                </a:cubicBezTo>
                <a:lnTo>
                  <a:pt x="560717" y="472171"/>
                </a:lnTo>
                <a:cubicBezTo>
                  <a:pt x="600214" y="425966"/>
                  <a:pt x="600214" y="349497"/>
                  <a:pt x="560717" y="303292"/>
                </a:cubicBezTo>
                <a:lnTo>
                  <a:pt x="474360" y="202195"/>
                </a:lnTo>
                <a:cubicBezTo>
                  <a:pt x="411366" y="128526"/>
                  <a:pt x="454668" y="0"/>
                  <a:pt x="542434" y="0"/>
                </a:cubicBezTo>
                <a:close/>
                <a:moveTo>
                  <a:pt x="97934" y="0"/>
                </a:moveTo>
                <a:lnTo>
                  <a:pt x="111898" y="0"/>
                </a:lnTo>
                <a:cubicBezTo>
                  <a:pt x="137297" y="0"/>
                  <a:pt x="161823" y="11955"/>
                  <a:pt x="179972" y="33280"/>
                </a:cubicBezTo>
                <a:lnTo>
                  <a:pt x="410734" y="303292"/>
                </a:lnTo>
                <a:cubicBezTo>
                  <a:pt x="450232" y="349497"/>
                  <a:pt x="450232" y="425966"/>
                  <a:pt x="410734" y="472171"/>
                </a:cubicBezTo>
                <a:lnTo>
                  <a:pt x="179972" y="742183"/>
                </a:lnTo>
                <a:cubicBezTo>
                  <a:pt x="161823" y="763508"/>
                  <a:pt x="137297" y="775463"/>
                  <a:pt x="111898" y="775463"/>
                </a:cubicBezTo>
                <a:lnTo>
                  <a:pt x="97934" y="775463"/>
                </a:lnTo>
                <a:cubicBezTo>
                  <a:pt x="10168" y="775463"/>
                  <a:pt x="-33134" y="646937"/>
                  <a:pt x="29860" y="573268"/>
                </a:cubicBezTo>
                <a:lnTo>
                  <a:pt x="116217" y="472171"/>
                </a:lnTo>
                <a:cubicBezTo>
                  <a:pt x="155714" y="425966"/>
                  <a:pt x="155714" y="349497"/>
                  <a:pt x="116217" y="303292"/>
                </a:cubicBezTo>
                <a:lnTo>
                  <a:pt x="29860" y="202195"/>
                </a:lnTo>
                <a:cubicBezTo>
                  <a:pt x="-33134" y="128526"/>
                  <a:pt x="10168" y="0"/>
                  <a:pt x="9793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8149FBE0-84D0-4418-92EE-B72D8FEA29DB}"/>
              </a:ext>
            </a:extLst>
          </p:cNvPr>
          <p:cNvSpPr/>
          <p:nvPr/>
        </p:nvSpPr>
        <p:spPr>
          <a:xfrm>
            <a:off x="767259" y="3359922"/>
            <a:ext cx="2652577" cy="466345"/>
          </a:xfrm>
          <a:custGeom>
            <a:avLst/>
            <a:gdLst>
              <a:gd name="connsiteX0" fmla="*/ 2446544 w 2652577"/>
              <a:gd name="connsiteY0" fmla="*/ 0 h 466345"/>
              <a:gd name="connsiteX1" fmla="*/ 2454933 w 2652577"/>
              <a:gd name="connsiteY1" fmla="*/ 0 h 466345"/>
              <a:gd name="connsiteX2" fmla="*/ 2495959 w 2652577"/>
              <a:gd name="connsiteY2" fmla="*/ 20057 h 466345"/>
              <a:gd name="connsiteX3" fmla="*/ 2634764 w 2652577"/>
              <a:gd name="connsiteY3" fmla="*/ 182371 h 466345"/>
              <a:gd name="connsiteX4" fmla="*/ 2634764 w 2652577"/>
              <a:gd name="connsiteY4" fmla="*/ 283974 h 466345"/>
              <a:gd name="connsiteX5" fmla="*/ 2495959 w 2652577"/>
              <a:gd name="connsiteY5" fmla="*/ 446288 h 466345"/>
              <a:gd name="connsiteX6" fmla="*/ 2454933 w 2652577"/>
              <a:gd name="connsiteY6" fmla="*/ 466345 h 466345"/>
              <a:gd name="connsiteX7" fmla="*/ 2446544 w 2652577"/>
              <a:gd name="connsiteY7" fmla="*/ 466345 h 466345"/>
              <a:gd name="connsiteX8" fmla="*/ 2405532 w 2652577"/>
              <a:gd name="connsiteY8" fmla="*/ 344815 h 466345"/>
              <a:gd name="connsiteX9" fmla="*/ 2457478 w 2652577"/>
              <a:gd name="connsiteY9" fmla="*/ 283974 h 466345"/>
              <a:gd name="connsiteX10" fmla="*/ 2457478 w 2652577"/>
              <a:gd name="connsiteY10" fmla="*/ 182371 h 466345"/>
              <a:gd name="connsiteX11" fmla="*/ 2405532 w 2652577"/>
              <a:gd name="connsiteY11" fmla="*/ 121530 h 466345"/>
              <a:gd name="connsiteX12" fmla="*/ 2446544 w 2652577"/>
              <a:gd name="connsiteY12" fmla="*/ 0 h 466345"/>
              <a:gd name="connsiteX13" fmla="*/ 2179844 w 2652577"/>
              <a:gd name="connsiteY13" fmla="*/ 0 h 466345"/>
              <a:gd name="connsiteX14" fmla="*/ 2188233 w 2652577"/>
              <a:gd name="connsiteY14" fmla="*/ 0 h 466345"/>
              <a:gd name="connsiteX15" fmla="*/ 2229259 w 2652577"/>
              <a:gd name="connsiteY15" fmla="*/ 20057 h 466345"/>
              <a:gd name="connsiteX16" fmla="*/ 2368064 w 2652577"/>
              <a:gd name="connsiteY16" fmla="*/ 182371 h 466345"/>
              <a:gd name="connsiteX17" fmla="*/ 2368064 w 2652577"/>
              <a:gd name="connsiteY17" fmla="*/ 283974 h 466345"/>
              <a:gd name="connsiteX18" fmla="*/ 2229259 w 2652577"/>
              <a:gd name="connsiteY18" fmla="*/ 446288 h 466345"/>
              <a:gd name="connsiteX19" fmla="*/ 2188233 w 2652577"/>
              <a:gd name="connsiteY19" fmla="*/ 466345 h 466345"/>
              <a:gd name="connsiteX20" fmla="*/ 2179844 w 2652577"/>
              <a:gd name="connsiteY20" fmla="*/ 466345 h 466345"/>
              <a:gd name="connsiteX21" fmla="*/ 2138832 w 2652577"/>
              <a:gd name="connsiteY21" fmla="*/ 344815 h 466345"/>
              <a:gd name="connsiteX22" fmla="*/ 2190778 w 2652577"/>
              <a:gd name="connsiteY22" fmla="*/ 283974 h 466345"/>
              <a:gd name="connsiteX23" fmla="*/ 2190778 w 2652577"/>
              <a:gd name="connsiteY23" fmla="*/ 182371 h 466345"/>
              <a:gd name="connsiteX24" fmla="*/ 2138832 w 2652577"/>
              <a:gd name="connsiteY24" fmla="*/ 121530 h 466345"/>
              <a:gd name="connsiteX25" fmla="*/ 2179844 w 2652577"/>
              <a:gd name="connsiteY25" fmla="*/ 0 h 466345"/>
              <a:gd name="connsiteX26" fmla="*/ 1913145 w 2652577"/>
              <a:gd name="connsiteY26" fmla="*/ 0 h 466345"/>
              <a:gd name="connsiteX27" fmla="*/ 1921533 w 2652577"/>
              <a:gd name="connsiteY27" fmla="*/ 0 h 466345"/>
              <a:gd name="connsiteX28" fmla="*/ 1962559 w 2652577"/>
              <a:gd name="connsiteY28" fmla="*/ 20057 h 466345"/>
              <a:gd name="connsiteX29" fmla="*/ 2101364 w 2652577"/>
              <a:gd name="connsiteY29" fmla="*/ 182371 h 466345"/>
              <a:gd name="connsiteX30" fmla="*/ 2101364 w 2652577"/>
              <a:gd name="connsiteY30" fmla="*/ 283974 h 466345"/>
              <a:gd name="connsiteX31" fmla="*/ 1962559 w 2652577"/>
              <a:gd name="connsiteY31" fmla="*/ 446288 h 466345"/>
              <a:gd name="connsiteX32" fmla="*/ 1921533 w 2652577"/>
              <a:gd name="connsiteY32" fmla="*/ 466345 h 466345"/>
              <a:gd name="connsiteX33" fmla="*/ 1913145 w 2652577"/>
              <a:gd name="connsiteY33" fmla="*/ 466345 h 466345"/>
              <a:gd name="connsiteX34" fmla="*/ 1872133 w 2652577"/>
              <a:gd name="connsiteY34" fmla="*/ 344815 h 466345"/>
              <a:gd name="connsiteX35" fmla="*/ 1924078 w 2652577"/>
              <a:gd name="connsiteY35" fmla="*/ 283974 h 466345"/>
              <a:gd name="connsiteX36" fmla="*/ 1924078 w 2652577"/>
              <a:gd name="connsiteY36" fmla="*/ 182371 h 466345"/>
              <a:gd name="connsiteX37" fmla="*/ 1872133 w 2652577"/>
              <a:gd name="connsiteY37" fmla="*/ 121530 h 466345"/>
              <a:gd name="connsiteX38" fmla="*/ 1913145 w 2652577"/>
              <a:gd name="connsiteY38" fmla="*/ 0 h 466345"/>
              <a:gd name="connsiteX39" fmla="*/ 1659145 w 2652577"/>
              <a:gd name="connsiteY39" fmla="*/ 0 h 466345"/>
              <a:gd name="connsiteX40" fmla="*/ 1667533 w 2652577"/>
              <a:gd name="connsiteY40" fmla="*/ 0 h 466345"/>
              <a:gd name="connsiteX41" fmla="*/ 1708559 w 2652577"/>
              <a:gd name="connsiteY41" fmla="*/ 20057 h 466345"/>
              <a:gd name="connsiteX42" fmla="*/ 1847364 w 2652577"/>
              <a:gd name="connsiteY42" fmla="*/ 182371 h 466345"/>
              <a:gd name="connsiteX43" fmla="*/ 1847364 w 2652577"/>
              <a:gd name="connsiteY43" fmla="*/ 283974 h 466345"/>
              <a:gd name="connsiteX44" fmla="*/ 1708559 w 2652577"/>
              <a:gd name="connsiteY44" fmla="*/ 446288 h 466345"/>
              <a:gd name="connsiteX45" fmla="*/ 1667533 w 2652577"/>
              <a:gd name="connsiteY45" fmla="*/ 466345 h 466345"/>
              <a:gd name="connsiteX46" fmla="*/ 1659145 w 2652577"/>
              <a:gd name="connsiteY46" fmla="*/ 466345 h 466345"/>
              <a:gd name="connsiteX47" fmla="*/ 1618133 w 2652577"/>
              <a:gd name="connsiteY47" fmla="*/ 344815 h 466345"/>
              <a:gd name="connsiteX48" fmla="*/ 1670078 w 2652577"/>
              <a:gd name="connsiteY48" fmla="*/ 283974 h 466345"/>
              <a:gd name="connsiteX49" fmla="*/ 1670078 w 2652577"/>
              <a:gd name="connsiteY49" fmla="*/ 182371 h 466345"/>
              <a:gd name="connsiteX50" fmla="*/ 1618133 w 2652577"/>
              <a:gd name="connsiteY50" fmla="*/ 121530 h 466345"/>
              <a:gd name="connsiteX51" fmla="*/ 1659145 w 2652577"/>
              <a:gd name="connsiteY51" fmla="*/ 0 h 466345"/>
              <a:gd name="connsiteX52" fmla="*/ 1392445 w 2652577"/>
              <a:gd name="connsiteY52" fmla="*/ 0 h 466345"/>
              <a:gd name="connsiteX53" fmla="*/ 1400833 w 2652577"/>
              <a:gd name="connsiteY53" fmla="*/ 0 h 466345"/>
              <a:gd name="connsiteX54" fmla="*/ 1441859 w 2652577"/>
              <a:gd name="connsiteY54" fmla="*/ 20057 h 466345"/>
              <a:gd name="connsiteX55" fmla="*/ 1580664 w 2652577"/>
              <a:gd name="connsiteY55" fmla="*/ 182371 h 466345"/>
              <a:gd name="connsiteX56" fmla="*/ 1580664 w 2652577"/>
              <a:gd name="connsiteY56" fmla="*/ 283974 h 466345"/>
              <a:gd name="connsiteX57" fmla="*/ 1441859 w 2652577"/>
              <a:gd name="connsiteY57" fmla="*/ 446288 h 466345"/>
              <a:gd name="connsiteX58" fmla="*/ 1400833 w 2652577"/>
              <a:gd name="connsiteY58" fmla="*/ 466345 h 466345"/>
              <a:gd name="connsiteX59" fmla="*/ 1392445 w 2652577"/>
              <a:gd name="connsiteY59" fmla="*/ 466345 h 466345"/>
              <a:gd name="connsiteX60" fmla="*/ 1351433 w 2652577"/>
              <a:gd name="connsiteY60" fmla="*/ 344815 h 466345"/>
              <a:gd name="connsiteX61" fmla="*/ 1403378 w 2652577"/>
              <a:gd name="connsiteY61" fmla="*/ 283974 h 466345"/>
              <a:gd name="connsiteX62" fmla="*/ 1403378 w 2652577"/>
              <a:gd name="connsiteY62" fmla="*/ 182371 h 466345"/>
              <a:gd name="connsiteX63" fmla="*/ 1351433 w 2652577"/>
              <a:gd name="connsiteY63" fmla="*/ 121530 h 466345"/>
              <a:gd name="connsiteX64" fmla="*/ 1392445 w 2652577"/>
              <a:gd name="connsiteY64" fmla="*/ 0 h 466345"/>
              <a:gd name="connsiteX65" fmla="*/ 1125745 w 2652577"/>
              <a:gd name="connsiteY65" fmla="*/ 0 h 466345"/>
              <a:gd name="connsiteX66" fmla="*/ 1134133 w 2652577"/>
              <a:gd name="connsiteY66" fmla="*/ 0 h 466345"/>
              <a:gd name="connsiteX67" fmla="*/ 1175159 w 2652577"/>
              <a:gd name="connsiteY67" fmla="*/ 20057 h 466345"/>
              <a:gd name="connsiteX68" fmla="*/ 1313963 w 2652577"/>
              <a:gd name="connsiteY68" fmla="*/ 182371 h 466345"/>
              <a:gd name="connsiteX69" fmla="*/ 1313963 w 2652577"/>
              <a:gd name="connsiteY69" fmla="*/ 283974 h 466345"/>
              <a:gd name="connsiteX70" fmla="*/ 1175159 w 2652577"/>
              <a:gd name="connsiteY70" fmla="*/ 446288 h 466345"/>
              <a:gd name="connsiteX71" fmla="*/ 1134133 w 2652577"/>
              <a:gd name="connsiteY71" fmla="*/ 466345 h 466345"/>
              <a:gd name="connsiteX72" fmla="*/ 1125745 w 2652577"/>
              <a:gd name="connsiteY72" fmla="*/ 466345 h 466345"/>
              <a:gd name="connsiteX73" fmla="*/ 1084732 w 2652577"/>
              <a:gd name="connsiteY73" fmla="*/ 344815 h 466345"/>
              <a:gd name="connsiteX74" fmla="*/ 1136678 w 2652577"/>
              <a:gd name="connsiteY74" fmla="*/ 283974 h 466345"/>
              <a:gd name="connsiteX75" fmla="*/ 1136678 w 2652577"/>
              <a:gd name="connsiteY75" fmla="*/ 182371 h 466345"/>
              <a:gd name="connsiteX76" fmla="*/ 1084732 w 2652577"/>
              <a:gd name="connsiteY76" fmla="*/ 121530 h 466345"/>
              <a:gd name="connsiteX77" fmla="*/ 1125745 w 2652577"/>
              <a:gd name="connsiteY77" fmla="*/ 0 h 466345"/>
              <a:gd name="connsiteX78" fmla="*/ 859045 w 2652577"/>
              <a:gd name="connsiteY78" fmla="*/ 0 h 466345"/>
              <a:gd name="connsiteX79" fmla="*/ 867433 w 2652577"/>
              <a:gd name="connsiteY79" fmla="*/ 0 h 466345"/>
              <a:gd name="connsiteX80" fmla="*/ 908459 w 2652577"/>
              <a:gd name="connsiteY80" fmla="*/ 20057 h 466345"/>
              <a:gd name="connsiteX81" fmla="*/ 1047264 w 2652577"/>
              <a:gd name="connsiteY81" fmla="*/ 182371 h 466345"/>
              <a:gd name="connsiteX82" fmla="*/ 1047264 w 2652577"/>
              <a:gd name="connsiteY82" fmla="*/ 283974 h 466345"/>
              <a:gd name="connsiteX83" fmla="*/ 908459 w 2652577"/>
              <a:gd name="connsiteY83" fmla="*/ 446288 h 466345"/>
              <a:gd name="connsiteX84" fmla="*/ 867433 w 2652577"/>
              <a:gd name="connsiteY84" fmla="*/ 466345 h 466345"/>
              <a:gd name="connsiteX85" fmla="*/ 859045 w 2652577"/>
              <a:gd name="connsiteY85" fmla="*/ 466345 h 466345"/>
              <a:gd name="connsiteX86" fmla="*/ 818032 w 2652577"/>
              <a:gd name="connsiteY86" fmla="*/ 344815 h 466345"/>
              <a:gd name="connsiteX87" fmla="*/ 869978 w 2652577"/>
              <a:gd name="connsiteY87" fmla="*/ 283974 h 466345"/>
              <a:gd name="connsiteX88" fmla="*/ 869978 w 2652577"/>
              <a:gd name="connsiteY88" fmla="*/ 182371 h 466345"/>
              <a:gd name="connsiteX89" fmla="*/ 818032 w 2652577"/>
              <a:gd name="connsiteY89" fmla="*/ 121530 h 466345"/>
              <a:gd name="connsiteX90" fmla="*/ 859045 w 2652577"/>
              <a:gd name="connsiteY90" fmla="*/ 0 h 466345"/>
              <a:gd name="connsiteX91" fmla="*/ 592345 w 2652577"/>
              <a:gd name="connsiteY91" fmla="*/ 0 h 466345"/>
              <a:gd name="connsiteX92" fmla="*/ 600733 w 2652577"/>
              <a:gd name="connsiteY92" fmla="*/ 0 h 466345"/>
              <a:gd name="connsiteX93" fmla="*/ 641759 w 2652577"/>
              <a:gd name="connsiteY93" fmla="*/ 20057 h 466345"/>
              <a:gd name="connsiteX94" fmla="*/ 780564 w 2652577"/>
              <a:gd name="connsiteY94" fmla="*/ 182371 h 466345"/>
              <a:gd name="connsiteX95" fmla="*/ 780564 w 2652577"/>
              <a:gd name="connsiteY95" fmla="*/ 283974 h 466345"/>
              <a:gd name="connsiteX96" fmla="*/ 641759 w 2652577"/>
              <a:gd name="connsiteY96" fmla="*/ 446288 h 466345"/>
              <a:gd name="connsiteX97" fmla="*/ 600733 w 2652577"/>
              <a:gd name="connsiteY97" fmla="*/ 466345 h 466345"/>
              <a:gd name="connsiteX98" fmla="*/ 592345 w 2652577"/>
              <a:gd name="connsiteY98" fmla="*/ 466345 h 466345"/>
              <a:gd name="connsiteX99" fmla="*/ 551332 w 2652577"/>
              <a:gd name="connsiteY99" fmla="*/ 344815 h 466345"/>
              <a:gd name="connsiteX100" fmla="*/ 603278 w 2652577"/>
              <a:gd name="connsiteY100" fmla="*/ 283974 h 466345"/>
              <a:gd name="connsiteX101" fmla="*/ 603278 w 2652577"/>
              <a:gd name="connsiteY101" fmla="*/ 182371 h 466345"/>
              <a:gd name="connsiteX102" fmla="*/ 551332 w 2652577"/>
              <a:gd name="connsiteY102" fmla="*/ 121530 h 466345"/>
              <a:gd name="connsiteX103" fmla="*/ 592345 w 2652577"/>
              <a:gd name="connsiteY103" fmla="*/ 0 h 466345"/>
              <a:gd name="connsiteX104" fmla="*/ 325644 w 2652577"/>
              <a:gd name="connsiteY104" fmla="*/ 0 h 466345"/>
              <a:gd name="connsiteX105" fmla="*/ 334033 w 2652577"/>
              <a:gd name="connsiteY105" fmla="*/ 0 h 466345"/>
              <a:gd name="connsiteX106" fmla="*/ 375059 w 2652577"/>
              <a:gd name="connsiteY106" fmla="*/ 20057 h 466345"/>
              <a:gd name="connsiteX107" fmla="*/ 513863 w 2652577"/>
              <a:gd name="connsiteY107" fmla="*/ 182371 h 466345"/>
              <a:gd name="connsiteX108" fmla="*/ 513863 w 2652577"/>
              <a:gd name="connsiteY108" fmla="*/ 283974 h 466345"/>
              <a:gd name="connsiteX109" fmla="*/ 375059 w 2652577"/>
              <a:gd name="connsiteY109" fmla="*/ 446288 h 466345"/>
              <a:gd name="connsiteX110" fmla="*/ 334033 w 2652577"/>
              <a:gd name="connsiteY110" fmla="*/ 466345 h 466345"/>
              <a:gd name="connsiteX111" fmla="*/ 325644 w 2652577"/>
              <a:gd name="connsiteY111" fmla="*/ 466345 h 466345"/>
              <a:gd name="connsiteX112" fmla="*/ 284632 w 2652577"/>
              <a:gd name="connsiteY112" fmla="*/ 344815 h 466345"/>
              <a:gd name="connsiteX113" fmla="*/ 336577 w 2652577"/>
              <a:gd name="connsiteY113" fmla="*/ 283974 h 466345"/>
              <a:gd name="connsiteX114" fmla="*/ 336577 w 2652577"/>
              <a:gd name="connsiteY114" fmla="*/ 182371 h 466345"/>
              <a:gd name="connsiteX115" fmla="*/ 284632 w 2652577"/>
              <a:gd name="connsiteY115" fmla="*/ 121530 h 466345"/>
              <a:gd name="connsiteX116" fmla="*/ 325644 w 2652577"/>
              <a:gd name="connsiteY116" fmla="*/ 0 h 466345"/>
              <a:gd name="connsiteX117" fmla="*/ 58945 w 2652577"/>
              <a:gd name="connsiteY117" fmla="*/ 0 h 466345"/>
              <a:gd name="connsiteX118" fmla="*/ 67333 w 2652577"/>
              <a:gd name="connsiteY118" fmla="*/ 0 h 466345"/>
              <a:gd name="connsiteX119" fmla="*/ 108359 w 2652577"/>
              <a:gd name="connsiteY119" fmla="*/ 20057 h 466345"/>
              <a:gd name="connsiteX120" fmla="*/ 247163 w 2652577"/>
              <a:gd name="connsiteY120" fmla="*/ 182371 h 466345"/>
              <a:gd name="connsiteX121" fmla="*/ 247163 w 2652577"/>
              <a:gd name="connsiteY121" fmla="*/ 283974 h 466345"/>
              <a:gd name="connsiteX122" fmla="*/ 108359 w 2652577"/>
              <a:gd name="connsiteY122" fmla="*/ 446288 h 466345"/>
              <a:gd name="connsiteX123" fmla="*/ 67333 w 2652577"/>
              <a:gd name="connsiteY123" fmla="*/ 466345 h 466345"/>
              <a:gd name="connsiteX124" fmla="*/ 58945 w 2652577"/>
              <a:gd name="connsiteY124" fmla="*/ 466345 h 466345"/>
              <a:gd name="connsiteX125" fmla="*/ 17932 w 2652577"/>
              <a:gd name="connsiteY125" fmla="*/ 344815 h 466345"/>
              <a:gd name="connsiteX126" fmla="*/ 69878 w 2652577"/>
              <a:gd name="connsiteY126" fmla="*/ 283974 h 466345"/>
              <a:gd name="connsiteX127" fmla="*/ 69878 w 2652577"/>
              <a:gd name="connsiteY127" fmla="*/ 182371 h 466345"/>
              <a:gd name="connsiteX128" fmla="*/ 17932 w 2652577"/>
              <a:gd name="connsiteY128" fmla="*/ 121530 h 466345"/>
              <a:gd name="connsiteX129" fmla="*/ 58945 w 2652577"/>
              <a:gd name="connsiteY129" fmla="*/ 0 h 46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652577" h="466345">
                <a:moveTo>
                  <a:pt x="2446544" y="0"/>
                </a:moveTo>
                <a:lnTo>
                  <a:pt x="2454933" y="0"/>
                </a:lnTo>
                <a:cubicBezTo>
                  <a:pt x="2470174" y="0"/>
                  <a:pt x="2484905" y="7233"/>
                  <a:pt x="2495959" y="20057"/>
                </a:cubicBezTo>
                <a:lnTo>
                  <a:pt x="2634764" y="182371"/>
                </a:lnTo>
                <a:cubicBezTo>
                  <a:pt x="2658515" y="210179"/>
                  <a:pt x="2658515" y="256166"/>
                  <a:pt x="2634764" y="283974"/>
                </a:cubicBezTo>
                <a:lnTo>
                  <a:pt x="2495959" y="446288"/>
                </a:lnTo>
                <a:cubicBezTo>
                  <a:pt x="2484905" y="459242"/>
                  <a:pt x="2470174" y="466345"/>
                  <a:pt x="2454933" y="466345"/>
                </a:cubicBezTo>
                <a:lnTo>
                  <a:pt x="2446544" y="466345"/>
                </a:lnTo>
                <a:cubicBezTo>
                  <a:pt x="2393723" y="466345"/>
                  <a:pt x="2367683" y="389010"/>
                  <a:pt x="2405532" y="344815"/>
                </a:cubicBezTo>
                <a:lnTo>
                  <a:pt x="2457478" y="283974"/>
                </a:lnTo>
                <a:cubicBezTo>
                  <a:pt x="2481215" y="256166"/>
                  <a:pt x="2481215" y="210179"/>
                  <a:pt x="2457478" y="182371"/>
                </a:cubicBezTo>
                <a:lnTo>
                  <a:pt x="2405532" y="121530"/>
                </a:lnTo>
                <a:cubicBezTo>
                  <a:pt x="2367683" y="77206"/>
                  <a:pt x="2393723" y="0"/>
                  <a:pt x="2446544" y="0"/>
                </a:cubicBezTo>
                <a:close/>
                <a:moveTo>
                  <a:pt x="2179844" y="0"/>
                </a:moveTo>
                <a:lnTo>
                  <a:pt x="2188233" y="0"/>
                </a:lnTo>
                <a:cubicBezTo>
                  <a:pt x="2203474" y="0"/>
                  <a:pt x="2218205" y="7233"/>
                  <a:pt x="2229259" y="20057"/>
                </a:cubicBezTo>
                <a:lnTo>
                  <a:pt x="2368064" y="182371"/>
                </a:lnTo>
                <a:cubicBezTo>
                  <a:pt x="2391815" y="210179"/>
                  <a:pt x="2391815" y="256166"/>
                  <a:pt x="2368064" y="283974"/>
                </a:cubicBezTo>
                <a:lnTo>
                  <a:pt x="2229259" y="446288"/>
                </a:lnTo>
                <a:cubicBezTo>
                  <a:pt x="2218205" y="459242"/>
                  <a:pt x="2203596" y="466345"/>
                  <a:pt x="2188233" y="466345"/>
                </a:cubicBezTo>
                <a:lnTo>
                  <a:pt x="2179844" y="466345"/>
                </a:lnTo>
                <a:cubicBezTo>
                  <a:pt x="2127023" y="466345"/>
                  <a:pt x="2100983" y="389010"/>
                  <a:pt x="2138832" y="344815"/>
                </a:cubicBezTo>
                <a:lnTo>
                  <a:pt x="2190778" y="283974"/>
                </a:lnTo>
                <a:cubicBezTo>
                  <a:pt x="2214515" y="256166"/>
                  <a:pt x="2214515" y="210179"/>
                  <a:pt x="2190778" y="182371"/>
                </a:cubicBezTo>
                <a:lnTo>
                  <a:pt x="2138832" y="121530"/>
                </a:lnTo>
                <a:cubicBezTo>
                  <a:pt x="2100983" y="77206"/>
                  <a:pt x="2127023" y="0"/>
                  <a:pt x="2179844" y="0"/>
                </a:cubicBezTo>
                <a:close/>
                <a:moveTo>
                  <a:pt x="1913145" y="0"/>
                </a:moveTo>
                <a:lnTo>
                  <a:pt x="1921533" y="0"/>
                </a:lnTo>
                <a:cubicBezTo>
                  <a:pt x="1936775" y="0"/>
                  <a:pt x="1951505" y="7233"/>
                  <a:pt x="1962559" y="20057"/>
                </a:cubicBezTo>
                <a:lnTo>
                  <a:pt x="2101364" y="182371"/>
                </a:lnTo>
                <a:cubicBezTo>
                  <a:pt x="2125115" y="210179"/>
                  <a:pt x="2125115" y="256166"/>
                  <a:pt x="2101364" y="283974"/>
                </a:cubicBezTo>
                <a:lnTo>
                  <a:pt x="1962559" y="446288"/>
                </a:lnTo>
                <a:cubicBezTo>
                  <a:pt x="1951626" y="459242"/>
                  <a:pt x="1936896" y="466345"/>
                  <a:pt x="1921533" y="466345"/>
                </a:cubicBezTo>
                <a:lnTo>
                  <a:pt x="1913145" y="466345"/>
                </a:lnTo>
                <a:cubicBezTo>
                  <a:pt x="1860324" y="466345"/>
                  <a:pt x="1834284" y="389010"/>
                  <a:pt x="1872133" y="344815"/>
                </a:cubicBezTo>
                <a:lnTo>
                  <a:pt x="1924078" y="283974"/>
                </a:lnTo>
                <a:cubicBezTo>
                  <a:pt x="1947829" y="256166"/>
                  <a:pt x="1947829" y="210179"/>
                  <a:pt x="1924078" y="182371"/>
                </a:cubicBezTo>
                <a:lnTo>
                  <a:pt x="1872133" y="121530"/>
                </a:lnTo>
                <a:cubicBezTo>
                  <a:pt x="1834284" y="77206"/>
                  <a:pt x="1860324" y="0"/>
                  <a:pt x="1913145" y="0"/>
                </a:cubicBezTo>
                <a:close/>
                <a:moveTo>
                  <a:pt x="1659145" y="0"/>
                </a:moveTo>
                <a:lnTo>
                  <a:pt x="1667533" y="0"/>
                </a:lnTo>
                <a:cubicBezTo>
                  <a:pt x="1682775" y="0"/>
                  <a:pt x="1697505" y="7233"/>
                  <a:pt x="1708559" y="20057"/>
                </a:cubicBezTo>
                <a:lnTo>
                  <a:pt x="1847364" y="182371"/>
                </a:lnTo>
                <a:cubicBezTo>
                  <a:pt x="1871115" y="210179"/>
                  <a:pt x="1871115" y="256166"/>
                  <a:pt x="1847364" y="283974"/>
                </a:cubicBezTo>
                <a:lnTo>
                  <a:pt x="1708559" y="446288"/>
                </a:lnTo>
                <a:cubicBezTo>
                  <a:pt x="1697505" y="459242"/>
                  <a:pt x="1682775" y="466345"/>
                  <a:pt x="1667533" y="466345"/>
                </a:cubicBezTo>
                <a:lnTo>
                  <a:pt x="1659145" y="466345"/>
                </a:lnTo>
                <a:cubicBezTo>
                  <a:pt x="1606324" y="466345"/>
                  <a:pt x="1580284" y="389010"/>
                  <a:pt x="1618133" y="344815"/>
                </a:cubicBezTo>
                <a:lnTo>
                  <a:pt x="1670078" y="283974"/>
                </a:lnTo>
                <a:cubicBezTo>
                  <a:pt x="1693816" y="256166"/>
                  <a:pt x="1693816" y="210179"/>
                  <a:pt x="1670078" y="182371"/>
                </a:cubicBezTo>
                <a:lnTo>
                  <a:pt x="1618133" y="121530"/>
                </a:lnTo>
                <a:cubicBezTo>
                  <a:pt x="1580284" y="77206"/>
                  <a:pt x="1606324" y="0"/>
                  <a:pt x="1659145" y="0"/>
                </a:cubicBezTo>
                <a:close/>
                <a:moveTo>
                  <a:pt x="1392445" y="0"/>
                </a:moveTo>
                <a:lnTo>
                  <a:pt x="1400833" y="0"/>
                </a:lnTo>
                <a:cubicBezTo>
                  <a:pt x="1416075" y="0"/>
                  <a:pt x="1430805" y="7233"/>
                  <a:pt x="1441859" y="20057"/>
                </a:cubicBezTo>
                <a:lnTo>
                  <a:pt x="1580664" y="182371"/>
                </a:lnTo>
                <a:cubicBezTo>
                  <a:pt x="1604415" y="210179"/>
                  <a:pt x="1604415" y="256166"/>
                  <a:pt x="1580664" y="283974"/>
                </a:cubicBezTo>
                <a:lnTo>
                  <a:pt x="1441859" y="446288"/>
                </a:lnTo>
                <a:cubicBezTo>
                  <a:pt x="1430805" y="459242"/>
                  <a:pt x="1416075" y="466345"/>
                  <a:pt x="1400833" y="466345"/>
                </a:cubicBezTo>
                <a:lnTo>
                  <a:pt x="1392445" y="466345"/>
                </a:lnTo>
                <a:cubicBezTo>
                  <a:pt x="1339624" y="466345"/>
                  <a:pt x="1313584" y="389010"/>
                  <a:pt x="1351433" y="344815"/>
                </a:cubicBezTo>
                <a:lnTo>
                  <a:pt x="1403378" y="283974"/>
                </a:lnTo>
                <a:cubicBezTo>
                  <a:pt x="1427116" y="256166"/>
                  <a:pt x="1427116" y="210179"/>
                  <a:pt x="1403378" y="182371"/>
                </a:cubicBezTo>
                <a:lnTo>
                  <a:pt x="1351433" y="121530"/>
                </a:lnTo>
                <a:cubicBezTo>
                  <a:pt x="1313584" y="77206"/>
                  <a:pt x="1339624" y="0"/>
                  <a:pt x="1392445" y="0"/>
                </a:cubicBezTo>
                <a:close/>
                <a:moveTo>
                  <a:pt x="1125745" y="0"/>
                </a:moveTo>
                <a:lnTo>
                  <a:pt x="1134133" y="0"/>
                </a:lnTo>
                <a:cubicBezTo>
                  <a:pt x="1149375" y="0"/>
                  <a:pt x="1164105" y="7233"/>
                  <a:pt x="1175159" y="20057"/>
                </a:cubicBezTo>
                <a:lnTo>
                  <a:pt x="1313963" y="182371"/>
                </a:lnTo>
                <a:cubicBezTo>
                  <a:pt x="1337715" y="210179"/>
                  <a:pt x="1337715" y="256166"/>
                  <a:pt x="1313963" y="283974"/>
                </a:cubicBezTo>
                <a:lnTo>
                  <a:pt x="1175159" y="446288"/>
                </a:lnTo>
                <a:cubicBezTo>
                  <a:pt x="1164105" y="459242"/>
                  <a:pt x="1149496" y="466345"/>
                  <a:pt x="1134133" y="466345"/>
                </a:cubicBezTo>
                <a:lnTo>
                  <a:pt x="1125745" y="466345"/>
                </a:lnTo>
                <a:cubicBezTo>
                  <a:pt x="1072924" y="466345"/>
                  <a:pt x="1046884" y="389010"/>
                  <a:pt x="1084732" y="344815"/>
                </a:cubicBezTo>
                <a:lnTo>
                  <a:pt x="1136678" y="283974"/>
                </a:lnTo>
                <a:cubicBezTo>
                  <a:pt x="1160416" y="256166"/>
                  <a:pt x="1160416" y="210179"/>
                  <a:pt x="1136678" y="182371"/>
                </a:cubicBezTo>
                <a:lnTo>
                  <a:pt x="1084732" y="121530"/>
                </a:lnTo>
                <a:cubicBezTo>
                  <a:pt x="1046884" y="77206"/>
                  <a:pt x="1072924" y="0"/>
                  <a:pt x="1125745" y="0"/>
                </a:cubicBezTo>
                <a:close/>
                <a:moveTo>
                  <a:pt x="859045" y="0"/>
                </a:moveTo>
                <a:lnTo>
                  <a:pt x="867433" y="0"/>
                </a:lnTo>
                <a:cubicBezTo>
                  <a:pt x="882675" y="0"/>
                  <a:pt x="897405" y="7233"/>
                  <a:pt x="908459" y="20057"/>
                </a:cubicBezTo>
                <a:lnTo>
                  <a:pt x="1047264" y="182371"/>
                </a:lnTo>
                <a:cubicBezTo>
                  <a:pt x="1071015" y="210179"/>
                  <a:pt x="1071015" y="256166"/>
                  <a:pt x="1047264" y="283974"/>
                </a:cubicBezTo>
                <a:lnTo>
                  <a:pt x="908459" y="446288"/>
                </a:lnTo>
                <a:cubicBezTo>
                  <a:pt x="897405" y="459242"/>
                  <a:pt x="882675" y="466345"/>
                  <a:pt x="867433" y="466345"/>
                </a:cubicBezTo>
                <a:lnTo>
                  <a:pt x="859045" y="466345"/>
                </a:lnTo>
                <a:cubicBezTo>
                  <a:pt x="806224" y="466345"/>
                  <a:pt x="780184" y="389010"/>
                  <a:pt x="818032" y="344815"/>
                </a:cubicBezTo>
                <a:lnTo>
                  <a:pt x="869978" y="283974"/>
                </a:lnTo>
                <a:cubicBezTo>
                  <a:pt x="893716" y="256166"/>
                  <a:pt x="893716" y="210179"/>
                  <a:pt x="869978" y="182371"/>
                </a:cubicBezTo>
                <a:lnTo>
                  <a:pt x="818032" y="121530"/>
                </a:lnTo>
                <a:cubicBezTo>
                  <a:pt x="780184" y="77206"/>
                  <a:pt x="806224" y="0"/>
                  <a:pt x="859045" y="0"/>
                </a:cubicBezTo>
                <a:close/>
                <a:moveTo>
                  <a:pt x="592345" y="0"/>
                </a:moveTo>
                <a:lnTo>
                  <a:pt x="600733" y="0"/>
                </a:lnTo>
                <a:cubicBezTo>
                  <a:pt x="615975" y="0"/>
                  <a:pt x="630705" y="7233"/>
                  <a:pt x="641759" y="20057"/>
                </a:cubicBezTo>
                <a:lnTo>
                  <a:pt x="780564" y="182371"/>
                </a:lnTo>
                <a:cubicBezTo>
                  <a:pt x="804315" y="210179"/>
                  <a:pt x="804315" y="256166"/>
                  <a:pt x="780564" y="283974"/>
                </a:cubicBezTo>
                <a:lnTo>
                  <a:pt x="641759" y="446288"/>
                </a:lnTo>
                <a:cubicBezTo>
                  <a:pt x="630705" y="459242"/>
                  <a:pt x="615975" y="466345"/>
                  <a:pt x="600733" y="466345"/>
                </a:cubicBezTo>
                <a:lnTo>
                  <a:pt x="592345" y="466345"/>
                </a:lnTo>
                <a:cubicBezTo>
                  <a:pt x="539524" y="466345"/>
                  <a:pt x="513484" y="389010"/>
                  <a:pt x="551332" y="344815"/>
                </a:cubicBezTo>
                <a:lnTo>
                  <a:pt x="603278" y="283974"/>
                </a:lnTo>
                <a:cubicBezTo>
                  <a:pt x="627016" y="256166"/>
                  <a:pt x="627016" y="210179"/>
                  <a:pt x="603278" y="182371"/>
                </a:cubicBezTo>
                <a:lnTo>
                  <a:pt x="551332" y="121530"/>
                </a:lnTo>
                <a:cubicBezTo>
                  <a:pt x="513484" y="77206"/>
                  <a:pt x="539524" y="0"/>
                  <a:pt x="592345" y="0"/>
                </a:cubicBezTo>
                <a:close/>
                <a:moveTo>
                  <a:pt x="325644" y="0"/>
                </a:moveTo>
                <a:lnTo>
                  <a:pt x="334033" y="0"/>
                </a:lnTo>
                <a:cubicBezTo>
                  <a:pt x="349274" y="0"/>
                  <a:pt x="364004" y="7233"/>
                  <a:pt x="375059" y="20057"/>
                </a:cubicBezTo>
                <a:lnTo>
                  <a:pt x="513863" y="182371"/>
                </a:lnTo>
                <a:cubicBezTo>
                  <a:pt x="537615" y="210179"/>
                  <a:pt x="537615" y="256166"/>
                  <a:pt x="513863" y="283974"/>
                </a:cubicBezTo>
                <a:lnTo>
                  <a:pt x="375059" y="446288"/>
                </a:lnTo>
                <a:cubicBezTo>
                  <a:pt x="364004" y="459242"/>
                  <a:pt x="349395" y="466345"/>
                  <a:pt x="334033" y="466345"/>
                </a:cubicBezTo>
                <a:lnTo>
                  <a:pt x="325644" y="466345"/>
                </a:lnTo>
                <a:cubicBezTo>
                  <a:pt x="272823" y="466345"/>
                  <a:pt x="246783" y="389010"/>
                  <a:pt x="284632" y="344815"/>
                </a:cubicBezTo>
                <a:lnTo>
                  <a:pt x="336577" y="283974"/>
                </a:lnTo>
                <a:cubicBezTo>
                  <a:pt x="360315" y="256166"/>
                  <a:pt x="360315" y="210179"/>
                  <a:pt x="336577" y="182371"/>
                </a:cubicBezTo>
                <a:lnTo>
                  <a:pt x="284632" y="121530"/>
                </a:lnTo>
                <a:cubicBezTo>
                  <a:pt x="246783" y="77206"/>
                  <a:pt x="272823" y="0"/>
                  <a:pt x="325644" y="0"/>
                </a:cubicBezTo>
                <a:close/>
                <a:moveTo>
                  <a:pt x="58945" y="0"/>
                </a:moveTo>
                <a:lnTo>
                  <a:pt x="67333" y="0"/>
                </a:lnTo>
                <a:cubicBezTo>
                  <a:pt x="82575" y="0"/>
                  <a:pt x="97305" y="7233"/>
                  <a:pt x="108359" y="20057"/>
                </a:cubicBezTo>
                <a:lnTo>
                  <a:pt x="247163" y="182371"/>
                </a:lnTo>
                <a:cubicBezTo>
                  <a:pt x="270915" y="210179"/>
                  <a:pt x="270915" y="256166"/>
                  <a:pt x="247163" y="283974"/>
                </a:cubicBezTo>
                <a:lnTo>
                  <a:pt x="108359" y="446288"/>
                </a:lnTo>
                <a:cubicBezTo>
                  <a:pt x="97305" y="459242"/>
                  <a:pt x="82575" y="466345"/>
                  <a:pt x="67333" y="466345"/>
                </a:cubicBezTo>
                <a:lnTo>
                  <a:pt x="58945" y="466345"/>
                </a:lnTo>
                <a:cubicBezTo>
                  <a:pt x="6124" y="466345"/>
                  <a:pt x="-19917" y="389010"/>
                  <a:pt x="17932" y="344815"/>
                </a:cubicBezTo>
                <a:lnTo>
                  <a:pt x="69878" y="283974"/>
                </a:lnTo>
                <a:cubicBezTo>
                  <a:pt x="93615" y="256166"/>
                  <a:pt x="93615" y="210179"/>
                  <a:pt x="69878" y="182371"/>
                </a:cubicBezTo>
                <a:lnTo>
                  <a:pt x="17932" y="121530"/>
                </a:lnTo>
                <a:cubicBezTo>
                  <a:pt x="-19917" y="77206"/>
                  <a:pt x="6124" y="0"/>
                  <a:pt x="5894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AA1E8212-8E39-41F3-802B-743B217AA8B2}"/>
              </a:ext>
            </a:extLst>
          </p:cNvPr>
          <p:cNvSpPr/>
          <p:nvPr/>
        </p:nvSpPr>
        <p:spPr>
          <a:xfrm>
            <a:off x="7422053" y="2988622"/>
            <a:ext cx="4144944" cy="1215772"/>
          </a:xfrm>
          <a:custGeom>
            <a:avLst/>
            <a:gdLst>
              <a:gd name="connsiteX0" fmla="*/ 3607980 w 4144944"/>
              <a:gd name="connsiteY0" fmla="*/ 0 h 1215772"/>
              <a:gd name="connsiteX1" fmla="*/ 3629841 w 4144944"/>
              <a:gd name="connsiteY1" fmla="*/ 0 h 1215772"/>
              <a:gd name="connsiteX2" fmla="*/ 3736620 w 4144944"/>
              <a:gd name="connsiteY2" fmla="*/ 52177 h 1215772"/>
              <a:gd name="connsiteX3" fmla="*/ 4098468 w 4144944"/>
              <a:gd name="connsiteY3" fmla="*/ 475390 h 1215772"/>
              <a:gd name="connsiteX4" fmla="*/ 4098468 w 4144944"/>
              <a:gd name="connsiteY4" fmla="*/ 740158 h 1215772"/>
              <a:gd name="connsiteX5" fmla="*/ 3736620 w 4144944"/>
              <a:gd name="connsiteY5" fmla="*/ 1163314 h 1215772"/>
              <a:gd name="connsiteX6" fmla="*/ 3629841 w 4144944"/>
              <a:gd name="connsiteY6" fmla="*/ 1215772 h 1215772"/>
              <a:gd name="connsiteX7" fmla="*/ 3607980 w 4144944"/>
              <a:gd name="connsiteY7" fmla="*/ 1215772 h 1215772"/>
              <a:gd name="connsiteX8" fmla="*/ 3501166 w 4144944"/>
              <a:gd name="connsiteY8" fmla="*/ 898771 h 1215772"/>
              <a:gd name="connsiteX9" fmla="*/ 3636684 w 4144944"/>
              <a:gd name="connsiteY9" fmla="*/ 740270 h 1215772"/>
              <a:gd name="connsiteX10" fmla="*/ 3636684 w 4144944"/>
              <a:gd name="connsiteY10" fmla="*/ 475502 h 1215772"/>
              <a:gd name="connsiteX11" fmla="*/ 3501166 w 4144944"/>
              <a:gd name="connsiteY11" fmla="*/ 317001 h 1215772"/>
              <a:gd name="connsiteX12" fmla="*/ 3607980 w 4144944"/>
              <a:gd name="connsiteY12" fmla="*/ 0 h 1215772"/>
              <a:gd name="connsiteX13" fmla="*/ 2922180 w 4144944"/>
              <a:gd name="connsiteY13" fmla="*/ 0 h 1215772"/>
              <a:gd name="connsiteX14" fmla="*/ 2944041 w 4144944"/>
              <a:gd name="connsiteY14" fmla="*/ 0 h 1215772"/>
              <a:gd name="connsiteX15" fmla="*/ 3050820 w 4144944"/>
              <a:gd name="connsiteY15" fmla="*/ 52177 h 1215772"/>
              <a:gd name="connsiteX16" fmla="*/ 3412668 w 4144944"/>
              <a:gd name="connsiteY16" fmla="*/ 475390 h 1215772"/>
              <a:gd name="connsiteX17" fmla="*/ 3412668 w 4144944"/>
              <a:gd name="connsiteY17" fmla="*/ 740158 h 1215772"/>
              <a:gd name="connsiteX18" fmla="*/ 3050820 w 4144944"/>
              <a:gd name="connsiteY18" fmla="*/ 1163314 h 1215772"/>
              <a:gd name="connsiteX19" fmla="*/ 2944041 w 4144944"/>
              <a:gd name="connsiteY19" fmla="*/ 1215772 h 1215772"/>
              <a:gd name="connsiteX20" fmla="*/ 2922180 w 4144944"/>
              <a:gd name="connsiteY20" fmla="*/ 1215772 h 1215772"/>
              <a:gd name="connsiteX21" fmla="*/ 2815366 w 4144944"/>
              <a:gd name="connsiteY21" fmla="*/ 898771 h 1215772"/>
              <a:gd name="connsiteX22" fmla="*/ 2950884 w 4144944"/>
              <a:gd name="connsiteY22" fmla="*/ 740270 h 1215772"/>
              <a:gd name="connsiteX23" fmla="*/ 2950884 w 4144944"/>
              <a:gd name="connsiteY23" fmla="*/ 475502 h 1215772"/>
              <a:gd name="connsiteX24" fmla="*/ 2815366 w 4144944"/>
              <a:gd name="connsiteY24" fmla="*/ 317001 h 1215772"/>
              <a:gd name="connsiteX25" fmla="*/ 2922180 w 4144944"/>
              <a:gd name="connsiteY25" fmla="*/ 0 h 1215772"/>
              <a:gd name="connsiteX26" fmla="*/ 2236380 w 4144944"/>
              <a:gd name="connsiteY26" fmla="*/ 0 h 1215772"/>
              <a:gd name="connsiteX27" fmla="*/ 2258241 w 4144944"/>
              <a:gd name="connsiteY27" fmla="*/ 0 h 1215772"/>
              <a:gd name="connsiteX28" fmla="*/ 2365020 w 4144944"/>
              <a:gd name="connsiteY28" fmla="*/ 52177 h 1215772"/>
              <a:gd name="connsiteX29" fmla="*/ 2726868 w 4144944"/>
              <a:gd name="connsiteY29" fmla="*/ 475390 h 1215772"/>
              <a:gd name="connsiteX30" fmla="*/ 2726868 w 4144944"/>
              <a:gd name="connsiteY30" fmla="*/ 740158 h 1215772"/>
              <a:gd name="connsiteX31" fmla="*/ 2365020 w 4144944"/>
              <a:gd name="connsiteY31" fmla="*/ 1163314 h 1215772"/>
              <a:gd name="connsiteX32" fmla="*/ 2258241 w 4144944"/>
              <a:gd name="connsiteY32" fmla="*/ 1215772 h 1215772"/>
              <a:gd name="connsiteX33" fmla="*/ 2236380 w 4144944"/>
              <a:gd name="connsiteY33" fmla="*/ 1215772 h 1215772"/>
              <a:gd name="connsiteX34" fmla="*/ 2129566 w 4144944"/>
              <a:gd name="connsiteY34" fmla="*/ 898771 h 1215772"/>
              <a:gd name="connsiteX35" fmla="*/ 2265084 w 4144944"/>
              <a:gd name="connsiteY35" fmla="*/ 740270 h 1215772"/>
              <a:gd name="connsiteX36" fmla="*/ 2265084 w 4144944"/>
              <a:gd name="connsiteY36" fmla="*/ 475502 h 1215772"/>
              <a:gd name="connsiteX37" fmla="*/ 2129566 w 4144944"/>
              <a:gd name="connsiteY37" fmla="*/ 317001 h 1215772"/>
              <a:gd name="connsiteX38" fmla="*/ 2236380 w 4144944"/>
              <a:gd name="connsiteY38" fmla="*/ 0 h 1215772"/>
              <a:gd name="connsiteX39" fmla="*/ 1537880 w 4144944"/>
              <a:gd name="connsiteY39" fmla="*/ 0 h 1215772"/>
              <a:gd name="connsiteX40" fmla="*/ 1559741 w 4144944"/>
              <a:gd name="connsiteY40" fmla="*/ 0 h 1215772"/>
              <a:gd name="connsiteX41" fmla="*/ 1666520 w 4144944"/>
              <a:gd name="connsiteY41" fmla="*/ 52177 h 1215772"/>
              <a:gd name="connsiteX42" fmla="*/ 2028368 w 4144944"/>
              <a:gd name="connsiteY42" fmla="*/ 475390 h 1215772"/>
              <a:gd name="connsiteX43" fmla="*/ 2028368 w 4144944"/>
              <a:gd name="connsiteY43" fmla="*/ 740158 h 1215772"/>
              <a:gd name="connsiteX44" fmla="*/ 1666520 w 4144944"/>
              <a:gd name="connsiteY44" fmla="*/ 1163314 h 1215772"/>
              <a:gd name="connsiteX45" fmla="*/ 1559741 w 4144944"/>
              <a:gd name="connsiteY45" fmla="*/ 1215772 h 1215772"/>
              <a:gd name="connsiteX46" fmla="*/ 1537880 w 4144944"/>
              <a:gd name="connsiteY46" fmla="*/ 1215772 h 1215772"/>
              <a:gd name="connsiteX47" fmla="*/ 1431066 w 4144944"/>
              <a:gd name="connsiteY47" fmla="*/ 898771 h 1215772"/>
              <a:gd name="connsiteX48" fmla="*/ 1566584 w 4144944"/>
              <a:gd name="connsiteY48" fmla="*/ 740270 h 1215772"/>
              <a:gd name="connsiteX49" fmla="*/ 1566584 w 4144944"/>
              <a:gd name="connsiteY49" fmla="*/ 475502 h 1215772"/>
              <a:gd name="connsiteX50" fmla="*/ 1431066 w 4144944"/>
              <a:gd name="connsiteY50" fmla="*/ 317001 h 1215772"/>
              <a:gd name="connsiteX51" fmla="*/ 1537880 w 4144944"/>
              <a:gd name="connsiteY51" fmla="*/ 0 h 1215772"/>
              <a:gd name="connsiteX52" fmla="*/ 852080 w 4144944"/>
              <a:gd name="connsiteY52" fmla="*/ 0 h 1215772"/>
              <a:gd name="connsiteX53" fmla="*/ 873941 w 4144944"/>
              <a:gd name="connsiteY53" fmla="*/ 0 h 1215772"/>
              <a:gd name="connsiteX54" fmla="*/ 980720 w 4144944"/>
              <a:gd name="connsiteY54" fmla="*/ 52177 h 1215772"/>
              <a:gd name="connsiteX55" fmla="*/ 1342568 w 4144944"/>
              <a:gd name="connsiteY55" fmla="*/ 475390 h 1215772"/>
              <a:gd name="connsiteX56" fmla="*/ 1342568 w 4144944"/>
              <a:gd name="connsiteY56" fmla="*/ 740158 h 1215772"/>
              <a:gd name="connsiteX57" fmla="*/ 980720 w 4144944"/>
              <a:gd name="connsiteY57" fmla="*/ 1163314 h 1215772"/>
              <a:gd name="connsiteX58" fmla="*/ 873941 w 4144944"/>
              <a:gd name="connsiteY58" fmla="*/ 1215772 h 1215772"/>
              <a:gd name="connsiteX59" fmla="*/ 852080 w 4144944"/>
              <a:gd name="connsiteY59" fmla="*/ 1215772 h 1215772"/>
              <a:gd name="connsiteX60" fmla="*/ 745266 w 4144944"/>
              <a:gd name="connsiteY60" fmla="*/ 898771 h 1215772"/>
              <a:gd name="connsiteX61" fmla="*/ 880783 w 4144944"/>
              <a:gd name="connsiteY61" fmla="*/ 740270 h 1215772"/>
              <a:gd name="connsiteX62" fmla="*/ 880783 w 4144944"/>
              <a:gd name="connsiteY62" fmla="*/ 475502 h 1215772"/>
              <a:gd name="connsiteX63" fmla="*/ 745266 w 4144944"/>
              <a:gd name="connsiteY63" fmla="*/ 317001 h 1215772"/>
              <a:gd name="connsiteX64" fmla="*/ 852080 w 4144944"/>
              <a:gd name="connsiteY64" fmla="*/ 0 h 1215772"/>
              <a:gd name="connsiteX65" fmla="*/ 153580 w 4144944"/>
              <a:gd name="connsiteY65" fmla="*/ 0 h 1215772"/>
              <a:gd name="connsiteX66" fmla="*/ 175441 w 4144944"/>
              <a:gd name="connsiteY66" fmla="*/ 0 h 1215772"/>
              <a:gd name="connsiteX67" fmla="*/ 282220 w 4144944"/>
              <a:gd name="connsiteY67" fmla="*/ 52177 h 1215772"/>
              <a:gd name="connsiteX68" fmla="*/ 644068 w 4144944"/>
              <a:gd name="connsiteY68" fmla="*/ 475390 h 1215772"/>
              <a:gd name="connsiteX69" fmla="*/ 644068 w 4144944"/>
              <a:gd name="connsiteY69" fmla="*/ 740158 h 1215772"/>
              <a:gd name="connsiteX70" fmla="*/ 282220 w 4144944"/>
              <a:gd name="connsiteY70" fmla="*/ 1163314 h 1215772"/>
              <a:gd name="connsiteX71" fmla="*/ 175441 w 4144944"/>
              <a:gd name="connsiteY71" fmla="*/ 1215772 h 1215772"/>
              <a:gd name="connsiteX72" fmla="*/ 153580 w 4144944"/>
              <a:gd name="connsiteY72" fmla="*/ 1215772 h 1215772"/>
              <a:gd name="connsiteX73" fmla="*/ 46766 w 4144944"/>
              <a:gd name="connsiteY73" fmla="*/ 898771 h 1215772"/>
              <a:gd name="connsiteX74" fmla="*/ 182283 w 4144944"/>
              <a:gd name="connsiteY74" fmla="*/ 740270 h 1215772"/>
              <a:gd name="connsiteX75" fmla="*/ 182283 w 4144944"/>
              <a:gd name="connsiteY75" fmla="*/ 475502 h 1215772"/>
              <a:gd name="connsiteX76" fmla="*/ 46766 w 4144944"/>
              <a:gd name="connsiteY76" fmla="*/ 317001 h 1215772"/>
              <a:gd name="connsiteX77" fmla="*/ 153580 w 4144944"/>
              <a:gd name="connsiteY77" fmla="*/ 0 h 121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144944" h="1215772">
                <a:moveTo>
                  <a:pt x="3607980" y="0"/>
                </a:moveTo>
                <a:lnTo>
                  <a:pt x="3629841" y="0"/>
                </a:lnTo>
                <a:cubicBezTo>
                  <a:pt x="3669703" y="0"/>
                  <a:pt x="3708057" y="18687"/>
                  <a:pt x="3736620" y="52177"/>
                </a:cubicBezTo>
                <a:lnTo>
                  <a:pt x="4098468" y="475390"/>
                </a:lnTo>
                <a:cubicBezTo>
                  <a:pt x="4160437" y="547886"/>
                  <a:pt x="4160437" y="667662"/>
                  <a:pt x="4098468" y="740158"/>
                </a:cubicBezTo>
                <a:lnTo>
                  <a:pt x="3736620" y="1163314"/>
                </a:lnTo>
                <a:cubicBezTo>
                  <a:pt x="3707916" y="1197085"/>
                  <a:pt x="3669703" y="1215772"/>
                  <a:pt x="3629841" y="1215772"/>
                </a:cubicBezTo>
                <a:lnTo>
                  <a:pt x="3607980" y="1215772"/>
                </a:lnTo>
                <a:cubicBezTo>
                  <a:pt x="3470322" y="1215772"/>
                  <a:pt x="3402493" y="1014325"/>
                  <a:pt x="3501166" y="898771"/>
                </a:cubicBezTo>
                <a:lnTo>
                  <a:pt x="3636684" y="740270"/>
                </a:lnTo>
                <a:cubicBezTo>
                  <a:pt x="3698652" y="667774"/>
                  <a:pt x="3698652" y="547998"/>
                  <a:pt x="3636684" y="475502"/>
                </a:cubicBezTo>
                <a:lnTo>
                  <a:pt x="3501166" y="317001"/>
                </a:lnTo>
                <a:cubicBezTo>
                  <a:pt x="3402493" y="201559"/>
                  <a:pt x="3470322" y="0"/>
                  <a:pt x="3607980" y="0"/>
                </a:cubicBezTo>
                <a:close/>
                <a:moveTo>
                  <a:pt x="2922180" y="0"/>
                </a:moveTo>
                <a:lnTo>
                  <a:pt x="2944041" y="0"/>
                </a:lnTo>
                <a:cubicBezTo>
                  <a:pt x="2983903" y="0"/>
                  <a:pt x="3022257" y="18687"/>
                  <a:pt x="3050820" y="52177"/>
                </a:cubicBezTo>
                <a:lnTo>
                  <a:pt x="3412668" y="475390"/>
                </a:lnTo>
                <a:cubicBezTo>
                  <a:pt x="3474637" y="547886"/>
                  <a:pt x="3474637" y="667662"/>
                  <a:pt x="3412668" y="740158"/>
                </a:cubicBezTo>
                <a:lnTo>
                  <a:pt x="3050820" y="1163314"/>
                </a:lnTo>
                <a:cubicBezTo>
                  <a:pt x="3022116" y="1197085"/>
                  <a:pt x="2983903" y="1215772"/>
                  <a:pt x="2944041" y="1215772"/>
                </a:cubicBezTo>
                <a:lnTo>
                  <a:pt x="2922180" y="1215772"/>
                </a:lnTo>
                <a:cubicBezTo>
                  <a:pt x="2784522" y="1215772"/>
                  <a:pt x="2716693" y="1014325"/>
                  <a:pt x="2815366" y="898771"/>
                </a:cubicBezTo>
                <a:lnTo>
                  <a:pt x="2950884" y="740270"/>
                </a:lnTo>
                <a:cubicBezTo>
                  <a:pt x="3012852" y="667774"/>
                  <a:pt x="3012852" y="547998"/>
                  <a:pt x="2950884" y="475502"/>
                </a:cubicBezTo>
                <a:lnTo>
                  <a:pt x="2815366" y="317001"/>
                </a:lnTo>
                <a:cubicBezTo>
                  <a:pt x="2716693" y="201559"/>
                  <a:pt x="2784522" y="0"/>
                  <a:pt x="2922180" y="0"/>
                </a:cubicBezTo>
                <a:close/>
                <a:moveTo>
                  <a:pt x="2236380" y="0"/>
                </a:moveTo>
                <a:lnTo>
                  <a:pt x="2258241" y="0"/>
                </a:lnTo>
                <a:cubicBezTo>
                  <a:pt x="2298103" y="0"/>
                  <a:pt x="2336457" y="18687"/>
                  <a:pt x="2365020" y="52177"/>
                </a:cubicBezTo>
                <a:lnTo>
                  <a:pt x="2726868" y="475390"/>
                </a:lnTo>
                <a:cubicBezTo>
                  <a:pt x="2788837" y="547886"/>
                  <a:pt x="2788837" y="667662"/>
                  <a:pt x="2726868" y="740158"/>
                </a:cubicBezTo>
                <a:lnTo>
                  <a:pt x="2365020" y="1163314"/>
                </a:lnTo>
                <a:cubicBezTo>
                  <a:pt x="2336316" y="1197085"/>
                  <a:pt x="2298103" y="1215772"/>
                  <a:pt x="2258241" y="1215772"/>
                </a:cubicBezTo>
                <a:lnTo>
                  <a:pt x="2236380" y="1215772"/>
                </a:lnTo>
                <a:cubicBezTo>
                  <a:pt x="2098722" y="1215772"/>
                  <a:pt x="2030893" y="1014325"/>
                  <a:pt x="2129566" y="898771"/>
                </a:cubicBezTo>
                <a:lnTo>
                  <a:pt x="2265084" y="740270"/>
                </a:lnTo>
                <a:cubicBezTo>
                  <a:pt x="2327052" y="667774"/>
                  <a:pt x="2327052" y="547998"/>
                  <a:pt x="2265084" y="475502"/>
                </a:cubicBezTo>
                <a:lnTo>
                  <a:pt x="2129566" y="317001"/>
                </a:lnTo>
                <a:cubicBezTo>
                  <a:pt x="2030893" y="201559"/>
                  <a:pt x="2098722" y="0"/>
                  <a:pt x="2236380" y="0"/>
                </a:cubicBezTo>
                <a:close/>
                <a:moveTo>
                  <a:pt x="1537880" y="0"/>
                </a:moveTo>
                <a:lnTo>
                  <a:pt x="1559741" y="0"/>
                </a:lnTo>
                <a:cubicBezTo>
                  <a:pt x="1599603" y="0"/>
                  <a:pt x="1637957" y="18687"/>
                  <a:pt x="1666520" y="52177"/>
                </a:cubicBezTo>
                <a:lnTo>
                  <a:pt x="2028368" y="475390"/>
                </a:lnTo>
                <a:cubicBezTo>
                  <a:pt x="2090337" y="547886"/>
                  <a:pt x="2090337" y="667662"/>
                  <a:pt x="2028368" y="740158"/>
                </a:cubicBezTo>
                <a:lnTo>
                  <a:pt x="1666520" y="1163314"/>
                </a:lnTo>
                <a:cubicBezTo>
                  <a:pt x="1637816" y="1197085"/>
                  <a:pt x="1599603" y="1215772"/>
                  <a:pt x="1559741" y="1215772"/>
                </a:cubicBezTo>
                <a:lnTo>
                  <a:pt x="1537880" y="1215772"/>
                </a:lnTo>
                <a:cubicBezTo>
                  <a:pt x="1400222" y="1215772"/>
                  <a:pt x="1332393" y="1014325"/>
                  <a:pt x="1431066" y="898771"/>
                </a:cubicBezTo>
                <a:lnTo>
                  <a:pt x="1566584" y="740270"/>
                </a:lnTo>
                <a:cubicBezTo>
                  <a:pt x="1628552" y="667774"/>
                  <a:pt x="1628552" y="547998"/>
                  <a:pt x="1566584" y="475502"/>
                </a:cubicBezTo>
                <a:lnTo>
                  <a:pt x="1431066" y="317001"/>
                </a:lnTo>
                <a:cubicBezTo>
                  <a:pt x="1332393" y="201559"/>
                  <a:pt x="1400222" y="0"/>
                  <a:pt x="1537880" y="0"/>
                </a:cubicBezTo>
                <a:close/>
                <a:moveTo>
                  <a:pt x="852080" y="0"/>
                </a:moveTo>
                <a:lnTo>
                  <a:pt x="873941" y="0"/>
                </a:lnTo>
                <a:cubicBezTo>
                  <a:pt x="913803" y="0"/>
                  <a:pt x="952156" y="18687"/>
                  <a:pt x="980720" y="52177"/>
                </a:cubicBezTo>
                <a:lnTo>
                  <a:pt x="1342568" y="475390"/>
                </a:lnTo>
                <a:cubicBezTo>
                  <a:pt x="1404537" y="547886"/>
                  <a:pt x="1404537" y="667662"/>
                  <a:pt x="1342568" y="740158"/>
                </a:cubicBezTo>
                <a:lnTo>
                  <a:pt x="980720" y="1163314"/>
                </a:lnTo>
                <a:cubicBezTo>
                  <a:pt x="952016" y="1197085"/>
                  <a:pt x="913803" y="1215772"/>
                  <a:pt x="873941" y="1215772"/>
                </a:cubicBezTo>
                <a:lnTo>
                  <a:pt x="852080" y="1215772"/>
                </a:lnTo>
                <a:cubicBezTo>
                  <a:pt x="714422" y="1215772"/>
                  <a:pt x="646593" y="1014325"/>
                  <a:pt x="745266" y="898771"/>
                </a:cubicBezTo>
                <a:lnTo>
                  <a:pt x="880783" y="740270"/>
                </a:lnTo>
                <a:cubicBezTo>
                  <a:pt x="942752" y="667774"/>
                  <a:pt x="942752" y="547998"/>
                  <a:pt x="880783" y="475502"/>
                </a:cubicBezTo>
                <a:lnTo>
                  <a:pt x="745266" y="317001"/>
                </a:lnTo>
                <a:cubicBezTo>
                  <a:pt x="646593" y="201559"/>
                  <a:pt x="714422" y="0"/>
                  <a:pt x="852080" y="0"/>
                </a:cubicBezTo>
                <a:close/>
                <a:moveTo>
                  <a:pt x="153580" y="0"/>
                </a:moveTo>
                <a:lnTo>
                  <a:pt x="175441" y="0"/>
                </a:lnTo>
                <a:cubicBezTo>
                  <a:pt x="215303" y="0"/>
                  <a:pt x="253656" y="18687"/>
                  <a:pt x="282220" y="52177"/>
                </a:cubicBezTo>
                <a:lnTo>
                  <a:pt x="644068" y="475390"/>
                </a:lnTo>
                <a:cubicBezTo>
                  <a:pt x="706037" y="547886"/>
                  <a:pt x="706037" y="667662"/>
                  <a:pt x="644068" y="740158"/>
                </a:cubicBezTo>
                <a:lnTo>
                  <a:pt x="282220" y="1163314"/>
                </a:lnTo>
                <a:cubicBezTo>
                  <a:pt x="253516" y="1197085"/>
                  <a:pt x="215303" y="1215772"/>
                  <a:pt x="175441" y="1215772"/>
                </a:cubicBezTo>
                <a:lnTo>
                  <a:pt x="153580" y="1215772"/>
                </a:lnTo>
                <a:cubicBezTo>
                  <a:pt x="15922" y="1215772"/>
                  <a:pt x="-51907" y="1014325"/>
                  <a:pt x="46766" y="898771"/>
                </a:cubicBezTo>
                <a:lnTo>
                  <a:pt x="182283" y="740270"/>
                </a:lnTo>
                <a:cubicBezTo>
                  <a:pt x="244252" y="667774"/>
                  <a:pt x="244252" y="547998"/>
                  <a:pt x="182283" y="475502"/>
                </a:cubicBezTo>
                <a:lnTo>
                  <a:pt x="46766" y="317001"/>
                </a:lnTo>
                <a:cubicBezTo>
                  <a:pt x="-51907" y="201559"/>
                  <a:pt x="15922" y="0"/>
                  <a:pt x="1535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4800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47A4E2D-0375-454B-9694-D4BD8CEB1BA7}"/>
              </a:ext>
            </a:extLst>
          </p:cNvPr>
          <p:cNvSpPr txBox="1"/>
          <p:nvPr/>
        </p:nvSpPr>
        <p:spPr>
          <a:xfrm>
            <a:off x="4697624" y="1835127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accent6">
                    <a:lumMod val="75000"/>
                  </a:schemeClr>
                </a:solidFill>
              </a:rPr>
              <a:t>2020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11F4D86-7474-485F-8F88-1DF47B2DE93C}"/>
              </a:ext>
            </a:extLst>
          </p:cNvPr>
          <p:cNvGrpSpPr/>
          <p:nvPr/>
        </p:nvGrpSpPr>
        <p:grpSpPr>
          <a:xfrm>
            <a:off x="625003" y="1468304"/>
            <a:ext cx="2937088" cy="1290153"/>
            <a:chOff x="8921977" y="1466725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FF2F480-E78A-4A81-899B-275DEE81B43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BD31F6C-321F-477F-862F-ABD6937AF72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03B5726-EEE8-4795-A97D-1F7DF2955A7E}"/>
              </a:ext>
            </a:extLst>
          </p:cNvPr>
          <p:cNvGrpSpPr/>
          <p:nvPr/>
        </p:nvGrpSpPr>
        <p:grpSpPr>
          <a:xfrm>
            <a:off x="8025981" y="1468304"/>
            <a:ext cx="2937088" cy="1290153"/>
            <a:chOff x="8921977" y="1466725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C8A6471-E640-44A4-A041-8FBCBD5131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A351AF6-A48A-4716-AB1F-1FF8D1C7A6A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B0AC986-8EC4-4242-9E35-8A0366108C36}"/>
              </a:ext>
            </a:extLst>
          </p:cNvPr>
          <p:cNvGrpSpPr/>
          <p:nvPr/>
        </p:nvGrpSpPr>
        <p:grpSpPr>
          <a:xfrm>
            <a:off x="4023528" y="4434559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E0DE3E5-BBCD-41E0-AB29-0CA8C3F888A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20A1028-D3B0-4156-A9D7-93F823E0049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74EF25F6-86BE-4B14-A330-829B107B865E}"/>
              </a:ext>
            </a:extLst>
          </p:cNvPr>
          <p:cNvSpPr txBox="1"/>
          <p:nvPr/>
        </p:nvSpPr>
        <p:spPr>
          <a:xfrm>
            <a:off x="1299099" y="4434559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accent3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309EB8A-524D-41C0-BDB4-3926C87226B7}"/>
              </a:ext>
            </a:extLst>
          </p:cNvPr>
          <p:cNvSpPr txBox="1"/>
          <p:nvPr/>
        </p:nvSpPr>
        <p:spPr>
          <a:xfrm>
            <a:off x="8700077" y="4434559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accent5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25819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Chevron Process Diagram for PowerPoint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53B94DC0-62C2-4435-965C-0A88FAFF2172}"/>
              </a:ext>
            </a:extLst>
          </p:cNvPr>
          <p:cNvSpPr/>
          <p:nvPr/>
        </p:nvSpPr>
        <p:spPr>
          <a:xfrm>
            <a:off x="3728845" y="3207522"/>
            <a:ext cx="3526455" cy="775463"/>
          </a:xfrm>
          <a:custGeom>
            <a:avLst/>
            <a:gdLst>
              <a:gd name="connsiteX0" fmla="*/ 3184034 w 3526455"/>
              <a:gd name="connsiteY0" fmla="*/ 0 h 775463"/>
              <a:gd name="connsiteX1" fmla="*/ 3197998 w 3526455"/>
              <a:gd name="connsiteY1" fmla="*/ 0 h 775463"/>
              <a:gd name="connsiteX2" fmla="*/ 3266072 w 3526455"/>
              <a:gd name="connsiteY2" fmla="*/ 33280 h 775463"/>
              <a:gd name="connsiteX3" fmla="*/ 3496833 w 3526455"/>
              <a:gd name="connsiteY3" fmla="*/ 303292 h 775463"/>
              <a:gd name="connsiteX4" fmla="*/ 3496833 w 3526455"/>
              <a:gd name="connsiteY4" fmla="*/ 472171 h 775463"/>
              <a:gd name="connsiteX5" fmla="*/ 3266072 w 3526455"/>
              <a:gd name="connsiteY5" fmla="*/ 742183 h 775463"/>
              <a:gd name="connsiteX6" fmla="*/ 3197998 w 3526455"/>
              <a:gd name="connsiteY6" fmla="*/ 775463 h 775463"/>
              <a:gd name="connsiteX7" fmla="*/ 3184034 w 3526455"/>
              <a:gd name="connsiteY7" fmla="*/ 775463 h 775463"/>
              <a:gd name="connsiteX8" fmla="*/ 3115960 w 3526455"/>
              <a:gd name="connsiteY8" fmla="*/ 573268 h 775463"/>
              <a:gd name="connsiteX9" fmla="*/ 3202317 w 3526455"/>
              <a:gd name="connsiteY9" fmla="*/ 472171 h 775463"/>
              <a:gd name="connsiteX10" fmla="*/ 3202317 w 3526455"/>
              <a:gd name="connsiteY10" fmla="*/ 303292 h 775463"/>
              <a:gd name="connsiteX11" fmla="*/ 3115960 w 3526455"/>
              <a:gd name="connsiteY11" fmla="*/ 202195 h 775463"/>
              <a:gd name="connsiteX12" fmla="*/ 3184034 w 3526455"/>
              <a:gd name="connsiteY12" fmla="*/ 0 h 775463"/>
              <a:gd name="connsiteX13" fmla="*/ 2739534 w 3526455"/>
              <a:gd name="connsiteY13" fmla="*/ 0 h 775463"/>
              <a:gd name="connsiteX14" fmla="*/ 2753498 w 3526455"/>
              <a:gd name="connsiteY14" fmla="*/ 0 h 775463"/>
              <a:gd name="connsiteX15" fmla="*/ 2821572 w 3526455"/>
              <a:gd name="connsiteY15" fmla="*/ 33280 h 775463"/>
              <a:gd name="connsiteX16" fmla="*/ 3052333 w 3526455"/>
              <a:gd name="connsiteY16" fmla="*/ 303292 h 775463"/>
              <a:gd name="connsiteX17" fmla="*/ 3052333 w 3526455"/>
              <a:gd name="connsiteY17" fmla="*/ 472171 h 775463"/>
              <a:gd name="connsiteX18" fmla="*/ 2821572 w 3526455"/>
              <a:gd name="connsiteY18" fmla="*/ 742183 h 775463"/>
              <a:gd name="connsiteX19" fmla="*/ 2753498 w 3526455"/>
              <a:gd name="connsiteY19" fmla="*/ 775463 h 775463"/>
              <a:gd name="connsiteX20" fmla="*/ 2739534 w 3526455"/>
              <a:gd name="connsiteY20" fmla="*/ 775463 h 775463"/>
              <a:gd name="connsiteX21" fmla="*/ 2671460 w 3526455"/>
              <a:gd name="connsiteY21" fmla="*/ 573268 h 775463"/>
              <a:gd name="connsiteX22" fmla="*/ 2757817 w 3526455"/>
              <a:gd name="connsiteY22" fmla="*/ 472171 h 775463"/>
              <a:gd name="connsiteX23" fmla="*/ 2757817 w 3526455"/>
              <a:gd name="connsiteY23" fmla="*/ 303292 h 775463"/>
              <a:gd name="connsiteX24" fmla="*/ 2671460 w 3526455"/>
              <a:gd name="connsiteY24" fmla="*/ 202195 h 775463"/>
              <a:gd name="connsiteX25" fmla="*/ 2739534 w 3526455"/>
              <a:gd name="connsiteY25" fmla="*/ 0 h 775463"/>
              <a:gd name="connsiteX26" fmla="*/ 2295035 w 3526455"/>
              <a:gd name="connsiteY26" fmla="*/ 0 h 775463"/>
              <a:gd name="connsiteX27" fmla="*/ 2308998 w 3526455"/>
              <a:gd name="connsiteY27" fmla="*/ 0 h 775463"/>
              <a:gd name="connsiteX28" fmla="*/ 2377072 w 3526455"/>
              <a:gd name="connsiteY28" fmla="*/ 33280 h 775463"/>
              <a:gd name="connsiteX29" fmla="*/ 2607835 w 3526455"/>
              <a:gd name="connsiteY29" fmla="*/ 303292 h 775463"/>
              <a:gd name="connsiteX30" fmla="*/ 2607835 w 3526455"/>
              <a:gd name="connsiteY30" fmla="*/ 472171 h 775463"/>
              <a:gd name="connsiteX31" fmla="*/ 2377072 w 3526455"/>
              <a:gd name="connsiteY31" fmla="*/ 742183 h 775463"/>
              <a:gd name="connsiteX32" fmla="*/ 2308998 w 3526455"/>
              <a:gd name="connsiteY32" fmla="*/ 775463 h 775463"/>
              <a:gd name="connsiteX33" fmla="*/ 2295035 w 3526455"/>
              <a:gd name="connsiteY33" fmla="*/ 775463 h 775463"/>
              <a:gd name="connsiteX34" fmla="*/ 2226961 w 3526455"/>
              <a:gd name="connsiteY34" fmla="*/ 573268 h 775463"/>
              <a:gd name="connsiteX35" fmla="*/ 2313317 w 3526455"/>
              <a:gd name="connsiteY35" fmla="*/ 472171 h 775463"/>
              <a:gd name="connsiteX36" fmla="*/ 2313317 w 3526455"/>
              <a:gd name="connsiteY36" fmla="*/ 303292 h 775463"/>
              <a:gd name="connsiteX37" fmla="*/ 2226961 w 3526455"/>
              <a:gd name="connsiteY37" fmla="*/ 202195 h 775463"/>
              <a:gd name="connsiteX38" fmla="*/ 2295035 w 3526455"/>
              <a:gd name="connsiteY38" fmla="*/ 0 h 775463"/>
              <a:gd name="connsiteX39" fmla="*/ 1863234 w 3526455"/>
              <a:gd name="connsiteY39" fmla="*/ 0 h 775463"/>
              <a:gd name="connsiteX40" fmla="*/ 1877198 w 3526455"/>
              <a:gd name="connsiteY40" fmla="*/ 0 h 775463"/>
              <a:gd name="connsiteX41" fmla="*/ 1945272 w 3526455"/>
              <a:gd name="connsiteY41" fmla="*/ 33280 h 775463"/>
              <a:gd name="connsiteX42" fmla="*/ 2176034 w 3526455"/>
              <a:gd name="connsiteY42" fmla="*/ 303292 h 775463"/>
              <a:gd name="connsiteX43" fmla="*/ 2176034 w 3526455"/>
              <a:gd name="connsiteY43" fmla="*/ 472171 h 775463"/>
              <a:gd name="connsiteX44" fmla="*/ 1945272 w 3526455"/>
              <a:gd name="connsiteY44" fmla="*/ 742183 h 775463"/>
              <a:gd name="connsiteX45" fmla="*/ 1877198 w 3526455"/>
              <a:gd name="connsiteY45" fmla="*/ 775463 h 775463"/>
              <a:gd name="connsiteX46" fmla="*/ 1863234 w 3526455"/>
              <a:gd name="connsiteY46" fmla="*/ 775463 h 775463"/>
              <a:gd name="connsiteX47" fmla="*/ 1795160 w 3526455"/>
              <a:gd name="connsiteY47" fmla="*/ 573268 h 775463"/>
              <a:gd name="connsiteX48" fmla="*/ 1881517 w 3526455"/>
              <a:gd name="connsiteY48" fmla="*/ 472171 h 775463"/>
              <a:gd name="connsiteX49" fmla="*/ 1881517 w 3526455"/>
              <a:gd name="connsiteY49" fmla="*/ 303292 h 775463"/>
              <a:gd name="connsiteX50" fmla="*/ 1795160 w 3526455"/>
              <a:gd name="connsiteY50" fmla="*/ 202195 h 775463"/>
              <a:gd name="connsiteX51" fmla="*/ 1863234 w 3526455"/>
              <a:gd name="connsiteY51" fmla="*/ 0 h 775463"/>
              <a:gd name="connsiteX52" fmla="*/ 1418734 w 3526455"/>
              <a:gd name="connsiteY52" fmla="*/ 0 h 775463"/>
              <a:gd name="connsiteX53" fmla="*/ 1432698 w 3526455"/>
              <a:gd name="connsiteY53" fmla="*/ 0 h 775463"/>
              <a:gd name="connsiteX54" fmla="*/ 1500772 w 3526455"/>
              <a:gd name="connsiteY54" fmla="*/ 33280 h 775463"/>
              <a:gd name="connsiteX55" fmla="*/ 1731534 w 3526455"/>
              <a:gd name="connsiteY55" fmla="*/ 303292 h 775463"/>
              <a:gd name="connsiteX56" fmla="*/ 1731534 w 3526455"/>
              <a:gd name="connsiteY56" fmla="*/ 472171 h 775463"/>
              <a:gd name="connsiteX57" fmla="*/ 1500772 w 3526455"/>
              <a:gd name="connsiteY57" fmla="*/ 742183 h 775463"/>
              <a:gd name="connsiteX58" fmla="*/ 1432698 w 3526455"/>
              <a:gd name="connsiteY58" fmla="*/ 775463 h 775463"/>
              <a:gd name="connsiteX59" fmla="*/ 1418734 w 3526455"/>
              <a:gd name="connsiteY59" fmla="*/ 775463 h 775463"/>
              <a:gd name="connsiteX60" fmla="*/ 1350660 w 3526455"/>
              <a:gd name="connsiteY60" fmla="*/ 573268 h 775463"/>
              <a:gd name="connsiteX61" fmla="*/ 1437017 w 3526455"/>
              <a:gd name="connsiteY61" fmla="*/ 472171 h 775463"/>
              <a:gd name="connsiteX62" fmla="*/ 1437017 w 3526455"/>
              <a:gd name="connsiteY62" fmla="*/ 303292 h 775463"/>
              <a:gd name="connsiteX63" fmla="*/ 1350660 w 3526455"/>
              <a:gd name="connsiteY63" fmla="*/ 202195 h 775463"/>
              <a:gd name="connsiteX64" fmla="*/ 1418734 w 3526455"/>
              <a:gd name="connsiteY64" fmla="*/ 0 h 775463"/>
              <a:gd name="connsiteX65" fmla="*/ 974234 w 3526455"/>
              <a:gd name="connsiteY65" fmla="*/ 0 h 775463"/>
              <a:gd name="connsiteX66" fmla="*/ 988198 w 3526455"/>
              <a:gd name="connsiteY66" fmla="*/ 0 h 775463"/>
              <a:gd name="connsiteX67" fmla="*/ 1056272 w 3526455"/>
              <a:gd name="connsiteY67" fmla="*/ 33280 h 775463"/>
              <a:gd name="connsiteX68" fmla="*/ 1287034 w 3526455"/>
              <a:gd name="connsiteY68" fmla="*/ 303292 h 775463"/>
              <a:gd name="connsiteX69" fmla="*/ 1287034 w 3526455"/>
              <a:gd name="connsiteY69" fmla="*/ 472171 h 775463"/>
              <a:gd name="connsiteX70" fmla="*/ 1056272 w 3526455"/>
              <a:gd name="connsiteY70" fmla="*/ 742183 h 775463"/>
              <a:gd name="connsiteX71" fmla="*/ 988198 w 3526455"/>
              <a:gd name="connsiteY71" fmla="*/ 775463 h 775463"/>
              <a:gd name="connsiteX72" fmla="*/ 974234 w 3526455"/>
              <a:gd name="connsiteY72" fmla="*/ 775463 h 775463"/>
              <a:gd name="connsiteX73" fmla="*/ 906160 w 3526455"/>
              <a:gd name="connsiteY73" fmla="*/ 573268 h 775463"/>
              <a:gd name="connsiteX74" fmla="*/ 992517 w 3526455"/>
              <a:gd name="connsiteY74" fmla="*/ 472171 h 775463"/>
              <a:gd name="connsiteX75" fmla="*/ 992517 w 3526455"/>
              <a:gd name="connsiteY75" fmla="*/ 303292 h 775463"/>
              <a:gd name="connsiteX76" fmla="*/ 906160 w 3526455"/>
              <a:gd name="connsiteY76" fmla="*/ 202195 h 775463"/>
              <a:gd name="connsiteX77" fmla="*/ 974234 w 3526455"/>
              <a:gd name="connsiteY77" fmla="*/ 0 h 775463"/>
              <a:gd name="connsiteX78" fmla="*/ 542434 w 3526455"/>
              <a:gd name="connsiteY78" fmla="*/ 0 h 775463"/>
              <a:gd name="connsiteX79" fmla="*/ 556398 w 3526455"/>
              <a:gd name="connsiteY79" fmla="*/ 0 h 775463"/>
              <a:gd name="connsiteX80" fmla="*/ 624472 w 3526455"/>
              <a:gd name="connsiteY80" fmla="*/ 33280 h 775463"/>
              <a:gd name="connsiteX81" fmla="*/ 855234 w 3526455"/>
              <a:gd name="connsiteY81" fmla="*/ 303292 h 775463"/>
              <a:gd name="connsiteX82" fmla="*/ 855234 w 3526455"/>
              <a:gd name="connsiteY82" fmla="*/ 472171 h 775463"/>
              <a:gd name="connsiteX83" fmla="*/ 624472 w 3526455"/>
              <a:gd name="connsiteY83" fmla="*/ 742183 h 775463"/>
              <a:gd name="connsiteX84" fmla="*/ 556398 w 3526455"/>
              <a:gd name="connsiteY84" fmla="*/ 775463 h 775463"/>
              <a:gd name="connsiteX85" fmla="*/ 542434 w 3526455"/>
              <a:gd name="connsiteY85" fmla="*/ 775463 h 775463"/>
              <a:gd name="connsiteX86" fmla="*/ 474360 w 3526455"/>
              <a:gd name="connsiteY86" fmla="*/ 573268 h 775463"/>
              <a:gd name="connsiteX87" fmla="*/ 560717 w 3526455"/>
              <a:gd name="connsiteY87" fmla="*/ 472171 h 775463"/>
              <a:gd name="connsiteX88" fmla="*/ 560717 w 3526455"/>
              <a:gd name="connsiteY88" fmla="*/ 303292 h 775463"/>
              <a:gd name="connsiteX89" fmla="*/ 474360 w 3526455"/>
              <a:gd name="connsiteY89" fmla="*/ 202195 h 775463"/>
              <a:gd name="connsiteX90" fmla="*/ 542434 w 3526455"/>
              <a:gd name="connsiteY90" fmla="*/ 0 h 775463"/>
              <a:gd name="connsiteX91" fmla="*/ 97934 w 3526455"/>
              <a:gd name="connsiteY91" fmla="*/ 0 h 775463"/>
              <a:gd name="connsiteX92" fmla="*/ 111898 w 3526455"/>
              <a:gd name="connsiteY92" fmla="*/ 0 h 775463"/>
              <a:gd name="connsiteX93" fmla="*/ 179972 w 3526455"/>
              <a:gd name="connsiteY93" fmla="*/ 33280 h 775463"/>
              <a:gd name="connsiteX94" fmla="*/ 410734 w 3526455"/>
              <a:gd name="connsiteY94" fmla="*/ 303292 h 775463"/>
              <a:gd name="connsiteX95" fmla="*/ 410734 w 3526455"/>
              <a:gd name="connsiteY95" fmla="*/ 472171 h 775463"/>
              <a:gd name="connsiteX96" fmla="*/ 179972 w 3526455"/>
              <a:gd name="connsiteY96" fmla="*/ 742183 h 775463"/>
              <a:gd name="connsiteX97" fmla="*/ 111898 w 3526455"/>
              <a:gd name="connsiteY97" fmla="*/ 775463 h 775463"/>
              <a:gd name="connsiteX98" fmla="*/ 97934 w 3526455"/>
              <a:gd name="connsiteY98" fmla="*/ 775463 h 775463"/>
              <a:gd name="connsiteX99" fmla="*/ 29860 w 3526455"/>
              <a:gd name="connsiteY99" fmla="*/ 573268 h 775463"/>
              <a:gd name="connsiteX100" fmla="*/ 116217 w 3526455"/>
              <a:gd name="connsiteY100" fmla="*/ 472171 h 775463"/>
              <a:gd name="connsiteX101" fmla="*/ 116217 w 3526455"/>
              <a:gd name="connsiteY101" fmla="*/ 303292 h 775463"/>
              <a:gd name="connsiteX102" fmla="*/ 29860 w 3526455"/>
              <a:gd name="connsiteY102" fmla="*/ 202195 h 775463"/>
              <a:gd name="connsiteX103" fmla="*/ 97934 w 3526455"/>
              <a:gd name="connsiteY103" fmla="*/ 0 h 7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526455" h="775463">
                <a:moveTo>
                  <a:pt x="3184034" y="0"/>
                </a:moveTo>
                <a:lnTo>
                  <a:pt x="3197998" y="0"/>
                </a:lnTo>
                <a:cubicBezTo>
                  <a:pt x="3223397" y="0"/>
                  <a:pt x="3247923" y="11955"/>
                  <a:pt x="3266072" y="33280"/>
                </a:cubicBezTo>
                <a:lnTo>
                  <a:pt x="3496833" y="303292"/>
                </a:lnTo>
                <a:cubicBezTo>
                  <a:pt x="3536330" y="349497"/>
                  <a:pt x="3536330" y="425966"/>
                  <a:pt x="3496833" y="472171"/>
                </a:cubicBezTo>
                <a:lnTo>
                  <a:pt x="3266072" y="742183"/>
                </a:lnTo>
                <a:cubicBezTo>
                  <a:pt x="3247923" y="763508"/>
                  <a:pt x="3223397" y="775463"/>
                  <a:pt x="3197998" y="775463"/>
                </a:cubicBezTo>
                <a:lnTo>
                  <a:pt x="3184034" y="775463"/>
                </a:lnTo>
                <a:cubicBezTo>
                  <a:pt x="3096268" y="775463"/>
                  <a:pt x="3052967" y="646937"/>
                  <a:pt x="3115960" y="573268"/>
                </a:cubicBezTo>
                <a:lnTo>
                  <a:pt x="3202317" y="472171"/>
                </a:lnTo>
                <a:cubicBezTo>
                  <a:pt x="3241814" y="425966"/>
                  <a:pt x="3241814" y="349497"/>
                  <a:pt x="3202317" y="303292"/>
                </a:cubicBezTo>
                <a:lnTo>
                  <a:pt x="3115960" y="202195"/>
                </a:lnTo>
                <a:cubicBezTo>
                  <a:pt x="3052967" y="128526"/>
                  <a:pt x="3096268" y="0"/>
                  <a:pt x="3184034" y="0"/>
                </a:cubicBezTo>
                <a:close/>
                <a:moveTo>
                  <a:pt x="2739534" y="0"/>
                </a:moveTo>
                <a:lnTo>
                  <a:pt x="2753498" y="0"/>
                </a:lnTo>
                <a:cubicBezTo>
                  <a:pt x="2778897" y="0"/>
                  <a:pt x="2803423" y="11955"/>
                  <a:pt x="2821572" y="33280"/>
                </a:cubicBezTo>
                <a:lnTo>
                  <a:pt x="3052333" y="303292"/>
                </a:lnTo>
                <a:cubicBezTo>
                  <a:pt x="3091830" y="349497"/>
                  <a:pt x="3091830" y="425966"/>
                  <a:pt x="3052333" y="472171"/>
                </a:cubicBezTo>
                <a:lnTo>
                  <a:pt x="2821572" y="742183"/>
                </a:lnTo>
                <a:cubicBezTo>
                  <a:pt x="2803423" y="763508"/>
                  <a:pt x="2778897" y="775463"/>
                  <a:pt x="2753498" y="775463"/>
                </a:cubicBezTo>
                <a:lnTo>
                  <a:pt x="2739534" y="775463"/>
                </a:lnTo>
                <a:cubicBezTo>
                  <a:pt x="2651768" y="775463"/>
                  <a:pt x="2608467" y="646937"/>
                  <a:pt x="2671460" y="573268"/>
                </a:cubicBezTo>
                <a:lnTo>
                  <a:pt x="2757817" y="472171"/>
                </a:lnTo>
                <a:cubicBezTo>
                  <a:pt x="2797314" y="425966"/>
                  <a:pt x="2797314" y="349497"/>
                  <a:pt x="2757817" y="303292"/>
                </a:cubicBezTo>
                <a:lnTo>
                  <a:pt x="2671460" y="202195"/>
                </a:lnTo>
                <a:cubicBezTo>
                  <a:pt x="2608467" y="128526"/>
                  <a:pt x="2651768" y="0"/>
                  <a:pt x="2739534" y="0"/>
                </a:cubicBezTo>
                <a:close/>
                <a:moveTo>
                  <a:pt x="2295035" y="0"/>
                </a:moveTo>
                <a:lnTo>
                  <a:pt x="2308998" y="0"/>
                </a:lnTo>
                <a:cubicBezTo>
                  <a:pt x="2334397" y="0"/>
                  <a:pt x="2358924" y="11955"/>
                  <a:pt x="2377072" y="33280"/>
                </a:cubicBezTo>
                <a:lnTo>
                  <a:pt x="2607835" y="303292"/>
                </a:lnTo>
                <a:cubicBezTo>
                  <a:pt x="2647332" y="349497"/>
                  <a:pt x="2647332" y="425966"/>
                  <a:pt x="2607835" y="472171"/>
                </a:cubicBezTo>
                <a:lnTo>
                  <a:pt x="2377072" y="742183"/>
                </a:lnTo>
                <a:cubicBezTo>
                  <a:pt x="2358924" y="763508"/>
                  <a:pt x="2334532" y="775463"/>
                  <a:pt x="2308998" y="775463"/>
                </a:cubicBezTo>
                <a:lnTo>
                  <a:pt x="2295035" y="775463"/>
                </a:lnTo>
                <a:cubicBezTo>
                  <a:pt x="2207268" y="775463"/>
                  <a:pt x="2163966" y="646937"/>
                  <a:pt x="2226961" y="573268"/>
                </a:cubicBezTo>
                <a:lnTo>
                  <a:pt x="2313317" y="472171"/>
                </a:lnTo>
                <a:cubicBezTo>
                  <a:pt x="2352815" y="425966"/>
                  <a:pt x="2352815" y="349497"/>
                  <a:pt x="2313317" y="303292"/>
                </a:cubicBezTo>
                <a:lnTo>
                  <a:pt x="2226961" y="202195"/>
                </a:lnTo>
                <a:cubicBezTo>
                  <a:pt x="2163966" y="128526"/>
                  <a:pt x="2207268" y="0"/>
                  <a:pt x="2295035" y="0"/>
                </a:cubicBezTo>
                <a:close/>
                <a:moveTo>
                  <a:pt x="1863234" y="0"/>
                </a:moveTo>
                <a:lnTo>
                  <a:pt x="1877198" y="0"/>
                </a:lnTo>
                <a:cubicBezTo>
                  <a:pt x="1902597" y="0"/>
                  <a:pt x="1927123" y="11955"/>
                  <a:pt x="1945272" y="33280"/>
                </a:cubicBezTo>
                <a:lnTo>
                  <a:pt x="2176034" y="303292"/>
                </a:lnTo>
                <a:cubicBezTo>
                  <a:pt x="2215532" y="349497"/>
                  <a:pt x="2215532" y="425966"/>
                  <a:pt x="2176034" y="472171"/>
                </a:cubicBezTo>
                <a:lnTo>
                  <a:pt x="1945272" y="742183"/>
                </a:lnTo>
                <a:cubicBezTo>
                  <a:pt x="1927123" y="763508"/>
                  <a:pt x="1902597" y="775463"/>
                  <a:pt x="1877198" y="775463"/>
                </a:cubicBezTo>
                <a:lnTo>
                  <a:pt x="1863234" y="775463"/>
                </a:lnTo>
                <a:cubicBezTo>
                  <a:pt x="1775467" y="775463"/>
                  <a:pt x="1732166" y="646937"/>
                  <a:pt x="1795160" y="573268"/>
                </a:cubicBezTo>
                <a:lnTo>
                  <a:pt x="1881517" y="472171"/>
                </a:lnTo>
                <a:cubicBezTo>
                  <a:pt x="1921014" y="425966"/>
                  <a:pt x="1921014" y="349497"/>
                  <a:pt x="1881517" y="303292"/>
                </a:cubicBezTo>
                <a:lnTo>
                  <a:pt x="1795160" y="202195"/>
                </a:lnTo>
                <a:cubicBezTo>
                  <a:pt x="1732166" y="128526"/>
                  <a:pt x="1775467" y="0"/>
                  <a:pt x="1863234" y="0"/>
                </a:cubicBezTo>
                <a:close/>
                <a:moveTo>
                  <a:pt x="1418734" y="0"/>
                </a:moveTo>
                <a:lnTo>
                  <a:pt x="1432698" y="0"/>
                </a:lnTo>
                <a:cubicBezTo>
                  <a:pt x="1458097" y="0"/>
                  <a:pt x="1482623" y="11955"/>
                  <a:pt x="1500772" y="33280"/>
                </a:cubicBezTo>
                <a:lnTo>
                  <a:pt x="1731534" y="303292"/>
                </a:lnTo>
                <a:cubicBezTo>
                  <a:pt x="1771031" y="349497"/>
                  <a:pt x="1771031" y="425966"/>
                  <a:pt x="1731534" y="472171"/>
                </a:cubicBezTo>
                <a:lnTo>
                  <a:pt x="1500772" y="742183"/>
                </a:lnTo>
                <a:cubicBezTo>
                  <a:pt x="1482623" y="763508"/>
                  <a:pt x="1458097" y="775463"/>
                  <a:pt x="1432698" y="775463"/>
                </a:cubicBezTo>
                <a:lnTo>
                  <a:pt x="1418734" y="775463"/>
                </a:lnTo>
                <a:cubicBezTo>
                  <a:pt x="1330967" y="775463"/>
                  <a:pt x="1287666" y="646937"/>
                  <a:pt x="1350660" y="573268"/>
                </a:cubicBezTo>
                <a:lnTo>
                  <a:pt x="1437017" y="472171"/>
                </a:lnTo>
                <a:cubicBezTo>
                  <a:pt x="1476514" y="425966"/>
                  <a:pt x="1476514" y="349497"/>
                  <a:pt x="1437017" y="303292"/>
                </a:cubicBezTo>
                <a:lnTo>
                  <a:pt x="1350660" y="202195"/>
                </a:lnTo>
                <a:cubicBezTo>
                  <a:pt x="1287666" y="128526"/>
                  <a:pt x="1330967" y="0"/>
                  <a:pt x="1418734" y="0"/>
                </a:cubicBezTo>
                <a:close/>
                <a:moveTo>
                  <a:pt x="974234" y="0"/>
                </a:moveTo>
                <a:lnTo>
                  <a:pt x="988198" y="0"/>
                </a:lnTo>
                <a:cubicBezTo>
                  <a:pt x="1013597" y="0"/>
                  <a:pt x="1038123" y="11955"/>
                  <a:pt x="1056272" y="33280"/>
                </a:cubicBezTo>
                <a:lnTo>
                  <a:pt x="1287034" y="303292"/>
                </a:lnTo>
                <a:cubicBezTo>
                  <a:pt x="1326531" y="349497"/>
                  <a:pt x="1326531" y="425966"/>
                  <a:pt x="1287034" y="472171"/>
                </a:cubicBezTo>
                <a:lnTo>
                  <a:pt x="1056272" y="742183"/>
                </a:lnTo>
                <a:cubicBezTo>
                  <a:pt x="1038123" y="763508"/>
                  <a:pt x="1013731" y="775463"/>
                  <a:pt x="988198" y="775463"/>
                </a:cubicBezTo>
                <a:lnTo>
                  <a:pt x="974234" y="775463"/>
                </a:lnTo>
                <a:cubicBezTo>
                  <a:pt x="886467" y="775463"/>
                  <a:pt x="843166" y="646937"/>
                  <a:pt x="906160" y="573268"/>
                </a:cubicBezTo>
                <a:lnTo>
                  <a:pt x="992517" y="472171"/>
                </a:lnTo>
                <a:cubicBezTo>
                  <a:pt x="1032014" y="425966"/>
                  <a:pt x="1032014" y="349497"/>
                  <a:pt x="992517" y="303292"/>
                </a:cubicBezTo>
                <a:lnTo>
                  <a:pt x="906160" y="202195"/>
                </a:lnTo>
                <a:cubicBezTo>
                  <a:pt x="843166" y="128526"/>
                  <a:pt x="886467" y="0"/>
                  <a:pt x="974234" y="0"/>
                </a:cubicBezTo>
                <a:close/>
                <a:moveTo>
                  <a:pt x="542434" y="0"/>
                </a:moveTo>
                <a:lnTo>
                  <a:pt x="556398" y="0"/>
                </a:lnTo>
                <a:cubicBezTo>
                  <a:pt x="581797" y="0"/>
                  <a:pt x="606323" y="11955"/>
                  <a:pt x="624472" y="33280"/>
                </a:cubicBezTo>
                <a:lnTo>
                  <a:pt x="855234" y="303292"/>
                </a:lnTo>
                <a:cubicBezTo>
                  <a:pt x="894731" y="349497"/>
                  <a:pt x="894731" y="425966"/>
                  <a:pt x="855234" y="472171"/>
                </a:cubicBezTo>
                <a:lnTo>
                  <a:pt x="624472" y="742183"/>
                </a:lnTo>
                <a:cubicBezTo>
                  <a:pt x="606323" y="763508"/>
                  <a:pt x="581797" y="775463"/>
                  <a:pt x="556398" y="775463"/>
                </a:cubicBezTo>
                <a:lnTo>
                  <a:pt x="542434" y="775463"/>
                </a:lnTo>
                <a:cubicBezTo>
                  <a:pt x="454668" y="775463"/>
                  <a:pt x="411366" y="646937"/>
                  <a:pt x="474360" y="573268"/>
                </a:cubicBezTo>
                <a:lnTo>
                  <a:pt x="560717" y="472171"/>
                </a:lnTo>
                <a:cubicBezTo>
                  <a:pt x="600214" y="425966"/>
                  <a:pt x="600214" y="349497"/>
                  <a:pt x="560717" y="303292"/>
                </a:cubicBezTo>
                <a:lnTo>
                  <a:pt x="474360" y="202195"/>
                </a:lnTo>
                <a:cubicBezTo>
                  <a:pt x="411366" y="128526"/>
                  <a:pt x="454668" y="0"/>
                  <a:pt x="542434" y="0"/>
                </a:cubicBezTo>
                <a:close/>
                <a:moveTo>
                  <a:pt x="97934" y="0"/>
                </a:moveTo>
                <a:lnTo>
                  <a:pt x="111898" y="0"/>
                </a:lnTo>
                <a:cubicBezTo>
                  <a:pt x="137297" y="0"/>
                  <a:pt x="161823" y="11955"/>
                  <a:pt x="179972" y="33280"/>
                </a:cubicBezTo>
                <a:lnTo>
                  <a:pt x="410734" y="303292"/>
                </a:lnTo>
                <a:cubicBezTo>
                  <a:pt x="450232" y="349497"/>
                  <a:pt x="450232" y="425966"/>
                  <a:pt x="410734" y="472171"/>
                </a:cubicBezTo>
                <a:lnTo>
                  <a:pt x="179972" y="742183"/>
                </a:lnTo>
                <a:cubicBezTo>
                  <a:pt x="161823" y="763508"/>
                  <a:pt x="137297" y="775463"/>
                  <a:pt x="111898" y="775463"/>
                </a:cubicBezTo>
                <a:lnTo>
                  <a:pt x="97934" y="775463"/>
                </a:lnTo>
                <a:cubicBezTo>
                  <a:pt x="10168" y="775463"/>
                  <a:pt x="-33134" y="646937"/>
                  <a:pt x="29860" y="573268"/>
                </a:cubicBezTo>
                <a:lnTo>
                  <a:pt x="116217" y="472171"/>
                </a:lnTo>
                <a:cubicBezTo>
                  <a:pt x="155714" y="425966"/>
                  <a:pt x="155714" y="349497"/>
                  <a:pt x="116217" y="303292"/>
                </a:cubicBezTo>
                <a:lnTo>
                  <a:pt x="29860" y="202195"/>
                </a:lnTo>
                <a:cubicBezTo>
                  <a:pt x="-33134" y="128526"/>
                  <a:pt x="10168" y="0"/>
                  <a:pt x="9793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B0AC986-8EC4-4242-9E35-8A0366108C36}"/>
              </a:ext>
            </a:extLst>
          </p:cNvPr>
          <p:cNvGrpSpPr/>
          <p:nvPr/>
        </p:nvGrpSpPr>
        <p:grpSpPr>
          <a:xfrm>
            <a:off x="4023528" y="4434559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E0DE3E5-BBCD-41E0-AB29-0CA8C3F888A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20A1028-D3B0-4156-A9D7-93F823E0049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E47A4E2D-0375-454B-9694-D4BD8CEB1BA7}"/>
              </a:ext>
            </a:extLst>
          </p:cNvPr>
          <p:cNvSpPr txBox="1"/>
          <p:nvPr/>
        </p:nvSpPr>
        <p:spPr>
          <a:xfrm>
            <a:off x="4697624" y="1835127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accent6"/>
                </a:solidFill>
              </a:rPr>
              <a:t>2020</a:t>
            </a: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8149FBE0-84D0-4418-92EE-B72D8FEA29DB}"/>
              </a:ext>
            </a:extLst>
          </p:cNvPr>
          <p:cNvSpPr/>
          <p:nvPr/>
        </p:nvSpPr>
        <p:spPr>
          <a:xfrm>
            <a:off x="767259" y="3359922"/>
            <a:ext cx="2652577" cy="466345"/>
          </a:xfrm>
          <a:custGeom>
            <a:avLst/>
            <a:gdLst>
              <a:gd name="connsiteX0" fmla="*/ 2446544 w 2652577"/>
              <a:gd name="connsiteY0" fmla="*/ 0 h 466345"/>
              <a:gd name="connsiteX1" fmla="*/ 2454933 w 2652577"/>
              <a:gd name="connsiteY1" fmla="*/ 0 h 466345"/>
              <a:gd name="connsiteX2" fmla="*/ 2495959 w 2652577"/>
              <a:gd name="connsiteY2" fmla="*/ 20057 h 466345"/>
              <a:gd name="connsiteX3" fmla="*/ 2634764 w 2652577"/>
              <a:gd name="connsiteY3" fmla="*/ 182371 h 466345"/>
              <a:gd name="connsiteX4" fmla="*/ 2634764 w 2652577"/>
              <a:gd name="connsiteY4" fmla="*/ 283974 h 466345"/>
              <a:gd name="connsiteX5" fmla="*/ 2495959 w 2652577"/>
              <a:gd name="connsiteY5" fmla="*/ 446288 h 466345"/>
              <a:gd name="connsiteX6" fmla="*/ 2454933 w 2652577"/>
              <a:gd name="connsiteY6" fmla="*/ 466345 h 466345"/>
              <a:gd name="connsiteX7" fmla="*/ 2446544 w 2652577"/>
              <a:gd name="connsiteY7" fmla="*/ 466345 h 466345"/>
              <a:gd name="connsiteX8" fmla="*/ 2405532 w 2652577"/>
              <a:gd name="connsiteY8" fmla="*/ 344815 h 466345"/>
              <a:gd name="connsiteX9" fmla="*/ 2457478 w 2652577"/>
              <a:gd name="connsiteY9" fmla="*/ 283974 h 466345"/>
              <a:gd name="connsiteX10" fmla="*/ 2457478 w 2652577"/>
              <a:gd name="connsiteY10" fmla="*/ 182371 h 466345"/>
              <a:gd name="connsiteX11" fmla="*/ 2405532 w 2652577"/>
              <a:gd name="connsiteY11" fmla="*/ 121530 h 466345"/>
              <a:gd name="connsiteX12" fmla="*/ 2446544 w 2652577"/>
              <a:gd name="connsiteY12" fmla="*/ 0 h 466345"/>
              <a:gd name="connsiteX13" fmla="*/ 2179844 w 2652577"/>
              <a:gd name="connsiteY13" fmla="*/ 0 h 466345"/>
              <a:gd name="connsiteX14" fmla="*/ 2188233 w 2652577"/>
              <a:gd name="connsiteY14" fmla="*/ 0 h 466345"/>
              <a:gd name="connsiteX15" fmla="*/ 2229259 w 2652577"/>
              <a:gd name="connsiteY15" fmla="*/ 20057 h 466345"/>
              <a:gd name="connsiteX16" fmla="*/ 2368064 w 2652577"/>
              <a:gd name="connsiteY16" fmla="*/ 182371 h 466345"/>
              <a:gd name="connsiteX17" fmla="*/ 2368064 w 2652577"/>
              <a:gd name="connsiteY17" fmla="*/ 283974 h 466345"/>
              <a:gd name="connsiteX18" fmla="*/ 2229259 w 2652577"/>
              <a:gd name="connsiteY18" fmla="*/ 446288 h 466345"/>
              <a:gd name="connsiteX19" fmla="*/ 2188233 w 2652577"/>
              <a:gd name="connsiteY19" fmla="*/ 466345 h 466345"/>
              <a:gd name="connsiteX20" fmla="*/ 2179844 w 2652577"/>
              <a:gd name="connsiteY20" fmla="*/ 466345 h 466345"/>
              <a:gd name="connsiteX21" fmla="*/ 2138832 w 2652577"/>
              <a:gd name="connsiteY21" fmla="*/ 344815 h 466345"/>
              <a:gd name="connsiteX22" fmla="*/ 2190778 w 2652577"/>
              <a:gd name="connsiteY22" fmla="*/ 283974 h 466345"/>
              <a:gd name="connsiteX23" fmla="*/ 2190778 w 2652577"/>
              <a:gd name="connsiteY23" fmla="*/ 182371 h 466345"/>
              <a:gd name="connsiteX24" fmla="*/ 2138832 w 2652577"/>
              <a:gd name="connsiteY24" fmla="*/ 121530 h 466345"/>
              <a:gd name="connsiteX25" fmla="*/ 2179844 w 2652577"/>
              <a:gd name="connsiteY25" fmla="*/ 0 h 466345"/>
              <a:gd name="connsiteX26" fmla="*/ 1913145 w 2652577"/>
              <a:gd name="connsiteY26" fmla="*/ 0 h 466345"/>
              <a:gd name="connsiteX27" fmla="*/ 1921533 w 2652577"/>
              <a:gd name="connsiteY27" fmla="*/ 0 h 466345"/>
              <a:gd name="connsiteX28" fmla="*/ 1962559 w 2652577"/>
              <a:gd name="connsiteY28" fmla="*/ 20057 h 466345"/>
              <a:gd name="connsiteX29" fmla="*/ 2101364 w 2652577"/>
              <a:gd name="connsiteY29" fmla="*/ 182371 h 466345"/>
              <a:gd name="connsiteX30" fmla="*/ 2101364 w 2652577"/>
              <a:gd name="connsiteY30" fmla="*/ 283974 h 466345"/>
              <a:gd name="connsiteX31" fmla="*/ 1962559 w 2652577"/>
              <a:gd name="connsiteY31" fmla="*/ 446288 h 466345"/>
              <a:gd name="connsiteX32" fmla="*/ 1921533 w 2652577"/>
              <a:gd name="connsiteY32" fmla="*/ 466345 h 466345"/>
              <a:gd name="connsiteX33" fmla="*/ 1913145 w 2652577"/>
              <a:gd name="connsiteY33" fmla="*/ 466345 h 466345"/>
              <a:gd name="connsiteX34" fmla="*/ 1872133 w 2652577"/>
              <a:gd name="connsiteY34" fmla="*/ 344815 h 466345"/>
              <a:gd name="connsiteX35" fmla="*/ 1924078 w 2652577"/>
              <a:gd name="connsiteY35" fmla="*/ 283974 h 466345"/>
              <a:gd name="connsiteX36" fmla="*/ 1924078 w 2652577"/>
              <a:gd name="connsiteY36" fmla="*/ 182371 h 466345"/>
              <a:gd name="connsiteX37" fmla="*/ 1872133 w 2652577"/>
              <a:gd name="connsiteY37" fmla="*/ 121530 h 466345"/>
              <a:gd name="connsiteX38" fmla="*/ 1913145 w 2652577"/>
              <a:gd name="connsiteY38" fmla="*/ 0 h 466345"/>
              <a:gd name="connsiteX39" fmla="*/ 1659145 w 2652577"/>
              <a:gd name="connsiteY39" fmla="*/ 0 h 466345"/>
              <a:gd name="connsiteX40" fmla="*/ 1667533 w 2652577"/>
              <a:gd name="connsiteY40" fmla="*/ 0 h 466345"/>
              <a:gd name="connsiteX41" fmla="*/ 1708559 w 2652577"/>
              <a:gd name="connsiteY41" fmla="*/ 20057 h 466345"/>
              <a:gd name="connsiteX42" fmla="*/ 1847364 w 2652577"/>
              <a:gd name="connsiteY42" fmla="*/ 182371 h 466345"/>
              <a:gd name="connsiteX43" fmla="*/ 1847364 w 2652577"/>
              <a:gd name="connsiteY43" fmla="*/ 283974 h 466345"/>
              <a:gd name="connsiteX44" fmla="*/ 1708559 w 2652577"/>
              <a:gd name="connsiteY44" fmla="*/ 446288 h 466345"/>
              <a:gd name="connsiteX45" fmla="*/ 1667533 w 2652577"/>
              <a:gd name="connsiteY45" fmla="*/ 466345 h 466345"/>
              <a:gd name="connsiteX46" fmla="*/ 1659145 w 2652577"/>
              <a:gd name="connsiteY46" fmla="*/ 466345 h 466345"/>
              <a:gd name="connsiteX47" fmla="*/ 1618133 w 2652577"/>
              <a:gd name="connsiteY47" fmla="*/ 344815 h 466345"/>
              <a:gd name="connsiteX48" fmla="*/ 1670078 w 2652577"/>
              <a:gd name="connsiteY48" fmla="*/ 283974 h 466345"/>
              <a:gd name="connsiteX49" fmla="*/ 1670078 w 2652577"/>
              <a:gd name="connsiteY49" fmla="*/ 182371 h 466345"/>
              <a:gd name="connsiteX50" fmla="*/ 1618133 w 2652577"/>
              <a:gd name="connsiteY50" fmla="*/ 121530 h 466345"/>
              <a:gd name="connsiteX51" fmla="*/ 1659145 w 2652577"/>
              <a:gd name="connsiteY51" fmla="*/ 0 h 466345"/>
              <a:gd name="connsiteX52" fmla="*/ 1392445 w 2652577"/>
              <a:gd name="connsiteY52" fmla="*/ 0 h 466345"/>
              <a:gd name="connsiteX53" fmla="*/ 1400833 w 2652577"/>
              <a:gd name="connsiteY53" fmla="*/ 0 h 466345"/>
              <a:gd name="connsiteX54" fmla="*/ 1441859 w 2652577"/>
              <a:gd name="connsiteY54" fmla="*/ 20057 h 466345"/>
              <a:gd name="connsiteX55" fmla="*/ 1580664 w 2652577"/>
              <a:gd name="connsiteY55" fmla="*/ 182371 h 466345"/>
              <a:gd name="connsiteX56" fmla="*/ 1580664 w 2652577"/>
              <a:gd name="connsiteY56" fmla="*/ 283974 h 466345"/>
              <a:gd name="connsiteX57" fmla="*/ 1441859 w 2652577"/>
              <a:gd name="connsiteY57" fmla="*/ 446288 h 466345"/>
              <a:gd name="connsiteX58" fmla="*/ 1400833 w 2652577"/>
              <a:gd name="connsiteY58" fmla="*/ 466345 h 466345"/>
              <a:gd name="connsiteX59" fmla="*/ 1392445 w 2652577"/>
              <a:gd name="connsiteY59" fmla="*/ 466345 h 466345"/>
              <a:gd name="connsiteX60" fmla="*/ 1351433 w 2652577"/>
              <a:gd name="connsiteY60" fmla="*/ 344815 h 466345"/>
              <a:gd name="connsiteX61" fmla="*/ 1403378 w 2652577"/>
              <a:gd name="connsiteY61" fmla="*/ 283974 h 466345"/>
              <a:gd name="connsiteX62" fmla="*/ 1403378 w 2652577"/>
              <a:gd name="connsiteY62" fmla="*/ 182371 h 466345"/>
              <a:gd name="connsiteX63" fmla="*/ 1351433 w 2652577"/>
              <a:gd name="connsiteY63" fmla="*/ 121530 h 466345"/>
              <a:gd name="connsiteX64" fmla="*/ 1392445 w 2652577"/>
              <a:gd name="connsiteY64" fmla="*/ 0 h 466345"/>
              <a:gd name="connsiteX65" fmla="*/ 1125745 w 2652577"/>
              <a:gd name="connsiteY65" fmla="*/ 0 h 466345"/>
              <a:gd name="connsiteX66" fmla="*/ 1134133 w 2652577"/>
              <a:gd name="connsiteY66" fmla="*/ 0 h 466345"/>
              <a:gd name="connsiteX67" fmla="*/ 1175159 w 2652577"/>
              <a:gd name="connsiteY67" fmla="*/ 20057 h 466345"/>
              <a:gd name="connsiteX68" fmla="*/ 1313963 w 2652577"/>
              <a:gd name="connsiteY68" fmla="*/ 182371 h 466345"/>
              <a:gd name="connsiteX69" fmla="*/ 1313963 w 2652577"/>
              <a:gd name="connsiteY69" fmla="*/ 283974 h 466345"/>
              <a:gd name="connsiteX70" fmla="*/ 1175159 w 2652577"/>
              <a:gd name="connsiteY70" fmla="*/ 446288 h 466345"/>
              <a:gd name="connsiteX71" fmla="*/ 1134133 w 2652577"/>
              <a:gd name="connsiteY71" fmla="*/ 466345 h 466345"/>
              <a:gd name="connsiteX72" fmla="*/ 1125745 w 2652577"/>
              <a:gd name="connsiteY72" fmla="*/ 466345 h 466345"/>
              <a:gd name="connsiteX73" fmla="*/ 1084732 w 2652577"/>
              <a:gd name="connsiteY73" fmla="*/ 344815 h 466345"/>
              <a:gd name="connsiteX74" fmla="*/ 1136678 w 2652577"/>
              <a:gd name="connsiteY74" fmla="*/ 283974 h 466345"/>
              <a:gd name="connsiteX75" fmla="*/ 1136678 w 2652577"/>
              <a:gd name="connsiteY75" fmla="*/ 182371 h 466345"/>
              <a:gd name="connsiteX76" fmla="*/ 1084732 w 2652577"/>
              <a:gd name="connsiteY76" fmla="*/ 121530 h 466345"/>
              <a:gd name="connsiteX77" fmla="*/ 1125745 w 2652577"/>
              <a:gd name="connsiteY77" fmla="*/ 0 h 466345"/>
              <a:gd name="connsiteX78" fmla="*/ 859045 w 2652577"/>
              <a:gd name="connsiteY78" fmla="*/ 0 h 466345"/>
              <a:gd name="connsiteX79" fmla="*/ 867433 w 2652577"/>
              <a:gd name="connsiteY79" fmla="*/ 0 h 466345"/>
              <a:gd name="connsiteX80" fmla="*/ 908459 w 2652577"/>
              <a:gd name="connsiteY80" fmla="*/ 20057 h 466345"/>
              <a:gd name="connsiteX81" fmla="*/ 1047264 w 2652577"/>
              <a:gd name="connsiteY81" fmla="*/ 182371 h 466345"/>
              <a:gd name="connsiteX82" fmla="*/ 1047264 w 2652577"/>
              <a:gd name="connsiteY82" fmla="*/ 283974 h 466345"/>
              <a:gd name="connsiteX83" fmla="*/ 908459 w 2652577"/>
              <a:gd name="connsiteY83" fmla="*/ 446288 h 466345"/>
              <a:gd name="connsiteX84" fmla="*/ 867433 w 2652577"/>
              <a:gd name="connsiteY84" fmla="*/ 466345 h 466345"/>
              <a:gd name="connsiteX85" fmla="*/ 859045 w 2652577"/>
              <a:gd name="connsiteY85" fmla="*/ 466345 h 466345"/>
              <a:gd name="connsiteX86" fmla="*/ 818032 w 2652577"/>
              <a:gd name="connsiteY86" fmla="*/ 344815 h 466345"/>
              <a:gd name="connsiteX87" fmla="*/ 869978 w 2652577"/>
              <a:gd name="connsiteY87" fmla="*/ 283974 h 466345"/>
              <a:gd name="connsiteX88" fmla="*/ 869978 w 2652577"/>
              <a:gd name="connsiteY88" fmla="*/ 182371 h 466345"/>
              <a:gd name="connsiteX89" fmla="*/ 818032 w 2652577"/>
              <a:gd name="connsiteY89" fmla="*/ 121530 h 466345"/>
              <a:gd name="connsiteX90" fmla="*/ 859045 w 2652577"/>
              <a:gd name="connsiteY90" fmla="*/ 0 h 466345"/>
              <a:gd name="connsiteX91" fmla="*/ 592345 w 2652577"/>
              <a:gd name="connsiteY91" fmla="*/ 0 h 466345"/>
              <a:gd name="connsiteX92" fmla="*/ 600733 w 2652577"/>
              <a:gd name="connsiteY92" fmla="*/ 0 h 466345"/>
              <a:gd name="connsiteX93" fmla="*/ 641759 w 2652577"/>
              <a:gd name="connsiteY93" fmla="*/ 20057 h 466345"/>
              <a:gd name="connsiteX94" fmla="*/ 780564 w 2652577"/>
              <a:gd name="connsiteY94" fmla="*/ 182371 h 466345"/>
              <a:gd name="connsiteX95" fmla="*/ 780564 w 2652577"/>
              <a:gd name="connsiteY95" fmla="*/ 283974 h 466345"/>
              <a:gd name="connsiteX96" fmla="*/ 641759 w 2652577"/>
              <a:gd name="connsiteY96" fmla="*/ 446288 h 466345"/>
              <a:gd name="connsiteX97" fmla="*/ 600733 w 2652577"/>
              <a:gd name="connsiteY97" fmla="*/ 466345 h 466345"/>
              <a:gd name="connsiteX98" fmla="*/ 592345 w 2652577"/>
              <a:gd name="connsiteY98" fmla="*/ 466345 h 466345"/>
              <a:gd name="connsiteX99" fmla="*/ 551332 w 2652577"/>
              <a:gd name="connsiteY99" fmla="*/ 344815 h 466345"/>
              <a:gd name="connsiteX100" fmla="*/ 603278 w 2652577"/>
              <a:gd name="connsiteY100" fmla="*/ 283974 h 466345"/>
              <a:gd name="connsiteX101" fmla="*/ 603278 w 2652577"/>
              <a:gd name="connsiteY101" fmla="*/ 182371 h 466345"/>
              <a:gd name="connsiteX102" fmla="*/ 551332 w 2652577"/>
              <a:gd name="connsiteY102" fmla="*/ 121530 h 466345"/>
              <a:gd name="connsiteX103" fmla="*/ 592345 w 2652577"/>
              <a:gd name="connsiteY103" fmla="*/ 0 h 466345"/>
              <a:gd name="connsiteX104" fmla="*/ 325644 w 2652577"/>
              <a:gd name="connsiteY104" fmla="*/ 0 h 466345"/>
              <a:gd name="connsiteX105" fmla="*/ 334033 w 2652577"/>
              <a:gd name="connsiteY105" fmla="*/ 0 h 466345"/>
              <a:gd name="connsiteX106" fmla="*/ 375059 w 2652577"/>
              <a:gd name="connsiteY106" fmla="*/ 20057 h 466345"/>
              <a:gd name="connsiteX107" fmla="*/ 513863 w 2652577"/>
              <a:gd name="connsiteY107" fmla="*/ 182371 h 466345"/>
              <a:gd name="connsiteX108" fmla="*/ 513863 w 2652577"/>
              <a:gd name="connsiteY108" fmla="*/ 283974 h 466345"/>
              <a:gd name="connsiteX109" fmla="*/ 375059 w 2652577"/>
              <a:gd name="connsiteY109" fmla="*/ 446288 h 466345"/>
              <a:gd name="connsiteX110" fmla="*/ 334033 w 2652577"/>
              <a:gd name="connsiteY110" fmla="*/ 466345 h 466345"/>
              <a:gd name="connsiteX111" fmla="*/ 325644 w 2652577"/>
              <a:gd name="connsiteY111" fmla="*/ 466345 h 466345"/>
              <a:gd name="connsiteX112" fmla="*/ 284632 w 2652577"/>
              <a:gd name="connsiteY112" fmla="*/ 344815 h 466345"/>
              <a:gd name="connsiteX113" fmla="*/ 336577 w 2652577"/>
              <a:gd name="connsiteY113" fmla="*/ 283974 h 466345"/>
              <a:gd name="connsiteX114" fmla="*/ 336577 w 2652577"/>
              <a:gd name="connsiteY114" fmla="*/ 182371 h 466345"/>
              <a:gd name="connsiteX115" fmla="*/ 284632 w 2652577"/>
              <a:gd name="connsiteY115" fmla="*/ 121530 h 466345"/>
              <a:gd name="connsiteX116" fmla="*/ 325644 w 2652577"/>
              <a:gd name="connsiteY116" fmla="*/ 0 h 466345"/>
              <a:gd name="connsiteX117" fmla="*/ 58945 w 2652577"/>
              <a:gd name="connsiteY117" fmla="*/ 0 h 466345"/>
              <a:gd name="connsiteX118" fmla="*/ 67333 w 2652577"/>
              <a:gd name="connsiteY118" fmla="*/ 0 h 466345"/>
              <a:gd name="connsiteX119" fmla="*/ 108359 w 2652577"/>
              <a:gd name="connsiteY119" fmla="*/ 20057 h 466345"/>
              <a:gd name="connsiteX120" fmla="*/ 247163 w 2652577"/>
              <a:gd name="connsiteY120" fmla="*/ 182371 h 466345"/>
              <a:gd name="connsiteX121" fmla="*/ 247163 w 2652577"/>
              <a:gd name="connsiteY121" fmla="*/ 283974 h 466345"/>
              <a:gd name="connsiteX122" fmla="*/ 108359 w 2652577"/>
              <a:gd name="connsiteY122" fmla="*/ 446288 h 466345"/>
              <a:gd name="connsiteX123" fmla="*/ 67333 w 2652577"/>
              <a:gd name="connsiteY123" fmla="*/ 466345 h 466345"/>
              <a:gd name="connsiteX124" fmla="*/ 58945 w 2652577"/>
              <a:gd name="connsiteY124" fmla="*/ 466345 h 466345"/>
              <a:gd name="connsiteX125" fmla="*/ 17932 w 2652577"/>
              <a:gd name="connsiteY125" fmla="*/ 344815 h 466345"/>
              <a:gd name="connsiteX126" fmla="*/ 69878 w 2652577"/>
              <a:gd name="connsiteY126" fmla="*/ 283974 h 466345"/>
              <a:gd name="connsiteX127" fmla="*/ 69878 w 2652577"/>
              <a:gd name="connsiteY127" fmla="*/ 182371 h 466345"/>
              <a:gd name="connsiteX128" fmla="*/ 17932 w 2652577"/>
              <a:gd name="connsiteY128" fmla="*/ 121530 h 466345"/>
              <a:gd name="connsiteX129" fmla="*/ 58945 w 2652577"/>
              <a:gd name="connsiteY129" fmla="*/ 0 h 46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652577" h="466345">
                <a:moveTo>
                  <a:pt x="2446544" y="0"/>
                </a:moveTo>
                <a:lnTo>
                  <a:pt x="2454933" y="0"/>
                </a:lnTo>
                <a:cubicBezTo>
                  <a:pt x="2470174" y="0"/>
                  <a:pt x="2484905" y="7233"/>
                  <a:pt x="2495959" y="20057"/>
                </a:cubicBezTo>
                <a:lnTo>
                  <a:pt x="2634764" y="182371"/>
                </a:lnTo>
                <a:cubicBezTo>
                  <a:pt x="2658515" y="210179"/>
                  <a:pt x="2658515" y="256166"/>
                  <a:pt x="2634764" y="283974"/>
                </a:cubicBezTo>
                <a:lnTo>
                  <a:pt x="2495959" y="446288"/>
                </a:lnTo>
                <a:cubicBezTo>
                  <a:pt x="2484905" y="459242"/>
                  <a:pt x="2470174" y="466345"/>
                  <a:pt x="2454933" y="466345"/>
                </a:cubicBezTo>
                <a:lnTo>
                  <a:pt x="2446544" y="466345"/>
                </a:lnTo>
                <a:cubicBezTo>
                  <a:pt x="2393723" y="466345"/>
                  <a:pt x="2367683" y="389010"/>
                  <a:pt x="2405532" y="344815"/>
                </a:cubicBezTo>
                <a:lnTo>
                  <a:pt x="2457478" y="283974"/>
                </a:lnTo>
                <a:cubicBezTo>
                  <a:pt x="2481215" y="256166"/>
                  <a:pt x="2481215" y="210179"/>
                  <a:pt x="2457478" y="182371"/>
                </a:cubicBezTo>
                <a:lnTo>
                  <a:pt x="2405532" y="121530"/>
                </a:lnTo>
                <a:cubicBezTo>
                  <a:pt x="2367683" y="77206"/>
                  <a:pt x="2393723" y="0"/>
                  <a:pt x="2446544" y="0"/>
                </a:cubicBezTo>
                <a:close/>
                <a:moveTo>
                  <a:pt x="2179844" y="0"/>
                </a:moveTo>
                <a:lnTo>
                  <a:pt x="2188233" y="0"/>
                </a:lnTo>
                <a:cubicBezTo>
                  <a:pt x="2203474" y="0"/>
                  <a:pt x="2218205" y="7233"/>
                  <a:pt x="2229259" y="20057"/>
                </a:cubicBezTo>
                <a:lnTo>
                  <a:pt x="2368064" y="182371"/>
                </a:lnTo>
                <a:cubicBezTo>
                  <a:pt x="2391815" y="210179"/>
                  <a:pt x="2391815" y="256166"/>
                  <a:pt x="2368064" y="283974"/>
                </a:cubicBezTo>
                <a:lnTo>
                  <a:pt x="2229259" y="446288"/>
                </a:lnTo>
                <a:cubicBezTo>
                  <a:pt x="2218205" y="459242"/>
                  <a:pt x="2203596" y="466345"/>
                  <a:pt x="2188233" y="466345"/>
                </a:cubicBezTo>
                <a:lnTo>
                  <a:pt x="2179844" y="466345"/>
                </a:lnTo>
                <a:cubicBezTo>
                  <a:pt x="2127023" y="466345"/>
                  <a:pt x="2100983" y="389010"/>
                  <a:pt x="2138832" y="344815"/>
                </a:cubicBezTo>
                <a:lnTo>
                  <a:pt x="2190778" y="283974"/>
                </a:lnTo>
                <a:cubicBezTo>
                  <a:pt x="2214515" y="256166"/>
                  <a:pt x="2214515" y="210179"/>
                  <a:pt x="2190778" y="182371"/>
                </a:cubicBezTo>
                <a:lnTo>
                  <a:pt x="2138832" y="121530"/>
                </a:lnTo>
                <a:cubicBezTo>
                  <a:pt x="2100983" y="77206"/>
                  <a:pt x="2127023" y="0"/>
                  <a:pt x="2179844" y="0"/>
                </a:cubicBezTo>
                <a:close/>
                <a:moveTo>
                  <a:pt x="1913145" y="0"/>
                </a:moveTo>
                <a:lnTo>
                  <a:pt x="1921533" y="0"/>
                </a:lnTo>
                <a:cubicBezTo>
                  <a:pt x="1936775" y="0"/>
                  <a:pt x="1951505" y="7233"/>
                  <a:pt x="1962559" y="20057"/>
                </a:cubicBezTo>
                <a:lnTo>
                  <a:pt x="2101364" y="182371"/>
                </a:lnTo>
                <a:cubicBezTo>
                  <a:pt x="2125115" y="210179"/>
                  <a:pt x="2125115" y="256166"/>
                  <a:pt x="2101364" y="283974"/>
                </a:cubicBezTo>
                <a:lnTo>
                  <a:pt x="1962559" y="446288"/>
                </a:lnTo>
                <a:cubicBezTo>
                  <a:pt x="1951626" y="459242"/>
                  <a:pt x="1936896" y="466345"/>
                  <a:pt x="1921533" y="466345"/>
                </a:cubicBezTo>
                <a:lnTo>
                  <a:pt x="1913145" y="466345"/>
                </a:lnTo>
                <a:cubicBezTo>
                  <a:pt x="1860324" y="466345"/>
                  <a:pt x="1834284" y="389010"/>
                  <a:pt x="1872133" y="344815"/>
                </a:cubicBezTo>
                <a:lnTo>
                  <a:pt x="1924078" y="283974"/>
                </a:lnTo>
                <a:cubicBezTo>
                  <a:pt x="1947829" y="256166"/>
                  <a:pt x="1947829" y="210179"/>
                  <a:pt x="1924078" y="182371"/>
                </a:cubicBezTo>
                <a:lnTo>
                  <a:pt x="1872133" y="121530"/>
                </a:lnTo>
                <a:cubicBezTo>
                  <a:pt x="1834284" y="77206"/>
                  <a:pt x="1860324" y="0"/>
                  <a:pt x="1913145" y="0"/>
                </a:cubicBezTo>
                <a:close/>
                <a:moveTo>
                  <a:pt x="1659145" y="0"/>
                </a:moveTo>
                <a:lnTo>
                  <a:pt x="1667533" y="0"/>
                </a:lnTo>
                <a:cubicBezTo>
                  <a:pt x="1682775" y="0"/>
                  <a:pt x="1697505" y="7233"/>
                  <a:pt x="1708559" y="20057"/>
                </a:cubicBezTo>
                <a:lnTo>
                  <a:pt x="1847364" y="182371"/>
                </a:lnTo>
                <a:cubicBezTo>
                  <a:pt x="1871115" y="210179"/>
                  <a:pt x="1871115" y="256166"/>
                  <a:pt x="1847364" y="283974"/>
                </a:cubicBezTo>
                <a:lnTo>
                  <a:pt x="1708559" y="446288"/>
                </a:lnTo>
                <a:cubicBezTo>
                  <a:pt x="1697505" y="459242"/>
                  <a:pt x="1682775" y="466345"/>
                  <a:pt x="1667533" y="466345"/>
                </a:cubicBezTo>
                <a:lnTo>
                  <a:pt x="1659145" y="466345"/>
                </a:lnTo>
                <a:cubicBezTo>
                  <a:pt x="1606324" y="466345"/>
                  <a:pt x="1580284" y="389010"/>
                  <a:pt x="1618133" y="344815"/>
                </a:cubicBezTo>
                <a:lnTo>
                  <a:pt x="1670078" y="283974"/>
                </a:lnTo>
                <a:cubicBezTo>
                  <a:pt x="1693816" y="256166"/>
                  <a:pt x="1693816" y="210179"/>
                  <a:pt x="1670078" y="182371"/>
                </a:cubicBezTo>
                <a:lnTo>
                  <a:pt x="1618133" y="121530"/>
                </a:lnTo>
                <a:cubicBezTo>
                  <a:pt x="1580284" y="77206"/>
                  <a:pt x="1606324" y="0"/>
                  <a:pt x="1659145" y="0"/>
                </a:cubicBezTo>
                <a:close/>
                <a:moveTo>
                  <a:pt x="1392445" y="0"/>
                </a:moveTo>
                <a:lnTo>
                  <a:pt x="1400833" y="0"/>
                </a:lnTo>
                <a:cubicBezTo>
                  <a:pt x="1416075" y="0"/>
                  <a:pt x="1430805" y="7233"/>
                  <a:pt x="1441859" y="20057"/>
                </a:cubicBezTo>
                <a:lnTo>
                  <a:pt x="1580664" y="182371"/>
                </a:lnTo>
                <a:cubicBezTo>
                  <a:pt x="1604415" y="210179"/>
                  <a:pt x="1604415" y="256166"/>
                  <a:pt x="1580664" y="283974"/>
                </a:cubicBezTo>
                <a:lnTo>
                  <a:pt x="1441859" y="446288"/>
                </a:lnTo>
                <a:cubicBezTo>
                  <a:pt x="1430805" y="459242"/>
                  <a:pt x="1416075" y="466345"/>
                  <a:pt x="1400833" y="466345"/>
                </a:cubicBezTo>
                <a:lnTo>
                  <a:pt x="1392445" y="466345"/>
                </a:lnTo>
                <a:cubicBezTo>
                  <a:pt x="1339624" y="466345"/>
                  <a:pt x="1313584" y="389010"/>
                  <a:pt x="1351433" y="344815"/>
                </a:cubicBezTo>
                <a:lnTo>
                  <a:pt x="1403378" y="283974"/>
                </a:lnTo>
                <a:cubicBezTo>
                  <a:pt x="1427116" y="256166"/>
                  <a:pt x="1427116" y="210179"/>
                  <a:pt x="1403378" y="182371"/>
                </a:cubicBezTo>
                <a:lnTo>
                  <a:pt x="1351433" y="121530"/>
                </a:lnTo>
                <a:cubicBezTo>
                  <a:pt x="1313584" y="77206"/>
                  <a:pt x="1339624" y="0"/>
                  <a:pt x="1392445" y="0"/>
                </a:cubicBezTo>
                <a:close/>
                <a:moveTo>
                  <a:pt x="1125745" y="0"/>
                </a:moveTo>
                <a:lnTo>
                  <a:pt x="1134133" y="0"/>
                </a:lnTo>
                <a:cubicBezTo>
                  <a:pt x="1149375" y="0"/>
                  <a:pt x="1164105" y="7233"/>
                  <a:pt x="1175159" y="20057"/>
                </a:cubicBezTo>
                <a:lnTo>
                  <a:pt x="1313963" y="182371"/>
                </a:lnTo>
                <a:cubicBezTo>
                  <a:pt x="1337715" y="210179"/>
                  <a:pt x="1337715" y="256166"/>
                  <a:pt x="1313963" y="283974"/>
                </a:cubicBezTo>
                <a:lnTo>
                  <a:pt x="1175159" y="446288"/>
                </a:lnTo>
                <a:cubicBezTo>
                  <a:pt x="1164105" y="459242"/>
                  <a:pt x="1149496" y="466345"/>
                  <a:pt x="1134133" y="466345"/>
                </a:cubicBezTo>
                <a:lnTo>
                  <a:pt x="1125745" y="466345"/>
                </a:lnTo>
                <a:cubicBezTo>
                  <a:pt x="1072924" y="466345"/>
                  <a:pt x="1046884" y="389010"/>
                  <a:pt x="1084732" y="344815"/>
                </a:cubicBezTo>
                <a:lnTo>
                  <a:pt x="1136678" y="283974"/>
                </a:lnTo>
                <a:cubicBezTo>
                  <a:pt x="1160416" y="256166"/>
                  <a:pt x="1160416" y="210179"/>
                  <a:pt x="1136678" y="182371"/>
                </a:cubicBezTo>
                <a:lnTo>
                  <a:pt x="1084732" y="121530"/>
                </a:lnTo>
                <a:cubicBezTo>
                  <a:pt x="1046884" y="77206"/>
                  <a:pt x="1072924" y="0"/>
                  <a:pt x="1125745" y="0"/>
                </a:cubicBezTo>
                <a:close/>
                <a:moveTo>
                  <a:pt x="859045" y="0"/>
                </a:moveTo>
                <a:lnTo>
                  <a:pt x="867433" y="0"/>
                </a:lnTo>
                <a:cubicBezTo>
                  <a:pt x="882675" y="0"/>
                  <a:pt x="897405" y="7233"/>
                  <a:pt x="908459" y="20057"/>
                </a:cubicBezTo>
                <a:lnTo>
                  <a:pt x="1047264" y="182371"/>
                </a:lnTo>
                <a:cubicBezTo>
                  <a:pt x="1071015" y="210179"/>
                  <a:pt x="1071015" y="256166"/>
                  <a:pt x="1047264" y="283974"/>
                </a:cubicBezTo>
                <a:lnTo>
                  <a:pt x="908459" y="446288"/>
                </a:lnTo>
                <a:cubicBezTo>
                  <a:pt x="897405" y="459242"/>
                  <a:pt x="882675" y="466345"/>
                  <a:pt x="867433" y="466345"/>
                </a:cubicBezTo>
                <a:lnTo>
                  <a:pt x="859045" y="466345"/>
                </a:lnTo>
                <a:cubicBezTo>
                  <a:pt x="806224" y="466345"/>
                  <a:pt x="780184" y="389010"/>
                  <a:pt x="818032" y="344815"/>
                </a:cubicBezTo>
                <a:lnTo>
                  <a:pt x="869978" y="283974"/>
                </a:lnTo>
                <a:cubicBezTo>
                  <a:pt x="893716" y="256166"/>
                  <a:pt x="893716" y="210179"/>
                  <a:pt x="869978" y="182371"/>
                </a:cubicBezTo>
                <a:lnTo>
                  <a:pt x="818032" y="121530"/>
                </a:lnTo>
                <a:cubicBezTo>
                  <a:pt x="780184" y="77206"/>
                  <a:pt x="806224" y="0"/>
                  <a:pt x="859045" y="0"/>
                </a:cubicBezTo>
                <a:close/>
                <a:moveTo>
                  <a:pt x="592345" y="0"/>
                </a:moveTo>
                <a:lnTo>
                  <a:pt x="600733" y="0"/>
                </a:lnTo>
                <a:cubicBezTo>
                  <a:pt x="615975" y="0"/>
                  <a:pt x="630705" y="7233"/>
                  <a:pt x="641759" y="20057"/>
                </a:cubicBezTo>
                <a:lnTo>
                  <a:pt x="780564" y="182371"/>
                </a:lnTo>
                <a:cubicBezTo>
                  <a:pt x="804315" y="210179"/>
                  <a:pt x="804315" y="256166"/>
                  <a:pt x="780564" y="283974"/>
                </a:cubicBezTo>
                <a:lnTo>
                  <a:pt x="641759" y="446288"/>
                </a:lnTo>
                <a:cubicBezTo>
                  <a:pt x="630705" y="459242"/>
                  <a:pt x="615975" y="466345"/>
                  <a:pt x="600733" y="466345"/>
                </a:cubicBezTo>
                <a:lnTo>
                  <a:pt x="592345" y="466345"/>
                </a:lnTo>
                <a:cubicBezTo>
                  <a:pt x="539524" y="466345"/>
                  <a:pt x="513484" y="389010"/>
                  <a:pt x="551332" y="344815"/>
                </a:cubicBezTo>
                <a:lnTo>
                  <a:pt x="603278" y="283974"/>
                </a:lnTo>
                <a:cubicBezTo>
                  <a:pt x="627016" y="256166"/>
                  <a:pt x="627016" y="210179"/>
                  <a:pt x="603278" y="182371"/>
                </a:cubicBezTo>
                <a:lnTo>
                  <a:pt x="551332" y="121530"/>
                </a:lnTo>
                <a:cubicBezTo>
                  <a:pt x="513484" y="77206"/>
                  <a:pt x="539524" y="0"/>
                  <a:pt x="592345" y="0"/>
                </a:cubicBezTo>
                <a:close/>
                <a:moveTo>
                  <a:pt x="325644" y="0"/>
                </a:moveTo>
                <a:lnTo>
                  <a:pt x="334033" y="0"/>
                </a:lnTo>
                <a:cubicBezTo>
                  <a:pt x="349274" y="0"/>
                  <a:pt x="364004" y="7233"/>
                  <a:pt x="375059" y="20057"/>
                </a:cubicBezTo>
                <a:lnTo>
                  <a:pt x="513863" y="182371"/>
                </a:lnTo>
                <a:cubicBezTo>
                  <a:pt x="537615" y="210179"/>
                  <a:pt x="537615" y="256166"/>
                  <a:pt x="513863" y="283974"/>
                </a:cubicBezTo>
                <a:lnTo>
                  <a:pt x="375059" y="446288"/>
                </a:lnTo>
                <a:cubicBezTo>
                  <a:pt x="364004" y="459242"/>
                  <a:pt x="349395" y="466345"/>
                  <a:pt x="334033" y="466345"/>
                </a:cubicBezTo>
                <a:lnTo>
                  <a:pt x="325644" y="466345"/>
                </a:lnTo>
                <a:cubicBezTo>
                  <a:pt x="272823" y="466345"/>
                  <a:pt x="246783" y="389010"/>
                  <a:pt x="284632" y="344815"/>
                </a:cubicBezTo>
                <a:lnTo>
                  <a:pt x="336577" y="283974"/>
                </a:lnTo>
                <a:cubicBezTo>
                  <a:pt x="360315" y="256166"/>
                  <a:pt x="360315" y="210179"/>
                  <a:pt x="336577" y="182371"/>
                </a:cubicBezTo>
                <a:lnTo>
                  <a:pt x="284632" y="121530"/>
                </a:lnTo>
                <a:cubicBezTo>
                  <a:pt x="246783" y="77206"/>
                  <a:pt x="272823" y="0"/>
                  <a:pt x="325644" y="0"/>
                </a:cubicBezTo>
                <a:close/>
                <a:moveTo>
                  <a:pt x="58945" y="0"/>
                </a:moveTo>
                <a:lnTo>
                  <a:pt x="67333" y="0"/>
                </a:lnTo>
                <a:cubicBezTo>
                  <a:pt x="82575" y="0"/>
                  <a:pt x="97305" y="7233"/>
                  <a:pt x="108359" y="20057"/>
                </a:cubicBezTo>
                <a:lnTo>
                  <a:pt x="247163" y="182371"/>
                </a:lnTo>
                <a:cubicBezTo>
                  <a:pt x="270915" y="210179"/>
                  <a:pt x="270915" y="256166"/>
                  <a:pt x="247163" y="283974"/>
                </a:cubicBezTo>
                <a:lnTo>
                  <a:pt x="108359" y="446288"/>
                </a:lnTo>
                <a:cubicBezTo>
                  <a:pt x="97305" y="459242"/>
                  <a:pt x="82575" y="466345"/>
                  <a:pt x="67333" y="466345"/>
                </a:cubicBezTo>
                <a:lnTo>
                  <a:pt x="58945" y="466345"/>
                </a:lnTo>
                <a:cubicBezTo>
                  <a:pt x="6124" y="466345"/>
                  <a:pt x="-19917" y="389010"/>
                  <a:pt x="17932" y="344815"/>
                </a:cubicBezTo>
                <a:lnTo>
                  <a:pt x="69878" y="283974"/>
                </a:lnTo>
                <a:cubicBezTo>
                  <a:pt x="93615" y="256166"/>
                  <a:pt x="93615" y="210179"/>
                  <a:pt x="69878" y="182371"/>
                </a:cubicBezTo>
                <a:lnTo>
                  <a:pt x="17932" y="121530"/>
                </a:lnTo>
                <a:cubicBezTo>
                  <a:pt x="-19917" y="77206"/>
                  <a:pt x="6124" y="0"/>
                  <a:pt x="5894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11F4D86-7474-485F-8F88-1DF47B2DE93C}"/>
              </a:ext>
            </a:extLst>
          </p:cNvPr>
          <p:cNvGrpSpPr/>
          <p:nvPr/>
        </p:nvGrpSpPr>
        <p:grpSpPr>
          <a:xfrm>
            <a:off x="625003" y="1468304"/>
            <a:ext cx="2937088" cy="1290153"/>
            <a:chOff x="8921977" y="1466725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FF2F480-E78A-4A81-899B-275DEE81B43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BD31F6C-321F-477F-862F-ABD6937AF72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74EF25F6-86BE-4B14-A330-829B107B865E}"/>
              </a:ext>
            </a:extLst>
          </p:cNvPr>
          <p:cNvSpPr txBox="1"/>
          <p:nvPr/>
        </p:nvSpPr>
        <p:spPr>
          <a:xfrm>
            <a:off x="1299099" y="4434559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accent3"/>
                </a:solidFill>
              </a:rPr>
              <a:t>2019</a:t>
            </a: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AA1E8212-8E39-41F3-802B-743B217AA8B2}"/>
              </a:ext>
            </a:extLst>
          </p:cNvPr>
          <p:cNvSpPr/>
          <p:nvPr/>
        </p:nvSpPr>
        <p:spPr>
          <a:xfrm>
            <a:off x="7422053" y="2978923"/>
            <a:ext cx="4144944" cy="1215772"/>
          </a:xfrm>
          <a:custGeom>
            <a:avLst/>
            <a:gdLst>
              <a:gd name="connsiteX0" fmla="*/ 3607980 w 4144944"/>
              <a:gd name="connsiteY0" fmla="*/ 0 h 1215772"/>
              <a:gd name="connsiteX1" fmla="*/ 3629841 w 4144944"/>
              <a:gd name="connsiteY1" fmla="*/ 0 h 1215772"/>
              <a:gd name="connsiteX2" fmla="*/ 3736620 w 4144944"/>
              <a:gd name="connsiteY2" fmla="*/ 52177 h 1215772"/>
              <a:gd name="connsiteX3" fmla="*/ 4098468 w 4144944"/>
              <a:gd name="connsiteY3" fmla="*/ 475390 h 1215772"/>
              <a:gd name="connsiteX4" fmla="*/ 4098468 w 4144944"/>
              <a:gd name="connsiteY4" fmla="*/ 740158 h 1215772"/>
              <a:gd name="connsiteX5" fmla="*/ 3736620 w 4144944"/>
              <a:gd name="connsiteY5" fmla="*/ 1163314 h 1215772"/>
              <a:gd name="connsiteX6" fmla="*/ 3629841 w 4144944"/>
              <a:gd name="connsiteY6" fmla="*/ 1215772 h 1215772"/>
              <a:gd name="connsiteX7" fmla="*/ 3607980 w 4144944"/>
              <a:gd name="connsiteY7" fmla="*/ 1215772 h 1215772"/>
              <a:gd name="connsiteX8" fmla="*/ 3501166 w 4144944"/>
              <a:gd name="connsiteY8" fmla="*/ 898771 h 1215772"/>
              <a:gd name="connsiteX9" fmla="*/ 3636684 w 4144944"/>
              <a:gd name="connsiteY9" fmla="*/ 740270 h 1215772"/>
              <a:gd name="connsiteX10" fmla="*/ 3636684 w 4144944"/>
              <a:gd name="connsiteY10" fmla="*/ 475502 h 1215772"/>
              <a:gd name="connsiteX11" fmla="*/ 3501166 w 4144944"/>
              <a:gd name="connsiteY11" fmla="*/ 317001 h 1215772"/>
              <a:gd name="connsiteX12" fmla="*/ 3607980 w 4144944"/>
              <a:gd name="connsiteY12" fmla="*/ 0 h 1215772"/>
              <a:gd name="connsiteX13" fmla="*/ 2922180 w 4144944"/>
              <a:gd name="connsiteY13" fmla="*/ 0 h 1215772"/>
              <a:gd name="connsiteX14" fmla="*/ 2944041 w 4144944"/>
              <a:gd name="connsiteY14" fmla="*/ 0 h 1215772"/>
              <a:gd name="connsiteX15" fmla="*/ 3050820 w 4144944"/>
              <a:gd name="connsiteY15" fmla="*/ 52177 h 1215772"/>
              <a:gd name="connsiteX16" fmla="*/ 3412668 w 4144944"/>
              <a:gd name="connsiteY16" fmla="*/ 475390 h 1215772"/>
              <a:gd name="connsiteX17" fmla="*/ 3412668 w 4144944"/>
              <a:gd name="connsiteY17" fmla="*/ 740158 h 1215772"/>
              <a:gd name="connsiteX18" fmla="*/ 3050820 w 4144944"/>
              <a:gd name="connsiteY18" fmla="*/ 1163314 h 1215772"/>
              <a:gd name="connsiteX19" fmla="*/ 2944041 w 4144944"/>
              <a:gd name="connsiteY19" fmla="*/ 1215772 h 1215772"/>
              <a:gd name="connsiteX20" fmla="*/ 2922180 w 4144944"/>
              <a:gd name="connsiteY20" fmla="*/ 1215772 h 1215772"/>
              <a:gd name="connsiteX21" fmla="*/ 2815366 w 4144944"/>
              <a:gd name="connsiteY21" fmla="*/ 898771 h 1215772"/>
              <a:gd name="connsiteX22" fmla="*/ 2950884 w 4144944"/>
              <a:gd name="connsiteY22" fmla="*/ 740270 h 1215772"/>
              <a:gd name="connsiteX23" fmla="*/ 2950884 w 4144944"/>
              <a:gd name="connsiteY23" fmla="*/ 475502 h 1215772"/>
              <a:gd name="connsiteX24" fmla="*/ 2815366 w 4144944"/>
              <a:gd name="connsiteY24" fmla="*/ 317001 h 1215772"/>
              <a:gd name="connsiteX25" fmla="*/ 2922180 w 4144944"/>
              <a:gd name="connsiteY25" fmla="*/ 0 h 1215772"/>
              <a:gd name="connsiteX26" fmla="*/ 2236380 w 4144944"/>
              <a:gd name="connsiteY26" fmla="*/ 0 h 1215772"/>
              <a:gd name="connsiteX27" fmla="*/ 2258241 w 4144944"/>
              <a:gd name="connsiteY27" fmla="*/ 0 h 1215772"/>
              <a:gd name="connsiteX28" fmla="*/ 2365020 w 4144944"/>
              <a:gd name="connsiteY28" fmla="*/ 52177 h 1215772"/>
              <a:gd name="connsiteX29" fmla="*/ 2726868 w 4144944"/>
              <a:gd name="connsiteY29" fmla="*/ 475390 h 1215772"/>
              <a:gd name="connsiteX30" fmla="*/ 2726868 w 4144944"/>
              <a:gd name="connsiteY30" fmla="*/ 740158 h 1215772"/>
              <a:gd name="connsiteX31" fmla="*/ 2365020 w 4144944"/>
              <a:gd name="connsiteY31" fmla="*/ 1163314 h 1215772"/>
              <a:gd name="connsiteX32" fmla="*/ 2258241 w 4144944"/>
              <a:gd name="connsiteY32" fmla="*/ 1215772 h 1215772"/>
              <a:gd name="connsiteX33" fmla="*/ 2236380 w 4144944"/>
              <a:gd name="connsiteY33" fmla="*/ 1215772 h 1215772"/>
              <a:gd name="connsiteX34" fmla="*/ 2129566 w 4144944"/>
              <a:gd name="connsiteY34" fmla="*/ 898771 h 1215772"/>
              <a:gd name="connsiteX35" fmla="*/ 2265084 w 4144944"/>
              <a:gd name="connsiteY35" fmla="*/ 740270 h 1215772"/>
              <a:gd name="connsiteX36" fmla="*/ 2265084 w 4144944"/>
              <a:gd name="connsiteY36" fmla="*/ 475502 h 1215772"/>
              <a:gd name="connsiteX37" fmla="*/ 2129566 w 4144944"/>
              <a:gd name="connsiteY37" fmla="*/ 317001 h 1215772"/>
              <a:gd name="connsiteX38" fmla="*/ 2236380 w 4144944"/>
              <a:gd name="connsiteY38" fmla="*/ 0 h 1215772"/>
              <a:gd name="connsiteX39" fmla="*/ 1537880 w 4144944"/>
              <a:gd name="connsiteY39" fmla="*/ 0 h 1215772"/>
              <a:gd name="connsiteX40" fmla="*/ 1559741 w 4144944"/>
              <a:gd name="connsiteY40" fmla="*/ 0 h 1215772"/>
              <a:gd name="connsiteX41" fmla="*/ 1666520 w 4144944"/>
              <a:gd name="connsiteY41" fmla="*/ 52177 h 1215772"/>
              <a:gd name="connsiteX42" fmla="*/ 2028368 w 4144944"/>
              <a:gd name="connsiteY42" fmla="*/ 475390 h 1215772"/>
              <a:gd name="connsiteX43" fmla="*/ 2028368 w 4144944"/>
              <a:gd name="connsiteY43" fmla="*/ 740158 h 1215772"/>
              <a:gd name="connsiteX44" fmla="*/ 1666520 w 4144944"/>
              <a:gd name="connsiteY44" fmla="*/ 1163314 h 1215772"/>
              <a:gd name="connsiteX45" fmla="*/ 1559741 w 4144944"/>
              <a:gd name="connsiteY45" fmla="*/ 1215772 h 1215772"/>
              <a:gd name="connsiteX46" fmla="*/ 1537880 w 4144944"/>
              <a:gd name="connsiteY46" fmla="*/ 1215772 h 1215772"/>
              <a:gd name="connsiteX47" fmla="*/ 1431066 w 4144944"/>
              <a:gd name="connsiteY47" fmla="*/ 898771 h 1215772"/>
              <a:gd name="connsiteX48" fmla="*/ 1566584 w 4144944"/>
              <a:gd name="connsiteY48" fmla="*/ 740270 h 1215772"/>
              <a:gd name="connsiteX49" fmla="*/ 1566584 w 4144944"/>
              <a:gd name="connsiteY49" fmla="*/ 475502 h 1215772"/>
              <a:gd name="connsiteX50" fmla="*/ 1431066 w 4144944"/>
              <a:gd name="connsiteY50" fmla="*/ 317001 h 1215772"/>
              <a:gd name="connsiteX51" fmla="*/ 1537880 w 4144944"/>
              <a:gd name="connsiteY51" fmla="*/ 0 h 1215772"/>
              <a:gd name="connsiteX52" fmla="*/ 852080 w 4144944"/>
              <a:gd name="connsiteY52" fmla="*/ 0 h 1215772"/>
              <a:gd name="connsiteX53" fmla="*/ 873941 w 4144944"/>
              <a:gd name="connsiteY53" fmla="*/ 0 h 1215772"/>
              <a:gd name="connsiteX54" fmla="*/ 980720 w 4144944"/>
              <a:gd name="connsiteY54" fmla="*/ 52177 h 1215772"/>
              <a:gd name="connsiteX55" fmla="*/ 1342568 w 4144944"/>
              <a:gd name="connsiteY55" fmla="*/ 475390 h 1215772"/>
              <a:gd name="connsiteX56" fmla="*/ 1342568 w 4144944"/>
              <a:gd name="connsiteY56" fmla="*/ 740158 h 1215772"/>
              <a:gd name="connsiteX57" fmla="*/ 980720 w 4144944"/>
              <a:gd name="connsiteY57" fmla="*/ 1163314 h 1215772"/>
              <a:gd name="connsiteX58" fmla="*/ 873941 w 4144944"/>
              <a:gd name="connsiteY58" fmla="*/ 1215772 h 1215772"/>
              <a:gd name="connsiteX59" fmla="*/ 852080 w 4144944"/>
              <a:gd name="connsiteY59" fmla="*/ 1215772 h 1215772"/>
              <a:gd name="connsiteX60" fmla="*/ 745266 w 4144944"/>
              <a:gd name="connsiteY60" fmla="*/ 898771 h 1215772"/>
              <a:gd name="connsiteX61" fmla="*/ 880783 w 4144944"/>
              <a:gd name="connsiteY61" fmla="*/ 740270 h 1215772"/>
              <a:gd name="connsiteX62" fmla="*/ 880783 w 4144944"/>
              <a:gd name="connsiteY62" fmla="*/ 475502 h 1215772"/>
              <a:gd name="connsiteX63" fmla="*/ 745266 w 4144944"/>
              <a:gd name="connsiteY63" fmla="*/ 317001 h 1215772"/>
              <a:gd name="connsiteX64" fmla="*/ 852080 w 4144944"/>
              <a:gd name="connsiteY64" fmla="*/ 0 h 1215772"/>
              <a:gd name="connsiteX65" fmla="*/ 153580 w 4144944"/>
              <a:gd name="connsiteY65" fmla="*/ 0 h 1215772"/>
              <a:gd name="connsiteX66" fmla="*/ 175441 w 4144944"/>
              <a:gd name="connsiteY66" fmla="*/ 0 h 1215772"/>
              <a:gd name="connsiteX67" fmla="*/ 282220 w 4144944"/>
              <a:gd name="connsiteY67" fmla="*/ 52177 h 1215772"/>
              <a:gd name="connsiteX68" fmla="*/ 644068 w 4144944"/>
              <a:gd name="connsiteY68" fmla="*/ 475390 h 1215772"/>
              <a:gd name="connsiteX69" fmla="*/ 644068 w 4144944"/>
              <a:gd name="connsiteY69" fmla="*/ 740158 h 1215772"/>
              <a:gd name="connsiteX70" fmla="*/ 282220 w 4144944"/>
              <a:gd name="connsiteY70" fmla="*/ 1163314 h 1215772"/>
              <a:gd name="connsiteX71" fmla="*/ 175441 w 4144944"/>
              <a:gd name="connsiteY71" fmla="*/ 1215772 h 1215772"/>
              <a:gd name="connsiteX72" fmla="*/ 153580 w 4144944"/>
              <a:gd name="connsiteY72" fmla="*/ 1215772 h 1215772"/>
              <a:gd name="connsiteX73" fmla="*/ 46766 w 4144944"/>
              <a:gd name="connsiteY73" fmla="*/ 898771 h 1215772"/>
              <a:gd name="connsiteX74" fmla="*/ 182283 w 4144944"/>
              <a:gd name="connsiteY74" fmla="*/ 740270 h 1215772"/>
              <a:gd name="connsiteX75" fmla="*/ 182283 w 4144944"/>
              <a:gd name="connsiteY75" fmla="*/ 475502 h 1215772"/>
              <a:gd name="connsiteX76" fmla="*/ 46766 w 4144944"/>
              <a:gd name="connsiteY76" fmla="*/ 317001 h 1215772"/>
              <a:gd name="connsiteX77" fmla="*/ 153580 w 4144944"/>
              <a:gd name="connsiteY77" fmla="*/ 0 h 121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144944" h="1215772">
                <a:moveTo>
                  <a:pt x="3607980" y="0"/>
                </a:moveTo>
                <a:lnTo>
                  <a:pt x="3629841" y="0"/>
                </a:lnTo>
                <a:cubicBezTo>
                  <a:pt x="3669703" y="0"/>
                  <a:pt x="3708057" y="18687"/>
                  <a:pt x="3736620" y="52177"/>
                </a:cubicBezTo>
                <a:lnTo>
                  <a:pt x="4098468" y="475390"/>
                </a:lnTo>
                <a:cubicBezTo>
                  <a:pt x="4160437" y="547886"/>
                  <a:pt x="4160437" y="667662"/>
                  <a:pt x="4098468" y="740158"/>
                </a:cubicBezTo>
                <a:lnTo>
                  <a:pt x="3736620" y="1163314"/>
                </a:lnTo>
                <a:cubicBezTo>
                  <a:pt x="3707916" y="1197085"/>
                  <a:pt x="3669703" y="1215772"/>
                  <a:pt x="3629841" y="1215772"/>
                </a:cubicBezTo>
                <a:lnTo>
                  <a:pt x="3607980" y="1215772"/>
                </a:lnTo>
                <a:cubicBezTo>
                  <a:pt x="3470322" y="1215772"/>
                  <a:pt x="3402493" y="1014325"/>
                  <a:pt x="3501166" y="898771"/>
                </a:cubicBezTo>
                <a:lnTo>
                  <a:pt x="3636684" y="740270"/>
                </a:lnTo>
                <a:cubicBezTo>
                  <a:pt x="3698652" y="667774"/>
                  <a:pt x="3698652" y="547998"/>
                  <a:pt x="3636684" y="475502"/>
                </a:cubicBezTo>
                <a:lnTo>
                  <a:pt x="3501166" y="317001"/>
                </a:lnTo>
                <a:cubicBezTo>
                  <a:pt x="3402493" y="201559"/>
                  <a:pt x="3470322" y="0"/>
                  <a:pt x="3607980" y="0"/>
                </a:cubicBezTo>
                <a:close/>
                <a:moveTo>
                  <a:pt x="2922180" y="0"/>
                </a:moveTo>
                <a:lnTo>
                  <a:pt x="2944041" y="0"/>
                </a:lnTo>
                <a:cubicBezTo>
                  <a:pt x="2983903" y="0"/>
                  <a:pt x="3022257" y="18687"/>
                  <a:pt x="3050820" y="52177"/>
                </a:cubicBezTo>
                <a:lnTo>
                  <a:pt x="3412668" y="475390"/>
                </a:lnTo>
                <a:cubicBezTo>
                  <a:pt x="3474637" y="547886"/>
                  <a:pt x="3474637" y="667662"/>
                  <a:pt x="3412668" y="740158"/>
                </a:cubicBezTo>
                <a:lnTo>
                  <a:pt x="3050820" y="1163314"/>
                </a:lnTo>
                <a:cubicBezTo>
                  <a:pt x="3022116" y="1197085"/>
                  <a:pt x="2983903" y="1215772"/>
                  <a:pt x="2944041" y="1215772"/>
                </a:cubicBezTo>
                <a:lnTo>
                  <a:pt x="2922180" y="1215772"/>
                </a:lnTo>
                <a:cubicBezTo>
                  <a:pt x="2784522" y="1215772"/>
                  <a:pt x="2716693" y="1014325"/>
                  <a:pt x="2815366" y="898771"/>
                </a:cubicBezTo>
                <a:lnTo>
                  <a:pt x="2950884" y="740270"/>
                </a:lnTo>
                <a:cubicBezTo>
                  <a:pt x="3012852" y="667774"/>
                  <a:pt x="3012852" y="547998"/>
                  <a:pt x="2950884" y="475502"/>
                </a:cubicBezTo>
                <a:lnTo>
                  <a:pt x="2815366" y="317001"/>
                </a:lnTo>
                <a:cubicBezTo>
                  <a:pt x="2716693" y="201559"/>
                  <a:pt x="2784522" y="0"/>
                  <a:pt x="2922180" y="0"/>
                </a:cubicBezTo>
                <a:close/>
                <a:moveTo>
                  <a:pt x="2236380" y="0"/>
                </a:moveTo>
                <a:lnTo>
                  <a:pt x="2258241" y="0"/>
                </a:lnTo>
                <a:cubicBezTo>
                  <a:pt x="2298103" y="0"/>
                  <a:pt x="2336457" y="18687"/>
                  <a:pt x="2365020" y="52177"/>
                </a:cubicBezTo>
                <a:lnTo>
                  <a:pt x="2726868" y="475390"/>
                </a:lnTo>
                <a:cubicBezTo>
                  <a:pt x="2788837" y="547886"/>
                  <a:pt x="2788837" y="667662"/>
                  <a:pt x="2726868" y="740158"/>
                </a:cubicBezTo>
                <a:lnTo>
                  <a:pt x="2365020" y="1163314"/>
                </a:lnTo>
                <a:cubicBezTo>
                  <a:pt x="2336316" y="1197085"/>
                  <a:pt x="2298103" y="1215772"/>
                  <a:pt x="2258241" y="1215772"/>
                </a:cubicBezTo>
                <a:lnTo>
                  <a:pt x="2236380" y="1215772"/>
                </a:lnTo>
                <a:cubicBezTo>
                  <a:pt x="2098722" y="1215772"/>
                  <a:pt x="2030893" y="1014325"/>
                  <a:pt x="2129566" y="898771"/>
                </a:cubicBezTo>
                <a:lnTo>
                  <a:pt x="2265084" y="740270"/>
                </a:lnTo>
                <a:cubicBezTo>
                  <a:pt x="2327052" y="667774"/>
                  <a:pt x="2327052" y="547998"/>
                  <a:pt x="2265084" y="475502"/>
                </a:cubicBezTo>
                <a:lnTo>
                  <a:pt x="2129566" y="317001"/>
                </a:lnTo>
                <a:cubicBezTo>
                  <a:pt x="2030893" y="201559"/>
                  <a:pt x="2098722" y="0"/>
                  <a:pt x="2236380" y="0"/>
                </a:cubicBezTo>
                <a:close/>
                <a:moveTo>
                  <a:pt x="1537880" y="0"/>
                </a:moveTo>
                <a:lnTo>
                  <a:pt x="1559741" y="0"/>
                </a:lnTo>
                <a:cubicBezTo>
                  <a:pt x="1599603" y="0"/>
                  <a:pt x="1637957" y="18687"/>
                  <a:pt x="1666520" y="52177"/>
                </a:cubicBezTo>
                <a:lnTo>
                  <a:pt x="2028368" y="475390"/>
                </a:lnTo>
                <a:cubicBezTo>
                  <a:pt x="2090337" y="547886"/>
                  <a:pt x="2090337" y="667662"/>
                  <a:pt x="2028368" y="740158"/>
                </a:cubicBezTo>
                <a:lnTo>
                  <a:pt x="1666520" y="1163314"/>
                </a:lnTo>
                <a:cubicBezTo>
                  <a:pt x="1637816" y="1197085"/>
                  <a:pt x="1599603" y="1215772"/>
                  <a:pt x="1559741" y="1215772"/>
                </a:cubicBezTo>
                <a:lnTo>
                  <a:pt x="1537880" y="1215772"/>
                </a:lnTo>
                <a:cubicBezTo>
                  <a:pt x="1400222" y="1215772"/>
                  <a:pt x="1332393" y="1014325"/>
                  <a:pt x="1431066" y="898771"/>
                </a:cubicBezTo>
                <a:lnTo>
                  <a:pt x="1566584" y="740270"/>
                </a:lnTo>
                <a:cubicBezTo>
                  <a:pt x="1628552" y="667774"/>
                  <a:pt x="1628552" y="547998"/>
                  <a:pt x="1566584" y="475502"/>
                </a:cubicBezTo>
                <a:lnTo>
                  <a:pt x="1431066" y="317001"/>
                </a:lnTo>
                <a:cubicBezTo>
                  <a:pt x="1332393" y="201559"/>
                  <a:pt x="1400222" y="0"/>
                  <a:pt x="1537880" y="0"/>
                </a:cubicBezTo>
                <a:close/>
                <a:moveTo>
                  <a:pt x="852080" y="0"/>
                </a:moveTo>
                <a:lnTo>
                  <a:pt x="873941" y="0"/>
                </a:lnTo>
                <a:cubicBezTo>
                  <a:pt x="913803" y="0"/>
                  <a:pt x="952156" y="18687"/>
                  <a:pt x="980720" y="52177"/>
                </a:cubicBezTo>
                <a:lnTo>
                  <a:pt x="1342568" y="475390"/>
                </a:lnTo>
                <a:cubicBezTo>
                  <a:pt x="1404537" y="547886"/>
                  <a:pt x="1404537" y="667662"/>
                  <a:pt x="1342568" y="740158"/>
                </a:cubicBezTo>
                <a:lnTo>
                  <a:pt x="980720" y="1163314"/>
                </a:lnTo>
                <a:cubicBezTo>
                  <a:pt x="952016" y="1197085"/>
                  <a:pt x="913803" y="1215772"/>
                  <a:pt x="873941" y="1215772"/>
                </a:cubicBezTo>
                <a:lnTo>
                  <a:pt x="852080" y="1215772"/>
                </a:lnTo>
                <a:cubicBezTo>
                  <a:pt x="714422" y="1215772"/>
                  <a:pt x="646593" y="1014325"/>
                  <a:pt x="745266" y="898771"/>
                </a:cubicBezTo>
                <a:lnTo>
                  <a:pt x="880783" y="740270"/>
                </a:lnTo>
                <a:cubicBezTo>
                  <a:pt x="942752" y="667774"/>
                  <a:pt x="942752" y="547998"/>
                  <a:pt x="880783" y="475502"/>
                </a:cubicBezTo>
                <a:lnTo>
                  <a:pt x="745266" y="317001"/>
                </a:lnTo>
                <a:cubicBezTo>
                  <a:pt x="646593" y="201559"/>
                  <a:pt x="714422" y="0"/>
                  <a:pt x="852080" y="0"/>
                </a:cubicBezTo>
                <a:close/>
                <a:moveTo>
                  <a:pt x="153580" y="0"/>
                </a:moveTo>
                <a:lnTo>
                  <a:pt x="175441" y="0"/>
                </a:lnTo>
                <a:cubicBezTo>
                  <a:pt x="215303" y="0"/>
                  <a:pt x="253656" y="18687"/>
                  <a:pt x="282220" y="52177"/>
                </a:cubicBezTo>
                <a:lnTo>
                  <a:pt x="644068" y="475390"/>
                </a:lnTo>
                <a:cubicBezTo>
                  <a:pt x="706037" y="547886"/>
                  <a:pt x="706037" y="667662"/>
                  <a:pt x="644068" y="740158"/>
                </a:cubicBezTo>
                <a:lnTo>
                  <a:pt x="282220" y="1163314"/>
                </a:lnTo>
                <a:cubicBezTo>
                  <a:pt x="253516" y="1197085"/>
                  <a:pt x="215303" y="1215772"/>
                  <a:pt x="175441" y="1215772"/>
                </a:cubicBezTo>
                <a:lnTo>
                  <a:pt x="153580" y="1215772"/>
                </a:lnTo>
                <a:cubicBezTo>
                  <a:pt x="15922" y="1215772"/>
                  <a:pt x="-51907" y="1014325"/>
                  <a:pt x="46766" y="898771"/>
                </a:cubicBezTo>
                <a:lnTo>
                  <a:pt x="182283" y="740270"/>
                </a:lnTo>
                <a:cubicBezTo>
                  <a:pt x="244252" y="667774"/>
                  <a:pt x="244252" y="547998"/>
                  <a:pt x="182283" y="475502"/>
                </a:cubicBezTo>
                <a:lnTo>
                  <a:pt x="46766" y="317001"/>
                </a:lnTo>
                <a:cubicBezTo>
                  <a:pt x="-51907" y="201559"/>
                  <a:pt x="15922" y="0"/>
                  <a:pt x="1535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48000">
                <a:schemeClr val="accent4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03B5726-EEE8-4795-A97D-1F7DF2955A7E}"/>
              </a:ext>
            </a:extLst>
          </p:cNvPr>
          <p:cNvGrpSpPr/>
          <p:nvPr/>
        </p:nvGrpSpPr>
        <p:grpSpPr>
          <a:xfrm>
            <a:off x="8025981" y="1468304"/>
            <a:ext cx="2937088" cy="1290153"/>
            <a:chOff x="8921977" y="1466725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C8A6471-E640-44A4-A041-8FBCBD5131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A351AF6-A48A-4716-AB1F-1FF8D1C7A6A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B309EB8A-524D-41C0-BDB4-3926C87226B7}"/>
              </a:ext>
            </a:extLst>
          </p:cNvPr>
          <p:cNvSpPr txBox="1"/>
          <p:nvPr/>
        </p:nvSpPr>
        <p:spPr>
          <a:xfrm>
            <a:off x="8700077" y="4434559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accent4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75311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8467</TotalTime>
  <Words>286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Chevron Process Diagram for PowerPoint</vt:lpstr>
      <vt:lpstr>Chevron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Chevron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2019-03-18T23:31:21Z</dcterms:modified>
  <cp:category>Charts &amp; Diagrams</cp:category>
</cp:coreProperties>
</file>