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503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Christmas Stockings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5611994-F995-AB4B-ADC6-4E30D8856CD5}"/>
              </a:ext>
            </a:extLst>
          </p:cNvPr>
          <p:cNvSpPr/>
          <p:nvPr/>
        </p:nvSpPr>
        <p:spPr>
          <a:xfrm>
            <a:off x="2447574" y="1150818"/>
            <a:ext cx="7598447" cy="3714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5" h="21023" extrusionOk="0">
                <a:moveTo>
                  <a:pt x="10993" y="21023"/>
                </a:moveTo>
                <a:cubicBezTo>
                  <a:pt x="9359" y="21023"/>
                  <a:pt x="7883" y="19839"/>
                  <a:pt x="6631" y="18163"/>
                </a:cubicBezTo>
                <a:cubicBezTo>
                  <a:pt x="2695" y="13034"/>
                  <a:pt x="81" y="2678"/>
                  <a:pt x="56" y="2579"/>
                </a:cubicBezTo>
                <a:cubicBezTo>
                  <a:pt x="17" y="2382"/>
                  <a:pt x="-8" y="1691"/>
                  <a:pt x="2" y="1001"/>
                </a:cubicBezTo>
                <a:cubicBezTo>
                  <a:pt x="12" y="311"/>
                  <a:pt x="46" y="-84"/>
                  <a:pt x="86" y="15"/>
                </a:cubicBezTo>
                <a:cubicBezTo>
                  <a:pt x="111" y="113"/>
                  <a:pt x="2715" y="10469"/>
                  <a:pt x="6641" y="15598"/>
                </a:cubicBezTo>
                <a:cubicBezTo>
                  <a:pt x="10260" y="20332"/>
                  <a:pt x="15780" y="21516"/>
                  <a:pt x="21498" y="15"/>
                </a:cubicBezTo>
                <a:cubicBezTo>
                  <a:pt x="21538" y="-84"/>
                  <a:pt x="21572" y="311"/>
                  <a:pt x="21582" y="1001"/>
                </a:cubicBezTo>
                <a:cubicBezTo>
                  <a:pt x="21592" y="1691"/>
                  <a:pt x="21567" y="2382"/>
                  <a:pt x="21528" y="2480"/>
                </a:cubicBezTo>
                <a:cubicBezTo>
                  <a:pt x="17765" y="16585"/>
                  <a:pt x="14097" y="21023"/>
                  <a:pt x="10993" y="21023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ABA0A2DF-C6E3-6A4A-B128-FB409B1A3840}"/>
              </a:ext>
            </a:extLst>
          </p:cNvPr>
          <p:cNvSpPr/>
          <p:nvPr/>
        </p:nvSpPr>
        <p:spPr>
          <a:xfrm>
            <a:off x="1750451" y="1220532"/>
            <a:ext cx="2023465" cy="32563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031" h="21502" extrusionOk="0">
                <a:moveTo>
                  <a:pt x="17110" y="5790"/>
                </a:moveTo>
                <a:cubicBezTo>
                  <a:pt x="17921" y="7907"/>
                  <a:pt x="18594" y="10048"/>
                  <a:pt x="19042" y="12211"/>
                </a:cubicBezTo>
                <a:cubicBezTo>
                  <a:pt x="19232" y="13097"/>
                  <a:pt x="19387" y="13983"/>
                  <a:pt x="19456" y="14869"/>
                </a:cubicBezTo>
                <a:cubicBezTo>
                  <a:pt x="19525" y="15698"/>
                  <a:pt x="19663" y="16596"/>
                  <a:pt x="18991" y="17321"/>
                </a:cubicBezTo>
                <a:cubicBezTo>
                  <a:pt x="18369" y="18000"/>
                  <a:pt x="17283" y="18310"/>
                  <a:pt x="16247" y="18633"/>
                </a:cubicBezTo>
                <a:cubicBezTo>
                  <a:pt x="15057" y="19012"/>
                  <a:pt x="13884" y="19381"/>
                  <a:pt x="12693" y="19772"/>
                </a:cubicBezTo>
                <a:cubicBezTo>
                  <a:pt x="10157" y="20600"/>
                  <a:pt x="7500" y="21406"/>
                  <a:pt x="4637" y="21498"/>
                </a:cubicBezTo>
                <a:cubicBezTo>
                  <a:pt x="2014" y="21590"/>
                  <a:pt x="-1005" y="19806"/>
                  <a:pt x="323" y="17977"/>
                </a:cubicBezTo>
                <a:cubicBezTo>
                  <a:pt x="1548" y="16273"/>
                  <a:pt x="4585" y="15675"/>
                  <a:pt x="6569" y="14501"/>
                </a:cubicBezTo>
                <a:cubicBezTo>
                  <a:pt x="8294" y="13477"/>
                  <a:pt x="7380" y="11935"/>
                  <a:pt x="7052" y="10623"/>
                </a:cubicBezTo>
                <a:cubicBezTo>
                  <a:pt x="6845" y="9760"/>
                  <a:pt x="6603" y="8908"/>
                  <a:pt x="6362" y="8057"/>
                </a:cubicBezTo>
                <a:cubicBezTo>
                  <a:pt x="11745" y="5560"/>
                  <a:pt x="17110" y="5790"/>
                  <a:pt x="17110" y="5790"/>
                </a:cubicBezTo>
                <a:close/>
                <a:moveTo>
                  <a:pt x="19922" y="623"/>
                </a:moveTo>
                <a:cubicBezTo>
                  <a:pt x="19422" y="128"/>
                  <a:pt x="18473" y="25"/>
                  <a:pt x="18059" y="2"/>
                </a:cubicBezTo>
                <a:cubicBezTo>
                  <a:pt x="17921" y="-10"/>
                  <a:pt x="17783" y="36"/>
                  <a:pt x="17679" y="105"/>
                </a:cubicBezTo>
                <a:cubicBezTo>
                  <a:pt x="16282" y="1141"/>
                  <a:pt x="16265" y="3293"/>
                  <a:pt x="16265" y="3293"/>
                </a:cubicBezTo>
                <a:cubicBezTo>
                  <a:pt x="17973" y="1405"/>
                  <a:pt x="20595" y="1267"/>
                  <a:pt x="19922" y="62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30BDBE9-331A-A74F-B7C8-DADF0AA18070}"/>
              </a:ext>
            </a:extLst>
          </p:cNvPr>
          <p:cNvSpPr/>
          <p:nvPr/>
        </p:nvSpPr>
        <p:spPr>
          <a:xfrm>
            <a:off x="1750451" y="1586521"/>
            <a:ext cx="1970868" cy="28940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06" h="21478" extrusionOk="0">
                <a:moveTo>
                  <a:pt x="4590" y="2771"/>
                </a:moveTo>
                <a:cubicBezTo>
                  <a:pt x="5637" y="2189"/>
                  <a:pt x="9318" y="494"/>
                  <a:pt x="17059" y="3"/>
                </a:cubicBezTo>
                <a:cubicBezTo>
                  <a:pt x="17456" y="-23"/>
                  <a:pt x="17853" y="106"/>
                  <a:pt x="18070" y="352"/>
                </a:cubicBezTo>
                <a:cubicBezTo>
                  <a:pt x="18557" y="908"/>
                  <a:pt x="19351" y="2072"/>
                  <a:pt x="19369" y="3870"/>
                </a:cubicBezTo>
                <a:cubicBezTo>
                  <a:pt x="19369" y="4219"/>
                  <a:pt x="19008" y="4504"/>
                  <a:pt x="18539" y="4556"/>
                </a:cubicBezTo>
                <a:cubicBezTo>
                  <a:pt x="16536" y="4750"/>
                  <a:pt x="11177" y="5448"/>
                  <a:pt x="6539" y="7531"/>
                </a:cubicBezTo>
                <a:cubicBezTo>
                  <a:pt x="6088" y="7737"/>
                  <a:pt x="5492" y="7621"/>
                  <a:pt x="5222" y="7285"/>
                </a:cubicBezTo>
                <a:cubicBezTo>
                  <a:pt x="4608" y="6509"/>
                  <a:pt x="3742" y="5047"/>
                  <a:pt x="4193" y="3236"/>
                </a:cubicBezTo>
                <a:cubicBezTo>
                  <a:pt x="4229" y="3055"/>
                  <a:pt x="4374" y="2887"/>
                  <a:pt x="4590" y="2771"/>
                </a:cubicBezTo>
                <a:close/>
                <a:moveTo>
                  <a:pt x="17113" y="15938"/>
                </a:moveTo>
                <a:cubicBezTo>
                  <a:pt x="17113" y="16701"/>
                  <a:pt x="17528" y="17373"/>
                  <a:pt x="17998" y="17891"/>
                </a:cubicBezTo>
                <a:cubicBezTo>
                  <a:pt x="18737" y="17619"/>
                  <a:pt x="19423" y="17283"/>
                  <a:pt x="19856" y="16765"/>
                </a:cubicBezTo>
                <a:cubicBezTo>
                  <a:pt x="20560" y="15938"/>
                  <a:pt x="20416" y="14929"/>
                  <a:pt x="20343" y="14011"/>
                </a:cubicBezTo>
                <a:cubicBezTo>
                  <a:pt x="20325" y="13752"/>
                  <a:pt x="20307" y="13506"/>
                  <a:pt x="20271" y="13247"/>
                </a:cubicBezTo>
                <a:cubicBezTo>
                  <a:pt x="18665" y="13700"/>
                  <a:pt x="17131" y="14683"/>
                  <a:pt x="17113" y="15938"/>
                </a:cubicBezTo>
                <a:close/>
                <a:moveTo>
                  <a:pt x="5005" y="18809"/>
                </a:moveTo>
                <a:cubicBezTo>
                  <a:pt x="4247" y="18809"/>
                  <a:pt x="3525" y="18938"/>
                  <a:pt x="2768" y="18861"/>
                </a:cubicBezTo>
                <a:cubicBezTo>
                  <a:pt x="2136" y="18796"/>
                  <a:pt x="1577" y="18589"/>
                  <a:pt x="1180" y="18214"/>
                </a:cubicBezTo>
                <a:cubicBezTo>
                  <a:pt x="1035" y="18072"/>
                  <a:pt x="620" y="17671"/>
                  <a:pt x="440" y="17360"/>
                </a:cubicBezTo>
                <a:cubicBezTo>
                  <a:pt x="404" y="17412"/>
                  <a:pt x="368" y="17464"/>
                  <a:pt x="331" y="17516"/>
                </a:cubicBezTo>
                <a:cubicBezTo>
                  <a:pt x="-1040" y="19572"/>
                  <a:pt x="2118" y="21577"/>
                  <a:pt x="4843" y="21474"/>
                </a:cubicBezTo>
                <a:cubicBezTo>
                  <a:pt x="6485" y="21409"/>
                  <a:pt x="8055" y="21111"/>
                  <a:pt x="9571" y="20710"/>
                </a:cubicBezTo>
                <a:cubicBezTo>
                  <a:pt x="8668" y="19533"/>
                  <a:pt x="6918" y="18822"/>
                  <a:pt x="5005" y="18809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CA3BFB68-01DD-FD47-A673-A658C20A536A}"/>
              </a:ext>
            </a:extLst>
          </p:cNvPr>
          <p:cNvSpPr/>
          <p:nvPr/>
        </p:nvSpPr>
        <p:spPr>
          <a:xfrm>
            <a:off x="8669406" y="1168246"/>
            <a:ext cx="1769937" cy="36010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5" h="21042" extrusionOk="0">
                <a:moveTo>
                  <a:pt x="9837" y="4974"/>
                </a:moveTo>
                <a:cubicBezTo>
                  <a:pt x="12461" y="6430"/>
                  <a:pt x="14978" y="7948"/>
                  <a:pt x="17284" y="9526"/>
                </a:cubicBezTo>
                <a:cubicBezTo>
                  <a:pt x="18215" y="10178"/>
                  <a:pt x="19125" y="10830"/>
                  <a:pt x="19950" y="11522"/>
                </a:cubicBezTo>
                <a:cubicBezTo>
                  <a:pt x="20690" y="12154"/>
                  <a:pt x="21600" y="12826"/>
                  <a:pt x="21473" y="13589"/>
                </a:cubicBezTo>
                <a:cubicBezTo>
                  <a:pt x="21367" y="14292"/>
                  <a:pt x="20415" y="14822"/>
                  <a:pt x="19569" y="15361"/>
                </a:cubicBezTo>
                <a:cubicBezTo>
                  <a:pt x="18575" y="15973"/>
                  <a:pt x="17602" y="16584"/>
                  <a:pt x="16628" y="17205"/>
                </a:cubicBezTo>
                <a:cubicBezTo>
                  <a:pt x="14534" y="18539"/>
                  <a:pt x="12291" y="19873"/>
                  <a:pt x="9224" y="20718"/>
                </a:cubicBezTo>
                <a:cubicBezTo>
                  <a:pt x="6431" y="21482"/>
                  <a:pt x="1650" y="20881"/>
                  <a:pt x="1587" y="19079"/>
                </a:cubicBezTo>
                <a:cubicBezTo>
                  <a:pt x="1523" y="17408"/>
                  <a:pt x="4337" y="16125"/>
                  <a:pt x="5543" y="14669"/>
                </a:cubicBezTo>
                <a:cubicBezTo>
                  <a:pt x="6579" y="13406"/>
                  <a:pt x="4295" y="12418"/>
                  <a:pt x="2877" y="11481"/>
                </a:cubicBezTo>
                <a:cubicBezTo>
                  <a:pt x="1925" y="10860"/>
                  <a:pt x="973" y="10239"/>
                  <a:pt x="0" y="9628"/>
                </a:cubicBezTo>
                <a:cubicBezTo>
                  <a:pt x="3787" y="6216"/>
                  <a:pt x="9837" y="4974"/>
                  <a:pt x="9837" y="4974"/>
                </a:cubicBezTo>
                <a:close/>
                <a:moveTo>
                  <a:pt x="8653" y="137"/>
                </a:moveTo>
                <a:cubicBezTo>
                  <a:pt x="7701" y="-118"/>
                  <a:pt x="6579" y="45"/>
                  <a:pt x="6093" y="137"/>
                </a:cubicBezTo>
                <a:cubicBezTo>
                  <a:pt x="5924" y="167"/>
                  <a:pt x="5818" y="238"/>
                  <a:pt x="5754" y="320"/>
                </a:cubicBezTo>
                <a:cubicBezTo>
                  <a:pt x="5077" y="1511"/>
                  <a:pt x="6833" y="3222"/>
                  <a:pt x="6833" y="3222"/>
                </a:cubicBezTo>
                <a:cubicBezTo>
                  <a:pt x="7151" y="1277"/>
                  <a:pt x="9922" y="473"/>
                  <a:pt x="8653" y="137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99C7E72-7CCB-F24E-BD93-839192679EB6}"/>
              </a:ext>
            </a:extLst>
          </p:cNvPr>
          <p:cNvSpPr/>
          <p:nvPr/>
        </p:nvSpPr>
        <p:spPr>
          <a:xfrm>
            <a:off x="8261888" y="1586522"/>
            <a:ext cx="2179661" cy="3187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4" h="21070" extrusionOk="0">
                <a:moveTo>
                  <a:pt x="104" y="5888"/>
                </a:moveTo>
                <a:cubicBezTo>
                  <a:pt x="654" y="5128"/>
                  <a:pt x="2766" y="2720"/>
                  <a:pt x="9033" y="105"/>
                </a:cubicBezTo>
                <a:cubicBezTo>
                  <a:pt x="9359" y="-33"/>
                  <a:pt x="9771" y="-33"/>
                  <a:pt x="10097" y="94"/>
                </a:cubicBezTo>
                <a:cubicBezTo>
                  <a:pt x="10853" y="393"/>
                  <a:pt x="12209" y="1096"/>
                  <a:pt x="13308" y="2524"/>
                </a:cubicBezTo>
                <a:cubicBezTo>
                  <a:pt x="13514" y="2801"/>
                  <a:pt x="13394" y="3135"/>
                  <a:pt x="13016" y="3308"/>
                </a:cubicBezTo>
                <a:cubicBezTo>
                  <a:pt x="11437" y="4045"/>
                  <a:pt x="7299" y="6130"/>
                  <a:pt x="4586" y="9125"/>
                </a:cubicBezTo>
                <a:cubicBezTo>
                  <a:pt x="4328" y="9413"/>
                  <a:pt x="3744" y="9506"/>
                  <a:pt x="3315" y="9310"/>
                </a:cubicBezTo>
                <a:cubicBezTo>
                  <a:pt x="2319" y="8872"/>
                  <a:pt x="722" y="7962"/>
                  <a:pt x="36" y="6384"/>
                </a:cubicBezTo>
                <a:cubicBezTo>
                  <a:pt x="-33" y="6222"/>
                  <a:pt x="1" y="6050"/>
                  <a:pt x="104" y="5888"/>
                </a:cubicBezTo>
                <a:close/>
                <a:moveTo>
                  <a:pt x="18631" y="12766"/>
                </a:moveTo>
                <a:cubicBezTo>
                  <a:pt x="19077" y="13376"/>
                  <a:pt x="19850" y="13791"/>
                  <a:pt x="20554" y="14067"/>
                </a:cubicBezTo>
                <a:cubicBezTo>
                  <a:pt x="21018" y="13641"/>
                  <a:pt x="21395" y="13180"/>
                  <a:pt x="21464" y="12627"/>
                </a:cubicBezTo>
                <a:cubicBezTo>
                  <a:pt x="21567" y="11775"/>
                  <a:pt x="20846" y="11015"/>
                  <a:pt x="20228" y="10289"/>
                </a:cubicBezTo>
                <a:cubicBezTo>
                  <a:pt x="20056" y="10093"/>
                  <a:pt x="19884" y="9897"/>
                  <a:pt x="19713" y="9701"/>
                </a:cubicBezTo>
                <a:cubicBezTo>
                  <a:pt x="18614" y="10542"/>
                  <a:pt x="17893" y="11763"/>
                  <a:pt x="18631" y="12766"/>
                </a:cubicBezTo>
                <a:close/>
                <a:moveTo>
                  <a:pt x="10046" y="18537"/>
                </a:moveTo>
                <a:cubicBezTo>
                  <a:pt x="9411" y="18745"/>
                  <a:pt x="8861" y="19067"/>
                  <a:pt x="8191" y="19217"/>
                </a:cubicBezTo>
                <a:cubicBezTo>
                  <a:pt x="7608" y="19355"/>
                  <a:pt x="7007" y="19344"/>
                  <a:pt x="6457" y="19159"/>
                </a:cubicBezTo>
                <a:cubicBezTo>
                  <a:pt x="6251" y="19090"/>
                  <a:pt x="5650" y="18894"/>
                  <a:pt x="5307" y="18687"/>
                </a:cubicBezTo>
                <a:cubicBezTo>
                  <a:pt x="5307" y="18745"/>
                  <a:pt x="5307" y="18791"/>
                  <a:pt x="5307" y="18848"/>
                </a:cubicBezTo>
                <a:cubicBezTo>
                  <a:pt x="5358" y="20887"/>
                  <a:pt x="9256" y="21567"/>
                  <a:pt x="11505" y="20703"/>
                </a:cubicBezTo>
                <a:cubicBezTo>
                  <a:pt x="12862" y="20185"/>
                  <a:pt x="14012" y="19493"/>
                  <a:pt x="15060" y="18733"/>
                </a:cubicBezTo>
                <a:cubicBezTo>
                  <a:pt x="13600" y="18065"/>
                  <a:pt x="11694" y="17984"/>
                  <a:pt x="10046" y="1853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FC17C1DC-86F9-5C47-9381-7A8775065FB0}"/>
              </a:ext>
            </a:extLst>
          </p:cNvPr>
          <p:cNvSpPr/>
          <p:nvPr/>
        </p:nvSpPr>
        <p:spPr>
          <a:xfrm>
            <a:off x="4120671" y="1359957"/>
            <a:ext cx="1864588" cy="3473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96" h="21250" extrusionOk="0">
                <a:moveTo>
                  <a:pt x="17051" y="8745"/>
                </a:moveTo>
                <a:cubicBezTo>
                  <a:pt x="16512" y="9492"/>
                  <a:pt x="15973" y="10249"/>
                  <a:pt x="15473" y="11006"/>
                </a:cubicBezTo>
                <a:cubicBezTo>
                  <a:pt x="14703" y="12157"/>
                  <a:pt x="13201" y="13447"/>
                  <a:pt x="14760" y="14588"/>
                </a:cubicBezTo>
                <a:cubicBezTo>
                  <a:pt x="16570" y="15888"/>
                  <a:pt x="19689" y="16795"/>
                  <a:pt x="20478" y="18490"/>
                </a:cubicBezTo>
                <a:cubicBezTo>
                  <a:pt x="21325" y="20313"/>
                  <a:pt x="17455" y="21571"/>
                  <a:pt x="14606" y="21177"/>
                </a:cubicBezTo>
                <a:cubicBezTo>
                  <a:pt x="11507" y="20750"/>
                  <a:pt x="8831" y="19705"/>
                  <a:pt x="6328" y="18650"/>
                </a:cubicBezTo>
                <a:cubicBezTo>
                  <a:pt x="5154" y="18159"/>
                  <a:pt x="3980" y="17680"/>
                  <a:pt x="2805" y="17189"/>
                </a:cubicBezTo>
                <a:cubicBezTo>
                  <a:pt x="1785" y="16773"/>
                  <a:pt x="688" y="16358"/>
                  <a:pt x="226" y="15665"/>
                </a:cubicBezTo>
                <a:cubicBezTo>
                  <a:pt x="-275" y="14918"/>
                  <a:pt x="168" y="14119"/>
                  <a:pt x="495" y="13372"/>
                </a:cubicBezTo>
                <a:cubicBezTo>
                  <a:pt x="861" y="12573"/>
                  <a:pt x="1304" y="11784"/>
                  <a:pt x="1804" y="11006"/>
                </a:cubicBezTo>
                <a:cubicBezTo>
                  <a:pt x="2998" y="9097"/>
                  <a:pt x="4422" y="7231"/>
                  <a:pt x="5982" y="5398"/>
                </a:cubicBezTo>
                <a:cubicBezTo>
                  <a:pt x="6020" y="5398"/>
                  <a:pt x="11950" y="5824"/>
                  <a:pt x="17051" y="8745"/>
                </a:cubicBezTo>
                <a:close/>
                <a:moveTo>
                  <a:pt x="7734" y="3223"/>
                </a:moveTo>
                <a:cubicBezTo>
                  <a:pt x="7734" y="3223"/>
                  <a:pt x="8407" y="1261"/>
                  <a:pt x="7214" y="152"/>
                </a:cubicBezTo>
                <a:cubicBezTo>
                  <a:pt x="7137" y="78"/>
                  <a:pt x="6983" y="24"/>
                  <a:pt x="6829" y="14"/>
                </a:cubicBezTo>
                <a:cubicBezTo>
                  <a:pt x="6347" y="-18"/>
                  <a:pt x="5289" y="-29"/>
                  <a:pt x="4576" y="365"/>
                </a:cubicBezTo>
                <a:cubicBezTo>
                  <a:pt x="3652" y="867"/>
                  <a:pt x="6482" y="1304"/>
                  <a:pt x="7734" y="3223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EF5A9528-DB62-984D-A8FE-9F6A3E1FD80A}"/>
              </a:ext>
            </a:extLst>
          </p:cNvPr>
          <p:cNvSpPr/>
          <p:nvPr/>
        </p:nvSpPr>
        <p:spPr>
          <a:xfrm>
            <a:off x="4120672" y="1754134"/>
            <a:ext cx="1864546" cy="30797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96" h="21193" extrusionOk="0">
                <a:moveTo>
                  <a:pt x="20516" y="4608"/>
                </a:moveTo>
                <a:cubicBezTo>
                  <a:pt x="20478" y="6311"/>
                  <a:pt x="19169" y="7535"/>
                  <a:pt x="18283" y="8158"/>
                </a:cubicBezTo>
                <a:cubicBezTo>
                  <a:pt x="17898" y="8422"/>
                  <a:pt x="17244" y="8446"/>
                  <a:pt x="16820" y="8206"/>
                </a:cubicBezTo>
                <a:cubicBezTo>
                  <a:pt x="12546" y="5724"/>
                  <a:pt x="7137" y="4405"/>
                  <a:pt x="5096" y="3973"/>
                </a:cubicBezTo>
                <a:cubicBezTo>
                  <a:pt x="4615" y="3865"/>
                  <a:pt x="4326" y="3565"/>
                  <a:pt x="4422" y="3253"/>
                </a:cubicBezTo>
                <a:cubicBezTo>
                  <a:pt x="4961" y="1622"/>
                  <a:pt x="6116" y="663"/>
                  <a:pt x="6790" y="219"/>
                </a:cubicBezTo>
                <a:cubicBezTo>
                  <a:pt x="7079" y="27"/>
                  <a:pt x="7541" y="-45"/>
                  <a:pt x="7945" y="27"/>
                </a:cubicBezTo>
                <a:cubicBezTo>
                  <a:pt x="15896" y="1454"/>
                  <a:pt x="19265" y="3469"/>
                  <a:pt x="20208" y="4129"/>
                </a:cubicBezTo>
                <a:cubicBezTo>
                  <a:pt x="20420" y="4261"/>
                  <a:pt x="20536" y="4429"/>
                  <a:pt x="20516" y="4608"/>
                </a:cubicBezTo>
                <a:close/>
                <a:moveTo>
                  <a:pt x="784" y="11660"/>
                </a:moveTo>
                <a:cubicBezTo>
                  <a:pt x="688" y="11888"/>
                  <a:pt x="591" y="12116"/>
                  <a:pt x="495" y="12344"/>
                </a:cubicBezTo>
                <a:cubicBezTo>
                  <a:pt x="168" y="13184"/>
                  <a:pt x="-275" y="14083"/>
                  <a:pt x="226" y="14923"/>
                </a:cubicBezTo>
                <a:cubicBezTo>
                  <a:pt x="534" y="15462"/>
                  <a:pt x="1169" y="15846"/>
                  <a:pt x="1862" y="16194"/>
                </a:cubicBezTo>
                <a:cubicBezTo>
                  <a:pt x="2497" y="15786"/>
                  <a:pt x="3132" y="15223"/>
                  <a:pt x="3344" y="14527"/>
                </a:cubicBezTo>
                <a:cubicBezTo>
                  <a:pt x="3691" y="13376"/>
                  <a:pt x="2362" y="12272"/>
                  <a:pt x="784" y="11660"/>
                </a:cubicBezTo>
                <a:close/>
                <a:moveTo>
                  <a:pt x="9870" y="19816"/>
                </a:moveTo>
                <a:cubicBezTo>
                  <a:pt x="11353" y="20380"/>
                  <a:pt x="12912" y="20847"/>
                  <a:pt x="14606" y="21111"/>
                </a:cubicBezTo>
                <a:cubicBezTo>
                  <a:pt x="17436" y="21555"/>
                  <a:pt x="21325" y="20140"/>
                  <a:pt x="20478" y="18089"/>
                </a:cubicBezTo>
                <a:cubicBezTo>
                  <a:pt x="20459" y="18029"/>
                  <a:pt x="20439" y="17981"/>
                  <a:pt x="20401" y="17933"/>
                </a:cubicBezTo>
                <a:cubicBezTo>
                  <a:pt x="20112" y="18197"/>
                  <a:pt x="19573" y="18509"/>
                  <a:pt x="19381" y="18617"/>
                </a:cubicBezTo>
                <a:cubicBezTo>
                  <a:pt x="18880" y="18904"/>
                  <a:pt x="18226" y="19024"/>
                  <a:pt x="17532" y="19000"/>
                </a:cubicBezTo>
                <a:cubicBezTo>
                  <a:pt x="16724" y="18964"/>
                  <a:pt x="15992" y="18761"/>
                  <a:pt x="15222" y="18665"/>
                </a:cubicBezTo>
                <a:cubicBezTo>
                  <a:pt x="13201" y="18437"/>
                  <a:pt x="11180" y="18868"/>
                  <a:pt x="9870" y="1981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89363731-05C5-F041-AEE0-8C4A71336C46}"/>
              </a:ext>
            </a:extLst>
          </p:cNvPr>
          <p:cNvSpPr/>
          <p:nvPr/>
        </p:nvSpPr>
        <p:spPr>
          <a:xfrm>
            <a:off x="5985479" y="1359957"/>
            <a:ext cx="2473295" cy="29871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60" h="21400" extrusionOk="0">
                <a:moveTo>
                  <a:pt x="12714" y="7177"/>
                </a:moveTo>
                <a:cubicBezTo>
                  <a:pt x="12700" y="8126"/>
                  <a:pt x="12700" y="9062"/>
                  <a:pt x="12700" y="10011"/>
                </a:cubicBezTo>
                <a:cubicBezTo>
                  <a:pt x="12714" y="11447"/>
                  <a:pt x="12300" y="13220"/>
                  <a:pt x="13928" y="14094"/>
                </a:cubicBezTo>
                <a:cubicBezTo>
                  <a:pt x="15798" y="15105"/>
                  <a:pt x="18396" y="15355"/>
                  <a:pt x="19767" y="17028"/>
                </a:cubicBezTo>
                <a:cubicBezTo>
                  <a:pt x="21237" y="18826"/>
                  <a:pt x="19153" y="21098"/>
                  <a:pt x="17011" y="21335"/>
                </a:cubicBezTo>
                <a:cubicBezTo>
                  <a:pt x="14656" y="21585"/>
                  <a:pt x="12314" y="21073"/>
                  <a:pt x="10059" y="20499"/>
                </a:cubicBezTo>
                <a:cubicBezTo>
                  <a:pt x="9017" y="20237"/>
                  <a:pt x="7960" y="19974"/>
                  <a:pt x="6918" y="19725"/>
                </a:cubicBezTo>
                <a:cubicBezTo>
                  <a:pt x="6004" y="19500"/>
                  <a:pt x="5048" y="19313"/>
                  <a:pt x="4405" y="18663"/>
                </a:cubicBezTo>
                <a:cubicBezTo>
                  <a:pt x="3706" y="17964"/>
                  <a:pt x="3620" y="16990"/>
                  <a:pt x="3492" y="16104"/>
                </a:cubicBezTo>
                <a:cubicBezTo>
                  <a:pt x="3349" y="15142"/>
                  <a:pt x="3292" y="14169"/>
                  <a:pt x="3249" y="13207"/>
                </a:cubicBezTo>
                <a:cubicBezTo>
                  <a:pt x="3163" y="10835"/>
                  <a:pt x="3249" y="8463"/>
                  <a:pt x="3449" y="6103"/>
                </a:cubicBezTo>
                <a:cubicBezTo>
                  <a:pt x="3449" y="6090"/>
                  <a:pt x="7774" y="5179"/>
                  <a:pt x="12714" y="7177"/>
                </a:cubicBezTo>
                <a:close/>
                <a:moveTo>
                  <a:pt x="3606" y="3306"/>
                </a:moveTo>
                <a:cubicBezTo>
                  <a:pt x="3606" y="3306"/>
                  <a:pt x="3120" y="996"/>
                  <a:pt x="1764" y="72"/>
                </a:cubicBezTo>
                <a:cubicBezTo>
                  <a:pt x="1664" y="10"/>
                  <a:pt x="1550" y="-15"/>
                  <a:pt x="1436" y="10"/>
                </a:cubicBezTo>
                <a:cubicBezTo>
                  <a:pt x="1093" y="85"/>
                  <a:pt x="351" y="322"/>
                  <a:pt x="51" y="909"/>
                </a:cubicBezTo>
                <a:cubicBezTo>
                  <a:pt x="-363" y="1696"/>
                  <a:pt x="1807" y="1521"/>
                  <a:pt x="3606" y="3306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3FBBA0CD-EB93-B241-A024-55F6838D167B}"/>
              </a:ext>
            </a:extLst>
          </p:cNvPr>
          <p:cNvSpPr/>
          <p:nvPr/>
        </p:nvSpPr>
        <p:spPr>
          <a:xfrm>
            <a:off x="6257657" y="1673661"/>
            <a:ext cx="2202018" cy="26709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76" h="21125" extrusionOk="0">
                <a:moveTo>
                  <a:pt x="13284" y="1826"/>
                </a:moveTo>
                <a:cubicBezTo>
                  <a:pt x="14070" y="3673"/>
                  <a:pt x="13637" y="5314"/>
                  <a:pt x="13268" y="6210"/>
                </a:cubicBezTo>
                <a:cubicBezTo>
                  <a:pt x="13108" y="6596"/>
                  <a:pt x="12610" y="6789"/>
                  <a:pt x="12161" y="6637"/>
                </a:cubicBezTo>
                <a:cubicBezTo>
                  <a:pt x="7635" y="5079"/>
                  <a:pt x="2805" y="5052"/>
                  <a:pt x="1008" y="5107"/>
                </a:cubicBezTo>
                <a:cubicBezTo>
                  <a:pt x="574" y="5121"/>
                  <a:pt x="205" y="4859"/>
                  <a:pt x="141" y="4500"/>
                </a:cubicBezTo>
                <a:cubicBezTo>
                  <a:pt x="-228" y="2612"/>
                  <a:pt x="205" y="1289"/>
                  <a:pt x="526" y="627"/>
                </a:cubicBezTo>
                <a:cubicBezTo>
                  <a:pt x="671" y="338"/>
                  <a:pt x="976" y="145"/>
                  <a:pt x="1329" y="117"/>
                </a:cubicBezTo>
                <a:cubicBezTo>
                  <a:pt x="8197" y="-393"/>
                  <a:pt x="11792" y="903"/>
                  <a:pt x="12835" y="1371"/>
                </a:cubicBezTo>
                <a:cubicBezTo>
                  <a:pt x="13043" y="1468"/>
                  <a:pt x="13204" y="1633"/>
                  <a:pt x="13284" y="1826"/>
                </a:cubicBezTo>
                <a:close/>
                <a:moveTo>
                  <a:pt x="1329" y="14466"/>
                </a:moveTo>
                <a:cubicBezTo>
                  <a:pt x="1361" y="14742"/>
                  <a:pt x="1393" y="15004"/>
                  <a:pt x="1425" y="15280"/>
                </a:cubicBezTo>
                <a:cubicBezTo>
                  <a:pt x="1569" y="16258"/>
                  <a:pt x="1666" y="17334"/>
                  <a:pt x="2452" y="18106"/>
                </a:cubicBezTo>
                <a:cubicBezTo>
                  <a:pt x="2949" y="18602"/>
                  <a:pt x="3623" y="18850"/>
                  <a:pt x="4330" y="19043"/>
                </a:cubicBezTo>
                <a:cubicBezTo>
                  <a:pt x="4634" y="18436"/>
                  <a:pt x="4859" y="17664"/>
                  <a:pt x="4683" y="16865"/>
                </a:cubicBezTo>
                <a:cubicBezTo>
                  <a:pt x="4410" y="15555"/>
                  <a:pt x="2837" y="14728"/>
                  <a:pt x="1329" y="14466"/>
                </a:cubicBezTo>
                <a:close/>
                <a:moveTo>
                  <a:pt x="12321" y="20876"/>
                </a:moveTo>
                <a:cubicBezTo>
                  <a:pt x="13749" y="21097"/>
                  <a:pt x="15178" y="21207"/>
                  <a:pt x="16622" y="21055"/>
                </a:cubicBezTo>
                <a:cubicBezTo>
                  <a:pt x="19045" y="20793"/>
                  <a:pt x="21372" y="18285"/>
                  <a:pt x="19719" y="16300"/>
                </a:cubicBezTo>
                <a:cubicBezTo>
                  <a:pt x="19671" y="16245"/>
                  <a:pt x="19623" y="16203"/>
                  <a:pt x="19591" y="16148"/>
                </a:cubicBezTo>
                <a:cubicBezTo>
                  <a:pt x="19494" y="16507"/>
                  <a:pt x="19222" y="16989"/>
                  <a:pt x="19125" y="17141"/>
                </a:cubicBezTo>
                <a:cubicBezTo>
                  <a:pt x="18869" y="17582"/>
                  <a:pt x="18419" y="17885"/>
                  <a:pt x="17874" y="18023"/>
                </a:cubicBezTo>
                <a:cubicBezTo>
                  <a:pt x="17232" y="18202"/>
                  <a:pt x="16558" y="18161"/>
                  <a:pt x="15916" y="18257"/>
                </a:cubicBezTo>
                <a:cubicBezTo>
                  <a:pt x="14231" y="18547"/>
                  <a:pt x="12867" y="19525"/>
                  <a:pt x="12321" y="2087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TextBox 57">
            <a:extLst>
              <a:ext uri="{FF2B5EF4-FFF2-40B4-BE49-F238E27FC236}">
                <a16:creationId xmlns:a16="http://schemas.microsoft.com/office/drawing/2014/main" id="{72EA5BA8-BA86-4544-98CD-154C4114FA1E}"/>
              </a:ext>
            </a:extLst>
          </p:cNvPr>
          <p:cNvSpPr txBox="1"/>
          <p:nvPr/>
        </p:nvSpPr>
        <p:spPr>
          <a:xfrm>
            <a:off x="2569406" y="2457634"/>
            <a:ext cx="9907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3" name="TextBox 58">
            <a:extLst>
              <a:ext uri="{FF2B5EF4-FFF2-40B4-BE49-F238E27FC236}">
                <a16:creationId xmlns:a16="http://schemas.microsoft.com/office/drawing/2014/main" id="{AFEA2B65-2686-9149-BFC1-8120ABD9134D}"/>
              </a:ext>
            </a:extLst>
          </p:cNvPr>
          <p:cNvSpPr txBox="1"/>
          <p:nvPr/>
        </p:nvSpPr>
        <p:spPr>
          <a:xfrm>
            <a:off x="4462752" y="2683545"/>
            <a:ext cx="9907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4" name="TextBox 59">
            <a:extLst>
              <a:ext uri="{FF2B5EF4-FFF2-40B4-BE49-F238E27FC236}">
                <a16:creationId xmlns:a16="http://schemas.microsoft.com/office/drawing/2014/main" id="{8B224D07-CAD2-6443-99D4-B0895C87FB77}"/>
              </a:ext>
            </a:extLst>
          </p:cNvPr>
          <p:cNvSpPr txBox="1"/>
          <p:nvPr/>
        </p:nvSpPr>
        <p:spPr>
          <a:xfrm>
            <a:off x="6452916" y="2468392"/>
            <a:ext cx="9907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5" name="TextBox 60">
            <a:extLst>
              <a:ext uri="{FF2B5EF4-FFF2-40B4-BE49-F238E27FC236}">
                <a16:creationId xmlns:a16="http://schemas.microsoft.com/office/drawing/2014/main" id="{E38A85A2-6708-704E-9EB2-2C6E35189B9E}"/>
              </a:ext>
            </a:extLst>
          </p:cNvPr>
          <p:cNvSpPr txBox="1"/>
          <p:nvPr/>
        </p:nvSpPr>
        <p:spPr>
          <a:xfrm>
            <a:off x="9013236" y="2532938"/>
            <a:ext cx="9907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6" name="TextBox 61">
            <a:extLst>
              <a:ext uri="{FF2B5EF4-FFF2-40B4-BE49-F238E27FC236}">
                <a16:creationId xmlns:a16="http://schemas.microsoft.com/office/drawing/2014/main" id="{C8318B45-0095-5644-8969-88F96195D248}"/>
              </a:ext>
            </a:extLst>
          </p:cNvPr>
          <p:cNvSpPr txBox="1"/>
          <p:nvPr/>
        </p:nvSpPr>
        <p:spPr>
          <a:xfrm>
            <a:off x="2569406" y="1739630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7" name="TextBox 62">
            <a:extLst>
              <a:ext uri="{FF2B5EF4-FFF2-40B4-BE49-F238E27FC236}">
                <a16:creationId xmlns:a16="http://schemas.microsoft.com/office/drawing/2014/main" id="{A2365FDC-9C19-DB4B-884F-D9EA6600A3A8}"/>
              </a:ext>
            </a:extLst>
          </p:cNvPr>
          <p:cNvSpPr txBox="1"/>
          <p:nvPr/>
        </p:nvSpPr>
        <p:spPr>
          <a:xfrm>
            <a:off x="4925331" y="1997814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/>
              <a:t>02</a:t>
            </a:r>
          </a:p>
        </p:txBody>
      </p:sp>
      <p:sp>
        <p:nvSpPr>
          <p:cNvPr id="18" name="TextBox 63">
            <a:extLst>
              <a:ext uri="{FF2B5EF4-FFF2-40B4-BE49-F238E27FC236}">
                <a16:creationId xmlns:a16="http://schemas.microsoft.com/office/drawing/2014/main" id="{10CE5C8A-62B5-884A-A758-9263285824E4}"/>
              </a:ext>
            </a:extLst>
          </p:cNvPr>
          <p:cNvSpPr txBox="1"/>
          <p:nvPr/>
        </p:nvSpPr>
        <p:spPr>
          <a:xfrm>
            <a:off x="6668070" y="1750389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9" name="TextBox 64">
            <a:extLst>
              <a:ext uri="{FF2B5EF4-FFF2-40B4-BE49-F238E27FC236}">
                <a16:creationId xmlns:a16="http://schemas.microsoft.com/office/drawing/2014/main" id="{B7D4752F-ECBB-774F-BDAF-8A0FF184FB4B}"/>
              </a:ext>
            </a:extLst>
          </p:cNvPr>
          <p:cNvSpPr txBox="1"/>
          <p:nvPr/>
        </p:nvSpPr>
        <p:spPr>
          <a:xfrm>
            <a:off x="8615204" y="1954784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/>
              <a:t>04</a:t>
            </a:r>
          </a:p>
        </p:txBody>
      </p:sp>
      <p:pic>
        <p:nvPicPr>
          <p:cNvPr id="24" name="Graphic 78" descr="Holly with solid fill">
            <a:extLst>
              <a:ext uri="{FF2B5EF4-FFF2-40B4-BE49-F238E27FC236}">
                <a16:creationId xmlns:a16="http://schemas.microsoft.com/office/drawing/2014/main" id="{2EB324D6-961D-B844-AF71-8C809CC8EF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74003" y="3386528"/>
            <a:ext cx="715774" cy="7157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Graphic 80" descr="Holiday tree with solid fill">
            <a:extLst>
              <a:ext uri="{FF2B5EF4-FFF2-40B4-BE49-F238E27FC236}">
                <a16:creationId xmlns:a16="http://schemas.microsoft.com/office/drawing/2014/main" id="{B98B16F0-1C80-4D48-86EA-56F67BAB6B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62899" y="3585512"/>
            <a:ext cx="715774" cy="7157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Graphic 82" descr="Holiday wreath with solid fill">
            <a:extLst>
              <a:ext uri="{FF2B5EF4-FFF2-40B4-BE49-F238E27FC236}">
                <a16:creationId xmlns:a16="http://schemas.microsoft.com/office/drawing/2014/main" id="{1388D9FF-2614-C44B-8545-28A525E48D8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377998" y="3367089"/>
            <a:ext cx="715774" cy="7157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Graphic 84" descr="Bells with solid fill">
            <a:extLst>
              <a:ext uri="{FF2B5EF4-FFF2-40B4-BE49-F238E27FC236}">
                <a16:creationId xmlns:a16="http://schemas.microsoft.com/office/drawing/2014/main" id="{C5D32B4B-DAD1-5045-9AE6-6285CFF60FB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187455" y="3481284"/>
            <a:ext cx="715774" cy="7157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2D3E3606-A321-07B0-DDF6-1D0F68B00EE9}"/>
              </a:ext>
            </a:extLst>
          </p:cNvPr>
          <p:cNvGrpSpPr/>
          <p:nvPr/>
        </p:nvGrpSpPr>
        <p:grpSpPr>
          <a:xfrm>
            <a:off x="492947" y="4833838"/>
            <a:ext cx="2515007" cy="1336320"/>
            <a:chOff x="332936" y="2689321"/>
            <a:chExt cx="2926080" cy="1336320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D1A1275-B682-595E-A7DC-A1A517EE15C1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01 - 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30327E3-1655-D451-4788-FF642CB151F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27ECB5C-606D-D4B2-4888-00D5F0253DEC}"/>
              </a:ext>
            </a:extLst>
          </p:cNvPr>
          <p:cNvGrpSpPr/>
          <p:nvPr/>
        </p:nvGrpSpPr>
        <p:grpSpPr>
          <a:xfrm>
            <a:off x="3389244" y="4833838"/>
            <a:ext cx="2515007" cy="1336320"/>
            <a:chOff x="332936" y="2689321"/>
            <a:chExt cx="2926080" cy="1336320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E531670-90C7-FB6E-CAB5-16D1AF1A0A0D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02 - 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76314F7-EDF1-0504-77F6-9AA2B16F5FB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C500608-42AD-AE8C-7D1D-B7482FABEB45}"/>
              </a:ext>
            </a:extLst>
          </p:cNvPr>
          <p:cNvGrpSpPr/>
          <p:nvPr/>
        </p:nvGrpSpPr>
        <p:grpSpPr>
          <a:xfrm>
            <a:off x="6285541" y="4833838"/>
            <a:ext cx="2515007" cy="1336320"/>
            <a:chOff x="332936" y="2689321"/>
            <a:chExt cx="2926080" cy="1336320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58E84E5-4518-7476-2289-3EC2468A63DB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03 - 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C30F0D8-2C56-845D-B074-5B5EEF8591F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E2356EA-B4BF-4E51-2B4F-043E6E4B5FB8}"/>
              </a:ext>
            </a:extLst>
          </p:cNvPr>
          <p:cNvGrpSpPr/>
          <p:nvPr/>
        </p:nvGrpSpPr>
        <p:grpSpPr>
          <a:xfrm>
            <a:off x="9181839" y="4833838"/>
            <a:ext cx="2515007" cy="1336320"/>
            <a:chOff x="332936" y="2689321"/>
            <a:chExt cx="2926080" cy="1336320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BF00211D-CC86-2D66-31DE-B0A57801AEC1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04 - 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C458223C-C35B-63D7-69B8-23D71CF3195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Christmas Stockings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5611994-F995-AB4B-ADC6-4E30D8856CD5}"/>
              </a:ext>
            </a:extLst>
          </p:cNvPr>
          <p:cNvSpPr/>
          <p:nvPr/>
        </p:nvSpPr>
        <p:spPr>
          <a:xfrm>
            <a:off x="2447574" y="1150818"/>
            <a:ext cx="7598447" cy="3714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5" h="21023" extrusionOk="0">
                <a:moveTo>
                  <a:pt x="10993" y="21023"/>
                </a:moveTo>
                <a:cubicBezTo>
                  <a:pt x="9359" y="21023"/>
                  <a:pt x="7883" y="19839"/>
                  <a:pt x="6631" y="18163"/>
                </a:cubicBezTo>
                <a:cubicBezTo>
                  <a:pt x="2695" y="13034"/>
                  <a:pt x="81" y="2678"/>
                  <a:pt x="56" y="2579"/>
                </a:cubicBezTo>
                <a:cubicBezTo>
                  <a:pt x="17" y="2382"/>
                  <a:pt x="-8" y="1691"/>
                  <a:pt x="2" y="1001"/>
                </a:cubicBezTo>
                <a:cubicBezTo>
                  <a:pt x="12" y="311"/>
                  <a:pt x="46" y="-84"/>
                  <a:pt x="86" y="15"/>
                </a:cubicBezTo>
                <a:cubicBezTo>
                  <a:pt x="111" y="113"/>
                  <a:pt x="2715" y="10469"/>
                  <a:pt x="6641" y="15598"/>
                </a:cubicBezTo>
                <a:cubicBezTo>
                  <a:pt x="10260" y="20332"/>
                  <a:pt x="15780" y="21516"/>
                  <a:pt x="21498" y="15"/>
                </a:cubicBezTo>
                <a:cubicBezTo>
                  <a:pt x="21538" y="-84"/>
                  <a:pt x="21572" y="311"/>
                  <a:pt x="21582" y="1001"/>
                </a:cubicBezTo>
                <a:cubicBezTo>
                  <a:pt x="21592" y="1691"/>
                  <a:pt x="21567" y="2382"/>
                  <a:pt x="21528" y="2480"/>
                </a:cubicBezTo>
                <a:cubicBezTo>
                  <a:pt x="17765" y="16585"/>
                  <a:pt x="14097" y="21023"/>
                  <a:pt x="10993" y="21023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ABA0A2DF-C6E3-6A4A-B128-FB409B1A3840}"/>
              </a:ext>
            </a:extLst>
          </p:cNvPr>
          <p:cNvSpPr/>
          <p:nvPr/>
        </p:nvSpPr>
        <p:spPr>
          <a:xfrm>
            <a:off x="1750451" y="1220532"/>
            <a:ext cx="2023465" cy="32563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031" h="21502" extrusionOk="0">
                <a:moveTo>
                  <a:pt x="17110" y="5790"/>
                </a:moveTo>
                <a:cubicBezTo>
                  <a:pt x="17921" y="7907"/>
                  <a:pt x="18594" y="10048"/>
                  <a:pt x="19042" y="12211"/>
                </a:cubicBezTo>
                <a:cubicBezTo>
                  <a:pt x="19232" y="13097"/>
                  <a:pt x="19387" y="13983"/>
                  <a:pt x="19456" y="14869"/>
                </a:cubicBezTo>
                <a:cubicBezTo>
                  <a:pt x="19525" y="15698"/>
                  <a:pt x="19663" y="16596"/>
                  <a:pt x="18991" y="17321"/>
                </a:cubicBezTo>
                <a:cubicBezTo>
                  <a:pt x="18369" y="18000"/>
                  <a:pt x="17283" y="18310"/>
                  <a:pt x="16247" y="18633"/>
                </a:cubicBezTo>
                <a:cubicBezTo>
                  <a:pt x="15057" y="19012"/>
                  <a:pt x="13884" y="19381"/>
                  <a:pt x="12693" y="19772"/>
                </a:cubicBezTo>
                <a:cubicBezTo>
                  <a:pt x="10157" y="20600"/>
                  <a:pt x="7500" y="21406"/>
                  <a:pt x="4637" y="21498"/>
                </a:cubicBezTo>
                <a:cubicBezTo>
                  <a:pt x="2014" y="21590"/>
                  <a:pt x="-1005" y="19806"/>
                  <a:pt x="323" y="17977"/>
                </a:cubicBezTo>
                <a:cubicBezTo>
                  <a:pt x="1548" y="16273"/>
                  <a:pt x="4585" y="15675"/>
                  <a:pt x="6569" y="14501"/>
                </a:cubicBezTo>
                <a:cubicBezTo>
                  <a:pt x="8294" y="13477"/>
                  <a:pt x="7380" y="11935"/>
                  <a:pt x="7052" y="10623"/>
                </a:cubicBezTo>
                <a:cubicBezTo>
                  <a:pt x="6845" y="9760"/>
                  <a:pt x="6603" y="8908"/>
                  <a:pt x="6362" y="8057"/>
                </a:cubicBezTo>
                <a:cubicBezTo>
                  <a:pt x="11745" y="5560"/>
                  <a:pt x="17110" y="5790"/>
                  <a:pt x="17110" y="5790"/>
                </a:cubicBezTo>
                <a:close/>
                <a:moveTo>
                  <a:pt x="19922" y="623"/>
                </a:moveTo>
                <a:cubicBezTo>
                  <a:pt x="19422" y="128"/>
                  <a:pt x="18473" y="25"/>
                  <a:pt x="18059" y="2"/>
                </a:cubicBezTo>
                <a:cubicBezTo>
                  <a:pt x="17921" y="-10"/>
                  <a:pt x="17783" y="36"/>
                  <a:pt x="17679" y="105"/>
                </a:cubicBezTo>
                <a:cubicBezTo>
                  <a:pt x="16282" y="1141"/>
                  <a:pt x="16265" y="3293"/>
                  <a:pt x="16265" y="3293"/>
                </a:cubicBezTo>
                <a:cubicBezTo>
                  <a:pt x="17973" y="1405"/>
                  <a:pt x="20595" y="1267"/>
                  <a:pt x="19922" y="62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30BDBE9-331A-A74F-B7C8-DADF0AA18070}"/>
              </a:ext>
            </a:extLst>
          </p:cNvPr>
          <p:cNvSpPr/>
          <p:nvPr/>
        </p:nvSpPr>
        <p:spPr>
          <a:xfrm>
            <a:off x="1750451" y="1586521"/>
            <a:ext cx="1970868" cy="28940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06" h="21478" extrusionOk="0">
                <a:moveTo>
                  <a:pt x="4590" y="2771"/>
                </a:moveTo>
                <a:cubicBezTo>
                  <a:pt x="5637" y="2189"/>
                  <a:pt x="9318" y="494"/>
                  <a:pt x="17059" y="3"/>
                </a:cubicBezTo>
                <a:cubicBezTo>
                  <a:pt x="17456" y="-23"/>
                  <a:pt x="17853" y="106"/>
                  <a:pt x="18070" y="352"/>
                </a:cubicBezTo>
                <a:cubicBezTo>
                  <a:pt x="18557" y="908"/>
                  <a:pt x="19351" y="2072"/>
                  <a:pt x="19369" y="3870"/>
                </a:cubicBezTo>
                <a:cubicBezTo>
                  <a:pt x="19369" y="4219"/>
                  <a:pt x="19008" y="4504"/>
                  <a:pt x="18539" y="4556"/>
                </a:cubicBezTo>
                <a:cubicBezTo>
                  <a:pt x="16536" y="4750"/>
                  <a:pt x="11177" y="5448"/>
                  <a:pt x="6539" y="7531"/>
                </a:cubicBezTo>
                <a:cubicBezTo>
                  <a:pt x="6088" y="7737"/>
                  <a:pt x="5492" y="7621"/>
                  <a:pt x="5222" y="7285"/>
                </a:cubicBezTo>
                <a:cubicBezTo>
                  <a:pt x="4608" y="6509"/>
                  <a:pt x="3742" y="5047"/>
                  <a:pt x="4193" y="3236"/>
                </a:cubicBezTo>
                <a:cubicBezTo>
                  <a:pt x="4229" y="3055"/>
                  <a:pt x="4374" y="2887"/>
                  <a:pt x="4590" y="2771"/>
                </a:cubicBezTo>
                <a:close/>
                <a:moveTo>
                  <a:pt x="17113" y="15938"/>
                </a:moveTo>
                <a:cubicBezTo>
                  <a:pt x="17113" y="16701"/>
                  <a:pt x="17528" y="17373"/>
                  <a:pt x="17998" y="17891"/>
                </a:cubicBezTo>
                <a:cubicBezTo>
                  <a:pt x="18737" y="17619"/>
                  <a:pt x="19423" y="17283"/>
                  <a:pt x="19856" y="16765"/>
                </a:cubicBezTo>
                <a:cubicBezTo>
                  <a:pt x="20560" y="15938"/>
                  <a:pt x="20416" y="14929"/>
                  <a:pt x="20343" y="14011"/>
                </a:cubicBezTo>
                <a:cubicBezTo>
                  <a:pt x="20325" y="13752"/>
                  <a:pt x="20307" y="13506"/>
                  <a:pt x="20271" y="13247"/>
                </a:cubicBezTo>
                <a:cubicBezTo>
                  <a:pt x="18665" y="13700"/>
                  <a:pt x="17131" y="14683"/>
                  <a:pt x="17113" y="15938"/>
                </a:cubicBezTo>
                <a:close/>
                <a:moveTo>
                  <a:pt x="5005" y="18809"/>
                </a:moveTo>
                <a:cubicBezTo>
                  <a:pt x="4247" y="18809"/>
                  <a:pt x="3525" y="18938"/>
                  <a:pt x="2768" y="18861"/>
                </a:cubicBezTo>
                <a:cubicBezTo>
                  <a:pt x="2136" y="18796"/>
                  <a:pt x="1577" y="18589"/>
                  <a:pt x="1180" y="18214"/>
                </a:cubicBezTo>
                <a:cubicBezTo>
                  <a:pt x="1035" y="18072"/>
                  <a:pt x="620" y="17671"/>
                  <a:pt x="440" y="17360"/>
                </a:cubicBezTo>
                <a:cubicBezTo>
                  <a:pt x="404" y="17412"/>
                  <a:pt x="368" y="17464"/>
                  <a:pt x="331" y="17516"/>
                </a:cubicBezTo>
                <a:cubicBezTo>
                  <a:pt x="-1040" y="19572"/>
                  <a:pt x="2118" y="21577"/>
                  <a:pt x="4843" y="21474"/>
                </a:cubicBezTo>
                <a:cubicBezTo>
                  <a:pt x="6485" y="21409"/>
                  <a:pt x="8055" y="21111"/>
                  <a:pt x="9571" y="20710"/>
                </a:cubicBezTo>
                <a:cubicBezTo>
                  <a:pt x="8668" y="19533"/>
                  <a:pt x="6918" y="18822"/>
                  <a:pt x="5005" y="18809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CA3BFB68-01DD-FD47-A673-A658C20A536A}"/>
              </a:ext>
            </a:extLst>
          </p:cNvPr>
          <p:cNvSpPr/>
          <p:nvPr/>
        </p:nvSpPr>
        <p:spPr>
          <a:xfrm>
            <a:off x="8669406" y="1168246"/>
            <a:ext cx="1769937" cy="36010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5" h="21042" extrusionOk="0">
                <a:moveTo>
                  <a:pt x="9837" y="4974"/>
                </a:moveTo>
                <a:cubicBezTo>
                  <a:pt x="12461" y="6430"/>
                  <a:pt x="14978" y="7948"/>
                  <a:pt x="17284" y="9526"/>
                </a:cubicBezTo>
                <a:cubicBezTo>
                  <a:pt x="18215" y="10178"/>
                  <a:pt x="19125" y="10830"/>
                  <a:pt x="19950" y="11522"/>
                </a:cubicBezTo>
                <a:cubicBezTo>
                  <a:pt x="20690" y="12154"/>
                  <a:pt x="21600" y="12826"/>
                  <a:pt x="21473" y="13589"/>
                </a:cubicBezTo>
                <a:cubicBezTo>
                  <a:pt x="21367" y="14292"/>
                  <a:pt x="20415" y="14822"/>
                  <a:pt x="19569" y="15361"/>
                </a:cubicBezTo>
                <a:cubicBezTo>
                  <a:pt x="18575" y="15973"/>
                  <a:pt x="17602" y="16584"/>
                  <a:pt x="16628" y="17205"/>
                </a:cubicBezTo>
                <a:cubicBezTo>
                  <a:pt x="14534" y="18539"/>
                  <a:pt x="12291" y="19873"/>
                  <a:pt x="9224" y="20718"/>
                </a:cubicBezTo>
                <a:cubicBezTo>
                  <a:pt x="6431" y="21482"/>
                  <a:pt x="1650" y="20881"/>
                  <a:pt x="1587" y="19079"/>
                </a:cubicBezTo>
                <a:cubicBezTo>
                  <a:pt x="1523" y="17408"/>
                  <a:pt x="4337" y="16125"/>
                  <a:pt x="5543" y="14669"/>
                </a:cubicBezTo>
                <a:cubicBezTo>
                  <a:pt x="6579" y="13406"/>
                  <a:pt x="4295" y="12418"/>
                  <a:pt x="2877" y="11481"/>
                </a:cubicBezTo>
                <a:cubicBezTo>
                  <a:pt x="1925" y="10860"/>
                  <a:pt x="973" y="10239"/>
                  <a:pt x="0" y="9628"/>
                </a:cubicBezTo>
                <a:cubicBezTo>
                  <a:pt x="3787" y="6216"/>
                  <a:pt x="9837" y="4974"/>
                  <a:pt x="9837" y="4974"/>
                </a:cubicBezTo>
                <a:close/>
                <a:moveTo>
                  <a:pt x="8653" y="137"/>
                </a:moveTo>
                <a:cubicBezTo>
                  <a:pt x="7701" y="-118"/>
                  <a:pt x="6579" y="45"/>
                  <a:pt x="6093" y="137"/>
                </a:cubicBezTo>
                <a:cubicBezTo>
                  <a:pt x="5924" y="167"/>
                  <a:pt x="5818" y="238"/>
                  <a:pt x="5754" y="320"/>
                </a:cubicBezTo>
                <a:cubicBezTo>
                  <a:pt x="5077" y="1511"/>
                  <a:pt x="6833" y="3222"/>
                  <a:pt x="6833" y="3222"/>
                </a:cubicBezTo>
                <a:cubicBezTo>
                  <a:pt x="7151" y="1277"/>
                  <a:pt x="9922" y="473"/>
                  <a:pt x="8653" y="137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99C7E72-7CCB-F24E-BD93-839192679EB6}"/>
              </a:ext>
            </a:extLst>
          </p:cNvPr>
          <p:cNvSpPr/>
          <p:nvPr/>
        </p:nvSpPr>
        <p:spPr>
          <a:xfrm>
            <a:off x="8261888" y="1586522"/>
            <a:ext cx="2179661" cy="3187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4" h="21070" extrusionOk="0">
                <a:moveTo>
                  <a:pt x="104" y="5888"/>
                </a:moveTo>
                <a:cubicBezTo>
                  <a:pt x="654" y="5128"/>
                  <a:pt x="2766" y="2720"/>
                  <a:pt x="9033" y="105"/>
                </a:cubicBezTo>
                <a:cubicBezTo>
                  <a:pt x="9359" y="-33"/>
                  <a:pt x="9771" y="-33"/>
                  <a:pt x="10097" y="94"/>
                </a:cubicBezTo>
                <a:cubicBezTo>
                  <a:pt x="10853" y="393"/>
                  <a:pt x="12209" y="1096"/>
                  <a:pt x="13308" y="2524"/>
                </a:cubicBezTo>
                <a:cubicBezTo>
                  <a:pt x="13514" y="2801"/>
                  <a:pt x="13394" y="3135"/>
                  <a:pt x="13016" y="3308"/>
                </a:cubicBezTo>
                <a:cubicBezTo>
                  <a:pt x="11437" y="4045"/>
                  <a:pt x="7299" y="6130"/>
                  <a:pt x="4586" y="9125"/>
                </a:cubicBezTo>
                <a:cubicBezTo>
                  <a:pt x="4328" y="9413"/>
                  <a:pt x="3744" y="9506"/>
                  <a:pt x="3315" y="9310"/>
                </a:cubicBezTo>
                <a:cubicBezTo>
                  <a:pt x="2319" y="8872"/>
                  <a:pt x="722" y="7962"/>
                  <a:pt x="36" y="6384"/>
                </a:cubicBezTo>
                <a:cubicBezTo>
                  <a:pt x="-33" y="6222"/>
                  <a:pt x="1" y="6050"/>
                  <a:pt x="104" y="5888"/>
                </a:cubicBezTo>
                <a:close/>
                <a:moveTo>
                  <a:pt x="18631" y="12766"/>
                </a:moveTo>
                <a:cubicBezTo>
                  <a:pt x="19077" y="13376"/>
                  <a:pt x="19850" y="13791"/>
                  <a:pt x="20554" y="14067"/>
                </a:cubicBezTo>
                <a:cubicBezTo>
                  <a:pt x="21018" y="13641"/>
                  <a:pt x="21395" y="13180"/>
                  <a:pt x="21464" y="12627"/>
                </a:cubicBezTo>
                <a:cubicBezTo>
                  <a:pt x="21567" y="11775"/>
                  <a:pt x="20846" y="11015"/>
                  <a:pt x="20228" y="10289"/>
                </a:cubicBezTo>
                <a:cubicBezTo>
                  <a:pt x="20056" y="10093"/>
                  <a:pt x="19884" y="9897"/>
                  <a:pt x="19713" y="9701"/>
                </a:cubicBezTo>
                <a:cubicBezTo>
                  <a:pt x="18614" y="10542"/>
                  <a:pt x="17893" y="11763"/>
                  <a:pt x="18631" y="12766"/>
                </a:cubicBezTo>
                <a:close/>
                <a:moveTo>
                  <a:pt x="10046" y="18537"/>
                </a:moveTo>
                <a:cubicBezTo>
                  <a:pt x="9411" y="18745"/>
                  <a:pt x="8861" y="19067"/>
                  <a:pt x="8191" y="19217"/>
                </a:cubicBezTo>
                <a:cubicBezTo>
                  <a:pt x="7608" y="19355"/>
                  <a:pt x="7007" y="19344"/>
                  <a:pt x="6457" y="19159"/>
                </a:cubicBezTo>
                <a:cubicBezTo>
                  <a:pt x="6251" y="19090"/>
                  <a:pt x="5650" y="18894"/>
                  <a:pt x="5307" y="18687"/>
                </a:cubicBezTo>
                <a:cubicBezTo>
                  <a:pt x="5307" y="18745"/>
                  <a:pt x="5307" y="18791"/>
                  <a:pt x="5307" y="18848"/>
                </a:cubicBezTo>
                <a:cubicBezTo>
                  <a:pt x="5358" y="20887"/>
                  <a:pt x="9256" y="21567"/>
                  <a:pt x="11505" y="20703"/>
                </a:cubicBezTo>
                <a:cubicBezTo>
                  <a:pt x="12862" y="20185"/>
                  <a:pt x="14012" y="19493"/>
                  <a:pt x="15060" y="18733"/>
                </a:cubicBezTo>
                <a:cubicBezTo>
                  <a:pt x="13600" y="18065"/>
                  <a:pt x="11694" y="17984"/>
                  <a:pt x="10046" y="1853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FC17C1DC-86F9-5C47-9381-7A8775065FB0}"/>
              </a:ext>
            </a:extLst>
          </p:cNvPr>
          <p:cNvSpPr/>
          <p:nvPr/>
        </p:nvSpPr>
        <p:spPr>
          <a:xfrm>
            <a:off x="4120671" y="1359957"/>
            <a:ext cx="1864588" cy="3473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96" h="21250" extrusionOk="0">
                <a:moveTo>
                  <a:pt x="17051" y="8745"/>
                </a:moveTo>
                <a:cubicBezTo>
                  <a:pt x="16512" y="9492"/>
                  <a:pt x="15973" y="10249"/>
                  <a:pt x="15473" y="11006"/>
                </a:cubicBezTo>
                <a:cubicBezTo>
                  <a:pt x="14703" y="12157"/>
                  <a:pt x="13201" y="13447"/>
                  <a:pt x="14760" y="14588"/>
                </a:cubicBezTo>
                <a:cubicBezTo>
                  <a:pt x="16570" y="15888"/>
                  <a:pt x="19689" y="16795"/>
                  <a:pt x="20478" y="18490"/>
                </a:cubicBezTo>
                <a:cubicBezTo>
                  <a:pt x="21325" y="20313"/>
                  <a:pt x="17455" y="21571"/>
                  <a:pt x="14606" y="21177"/>
                </a:cubicBezTo>
                <a:cubicBezTo>
                  <a:pt x="11507" y="20750"/>
                  <a:pt x="8831" y="19705"/>
                  <a:pt x="6328" y="18650"/>
                </a:cubicBezTo>
                <a:cubicBezTo>
                  <a:pt x="5154" y="18159"/>
                  <a:pt x="3980" y="17680"/>
                  <a:pt x="2805" y="17189"/>
                </a:cubicBezTo>
                <a:cubicBezTo>
                  <a:pt x="1785" y="16773"/>
                  <a:pt x="688" y="16358"/>
                  <a:pt x="226" y="15665"/>
                </a:cubicBezTo>
                <a:cubicBezTo>
                  <a:pt x="-275" y="14918"/>
                  <a:pt x="168" y="14119"/>
                  <a:pt x="495" y="13372"/>
                </a:cubicBezTo>
                <a:cubicBezTo>
                  <a:pt x="861" y="12573"/>
                  <a:pt x="1304" y="11784"/>
                  <a:pt x="1804" y="11006"/>
                </a:cubicBezTo>
                <a:cubicBezTo>
                  <a:pt x="2998" y="9097"/>
                  <a:pt x="4422" y="7231"/>
                  <a:pt x="5982" y="5398"/>
                </a:cubicBezTo>
                <a:cubicBezTo>
                  <a:pt x="6020" y="5398"/>
                  <a:pt x="11950" y="5824"/>
                  <a:pt x="17051" y="8745"/>
                </a:cubicBezTo>
                <a:close/>
                <a:moveTo>
                  <a:pt x="7734" y="3223"/>
                </a:moveTo>
                <a:cubicBezTo>
                  <a:pt x="7734" y="3223"/>
                  <a:pt x="8407" y="1261"/>
                  <a:pt x="7214" y="152"/>
                </a:cubicBezTo>
                <a:cubicBezTo>
                  <a:pt x="7137" y="78"/>
                  <a:pt x="6983" y="24"/>
                  <a:pt x="6829" y="14"/>
                </a:cubicBezTo>
                <a:cubicBezTo>
                  <a:pt x="6347" y="-18"/>
                  <a:pt x="5289" y="-29"/>
                  <a:pt x="4576" y="365"/>
                </a:cubicBezTo>
                <a:cubicBezTo>
                  <a:pt x="3652" y="867"/>
                  <a:pt x="6482" y="1304"/>
                  <a:pt x="7734" y="322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EF5A9528-DB62-984D-A8FE-9F6A3E1FD80A}"/>
              </a:ext>
            </a:extLst>
          </p:cNvPr>
          <p:cNvSpPr/>
          <p:nvPr/>
        </p:nvSpPr>
        <p:spPr>
          <a:xfrm>
            <a:off x="4120672" y="1754134"/>
            <a:ext cx="1864546" cy="30797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96" h="21193" extrusionOk="0">
                <a:moveTo>
                  <a:pt x="20516" y="4608"/>
                </a:moveTo>
                <a:cubicBezTo>
                  <a:pt x="20478" y="6311"/>
                  <a:pt x="19169" y="7535"/>
                  <a:pt x="18283" y="8158"/>
                </a:cubicBezTo>
                <a:cubicBezTo>
                  <a:pt x="17898" y="8422"/>
                  <a:pt x="17244" y="8446"/>
                  <a:pt x="16820" y="8206"/>
                </a:cubicBezTo>
                <a:cubicBezTo>
                  <a:pt x="12546" y="5724"/>
                  <a:pt x="7137" y="4405"/>
                  <a:pt x="5096" y="3973"/>
                </a:cubicBezTo>
                <a:cubicBezTo>
                  <a:pt x="4615" y="3865"/>
                  <a:pt x="4326" y="3565"/>
                  <a:pt x="4422" y="3253"/>
                </a:cubicBezTo>
                <a:cubicBezTo>
                  <a:pt x="4961" y="1622"/>
                  <a:pt x="6116" y="663"/>
                  <a:pt x="6790" y="219"/>
                </a:cubicBezTo>
                <a:cubicBezTo>
                  <a:pt x="7079" y="27"/>
                  <a:pt x="7541" y="-45"/>
                  <a:pt x="7945" y="27"/>
                </a:cubicBezTo>
                <a:cubicBezTo>
                  <a:pt x="15896" y="1454"/>
                  <a:pt x="19265" y="3469"/>
                  <a:pt x="20208" y="4129"/>
                </a:cubicBezTo>
                <a:cubicBezTo>
                  <a:pt x="20420" y="4261"/>
                  <a:pt x="20536" y="4429"/>
                  <a:pt x="20516" y="4608"/>
                </a:cubicBezTo>
                <a:close/>
                <a:moveTo>
                  <a:pt x="784" y="11660"/>
                </a:moveTo>
                <a:cubicBezTo>
                  <a:pt x="688" y="11888"/>
                  <a:pt x="591" y="12116"/>
                  <a:pt x="495" y="12344"/>
                </a:cubicBezTo>
                <a:cubicBezTo>
                  <a:pt x="168" y="13184"/>
                  <a:pt x="-275" y="14083"/>
                  <a:pt x="226" y="14923"/>
                </a:cubicBezTo>
                <a:cubicBezTo>
                  <a:pt x="534" y="15462"/>
                  <a:pt x="1169" y="15846"/>
                  <a:pt x="1862" y="16194"/>
                </a:cubicBezTo>
                <a:cubicBezTo>
                  <a:pt x="2497" y="15786"/>
                  <a:pt x="3132" y="15223"/>
                  <a:pt x="3344" y="14527"/>
                </a:cubicBezTo>
                <a:cubicBezTo>
                  <a:pt x="3691" y="13376"/>
                  <a:pt x="2362" y="12272"/>
                  <a:pt x="784" y="11660"/>
                </a:cubicBezTo>
                <a:close/>
                <a:moveTo>
                  <a:pt x="9870" y="19816"/>
                </a:moveTo>
                <a:cubicBezTo>
                  <a:pt x="11353" y="20380"/>
                  <a:pt x="12912" y="20847"/>
                  <a:pt x="14606" y="21111"/>
                </a:cubicBezTo>
                <a:cubicBezTo>
                  <a:pt x="17436" y="21555"/>
                  <a:pt x="21325" y="20140"/>
                  <a:pt x="20478" y="18089"/>
                </a:cubicBezTo>
                <a:cubicBezTo>
                  <a:pt x="20459" y="18029"/>
                  <a:pt x="20439" y="17981"/>
                  <a:pt x="20401" y="17933"/>
                </a:cubicBezTo>
                <a:cubicBezTo>
                  <a:pt x="20112" y="18197"/>
                  <a:pt x="19573" y="18509"/>
                  <a:pt x="19381" y="18617"/>
                </a:cubicBezTo>
                <a:cubicBezTo>
                  <a:pt x="18880" y="18904"/>
                  <a:pt x="18226" y="19024"/>
                  <a:pt x="17532" y="19000"/>
                </a:cubicBezTo>
                <a:cubicBezTo>
                  <a:pt x="16724" y="18964"/>
                  <a:pt x="15992" y="18761"/>
                  <a:pt x="15222" y="18665"/>
                </a:cubicBezTo>
                <a:cubicBezTo>
                  <a:pt x="13201" y="18437"/>
                  <a:pt x="11180" y="18868"/>
                  <a:pt x="9870" y="19816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89363731-05C5-F041-AEE0-8C4A71336C46}"/>
              </a:ext>
            </a:extLst>
          </p:cNvPr>
          <p:cNvSpPr/>
          <p:nvPr/>
        </p:nvSpPr>
        <p:spPr>
          <a:xfrm>
            <a:off x="5985479" y="1359957"/>
            <a:ext cx="2473295" cy="29871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60" h="21400" extrusionOk="0">
                <a:moveTo>
                  <a:pt x="12714" y="7177"/>
                </a:moveTo>
                <a:cubicBezTo>
                  <a:pt x="12700" y="8126"/>
                  <a:pt x="12700" y="9062"/>
                  <a:pt x="12700" y="10011"/>
                </a:cubicBezTo>
                <a:cubicBezTo>
                  <a:pt x="12714" y="11447"/>
                  <a:pt x="12300" y="13220"/>
                  <a:pt x="13928" y="14094"/>
                </a:cubicBezTo>
                <a:cubicBezTo>
                  <a:pt x="15798" y="15105"/>
                  <a:pt x="18396" y="15355"/>
                  <a:pt x="19767" y="17028"/>
                </a:cubicBezTo>
                <a:cubicBezTo>
                  <a:pt x="21237" y="18826"/>
                  <a:pt x="19153" y="21098"/>
                  <a:pt x="17011" y="21335"/>
                </a:cubicBezTo>
                <a:cubicBezTo>
                  <a:pt x="14656" y="21585"/>
                  <a:pt x="12314" y="21073"/>
                  <a:pt x="10059" y="20499"/>
                </a:cubicBezTo>
                <a:cubicBezTo>
                  <a:pt x="9017" y="20237"/>
                  <a:pt x="7960" y="19974"/>
                  <a:pt x="6918" y="19725"/>
                </a:cubicBezTo>
                <a:cubicBezTo>
                  <a:pt x="6004" y="19500"/>
                  <a:pt x="5048" y="19313"/>
                  <a:pt x="4405" y="18663"/>
                </a:cubicBezTo>
                <a:cubicBezTo>
                  <a:pt x="3706" y="17964"/>
                  <a:pt x="3620" y="16990"/>
                  <a:pt x="3492" y="16104"/>
                </a:cubicBezTo>
                <a:cubicBezTo>
                  <a:pt x="3349" y="15142"/>
                  <a:pt x="3292" y="14169"/>
                  <a:pt x="3249" y="13207"/>
                </a:cubicBezTo>
                <a:cubicBezTo>
                  <a:pt x="3163" y="10835"/>
                  <a:pt x="3249" y="8463"/>
                  <a:pt x="3449" y="6103"/>
                </a:cubicBezTo>
                <a:cubicBezTo>
                  <a:pt x="3449" y="6090"/>
                  <a:pt x="7774" y="5179"/>
                  <a:pt x="12714" y="7177"/>
                </a:cubicBezTo>
                <a:close/>
                <a:moveTo>
                  <a:pt x="3606" y="3306"/>
                </a:moveTo>
                <a:cubicBezTo>
                  <a:pt x="3606" y="3306"/>
                  <a:pt x="3120" y="996"/>
                  <a:pt x="1764" y="72"/>
                </a:cubicBezTo>
                <a:cubicBezTo>
                  <a:pt x="1664" y="10"/>
                  <a:pt x="1550" y="-15"/>
                  <a:pt x="1436" y="10"/>
                </a:cubicBezTo>
                <a:cubicBezTo>
                  <a:pt x="1093" y="85"/>
                  <a:pt x="351" y="322"/>
                  <a:pt x="51" y="909"/>
                </a:cubicBezTo>
                <a:cubicBezTo>
                  <a:pt x="-363" y="1696"/>
                  <a:pt x="1807" y="1521"/>
                  <a:pt x="3606" y="3306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3FBBA0CD-EB93-B241-A024-55F6838D167B}"/>
              </a:ext>
            </a:extLst>
          </p:cNvPr>
          <p:cNvSpPr/>
          <p:nvPr/>
        </p:nvSpPr>
        <p:spPr>
          <a:xfrm>
            <a:off x="6257657" y="1673661"/>
            <a:ext cx="2202018" cy="26709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276" h="21125" extrusionOk="0">
                <a:moveTo>
                  <a:pt x="13284" y="1826"/>
                </a:moveTo>
                <a:cubicBezTo>
                  <a:pt x="14070" y="3673"/>
                  <a:pt x="13637" y="5314"/>
                  <a:pt x="13268" y="6210"/>
                </a:cubicBezTo>
                <a:cubicBezTo>
                  <a:pt x="13108" y="6596"/>
                  <a:pt x="12610" y="6789"/>
                  <a:pt x="12161" y="6637"/>
                </a:cubicBezTo>
                <a:cubicBezTo>
                  <a:pt x="7635" y="5079"/>
                  <a:pt x="2805" y="5052"/>
                  <a:pt x="1008" y="5107"/>
                </a:cubicBezTo>
                <a:cubicBezTo>
                  <a:pt x="574" y="5121"/>
                  <a:pt x="205" y="4859"/>
                  <a:pt x="141" y="4500"/>
                </a:cubicBezTo>
                <a:cubicBezTo>
                  <a:pt x="-228" y="2612"/>
                  <a:pt x="205" y="1289"/>
                  <a:pt x="526" y="627"/>
                </a:cubicBezTo>
                <a:cubicBezTo>
                  <a:pt x="671" y="338"/>
                  <a:pt x="976" y="145"/>
                  <a:pt x="1329" y="117"/>
                </a:cubicBezTo>
                <a:cubicBezTo>
                  <a:pt x="8197" y="-393"/>
                  <a:pt x="11792" y="903"/>
                  <a:pt x="12835" y="1371"/>
                </a:cubicBezTo>
                <a:cubicBezTo>
                  <a:pt x="13043" y="1468"/>
                  <a:pt x="13204" y="1633"/>
                  <a:pt x="13284" y="1826"/>
                </a:cubicBezTo>
                <a:close/>
                <a:moveTo>
                  <a:pt x="1329" y="14466"/>
                </a:moveTo>
                <a:cubicBezTo>
                  <a:pt x="1361" y="14742"/>
                  <a:pt x="1393" y="15004"/>
                  <a:pt x="1425" y="15280"/>
                </a:cubicBezTo>
                <a:cubicBezTo>
                  <a:pt x="1569" y="16258"/>
                  <a:pt x="1666" y="17334"/>
                  <a:pt x="2452" y="18106"/>
                </a:cubicBezTo>
                <a:cubicBezTo>
                  <a:pt x="2949" y="18602"/>
                  <a:pt x="3623" y="18850"/>
                  <a:pt x="4330" y="19043"/>
                </a:cubicBezTo>
                <a:cubicBezTo>
                  <a:pt x="4634" y="18436"/>
                  <a:pt x="4859" y="17664"/>
                  <a:pt x="4683" y="16865"/>
                </a:cubicBezTo>
                <a:cubicBezTo>
                  <a:pt x="4410" y="15555"/>
                  <a:pt x="2837" y="14728"/>
                  <a:pt x="1329" y="14466"/>
                </a:cubicBezTo>
                <a:close/>
                <a:moveTo>
                  <a:pt x="12321" y="20876"/>
                </a:moveTo>
                <a:cubicBezTo>
                  <a:pt x="13749" y="21097"/>
                  <a:pt x="15178" y="21207"/>
                  <a:pt x="16622" y="21055"/>
                </a:cubicBezTo>
                <a:cubicBezTo>
                  <a:pt x="19045" y="20793"/>
                  <a:pt x="21372" y="18285"/>
                  <a:pt x="19719" y="16300"/>
                </a:cubicBezTo>
                <a:cubicBezTo>
                  <a:pt x="19671" y="16245"/>
                  <a:pt x="19623" y="16203"/>
                  <a:pt x="19591" y="16148"/>
                </a:cubicBezTo>
                <a:cubicBezTo>
                  <a:pt x="19494" y="16507"/>
                  <a:pt x="19222" y="16989"/>
                  <a:pt x="19125" y="17141"/>
                </a:cubicBezTo>
                <a:cubicBezTo>
                  <a:pt x="18869" y="17582"/>
                  <a:pt x="18419" y="17885"/>
                  <a:pt x="17874" y="18023"/>
                </a:cubicBezTo>
                <a:cubicBezTo>
                  <a:pt x="17232" y="18202"/>
                  <a:pt x="16558" y="18161"/>
                  <a:pt x="15916" y="18257"/>
                </a:cubicBezTo>
                <a:cubicBezTo>
                  <a:pt x="14231" y="18547"/>
                  <a:pt x="12867" y="19525"/>
                  <a:pt x="12321" y="2087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TextBox 57">
            <a:extLst>
              <a:ext uri="{FF2B5EF4-FFF2-40B4-BE49-F238E27FC236}">
                <a16:creationId xmlns:a16="http://schemas.microsoft.com/office/drawing/2014/main" id="{72EA5BA8-BA86-4544-98CD-154C4114FA1E}"/>
              </a:ext>
            </a:extLst>
          </p:cNvPr>
          <p:cNvSpPr txBox="1"/>
          <p:nvPr/>
        </p:nvSpPr>
        <p:spPr>
          <a:xfrm>
            <a:off x="2569406" y="2457634"/>
            <a:ext cx="9907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3" name="TextBox 58">
            <a:extLst>
              <a:ext uri="{FF2B5EF4-FFF2-40B4-BE49-F238E27FC236}">
                <a16:creationId xmlns:a16="http://schemas.microsoft.com/office/drawing/2014/main" id="{AFEA2B65-2686-9149-BFC1-8120ABD9134D}"/>
              </a:ext>
            </a:extLst>
          </p:cNvPr>
          <p:cNvSpPr txBox="1"/>
          <p:nvPr/>
        </p:nvSpPr>
        <p:spPr>
          <a:xfrm>
            <a:off x="4462752" y="2683545"/>
            <a:ext cx="9907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</a:p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14" name="TextBox 59">
            <a:extLst>
              <a:ext uri="{FF2B5EF4-FFF2-40B4-BE49-F238E27FC236}">
                <a16:creationId xmlns:a16="http://schemas.microsoft.com/office/drawing/2014/main" id="{8B224D07-CAD2-6443-99D4-B0895C87FB77}"/>
              </a:ext>
            </a:extLst>
          </p:cNvPr>
          <p:cNvSpPr txBox="1"/>
          <p:nvPr/>
        </p:nvSpPr>
        <p:spPr>
          <a:xfrm>
            <a:off x="6452916" y="2468392"/>
            <a:ext cx="9907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5" name="TextBox 60">
            <a:extLst>
              <a:ext uri="{FF2B5EF4-FFF2-40B4-BE49-F238E27FC236}">
                <a16:creationId xmlns:a16="http://schemas.microsoft.com/office/drawing/2014/main" id="{E38A85A2-6708-704E-9EB2-2C6E35189B9E}"/>
              </a:ext>
            </a:extLst>
          </p:cNvPr>
          <p:cNvSpPr txBox="1"/>
          <p:nvPr/>
        </p:nvSpPr>
        <p:spPr>
          <a:xfrm>
            <a:off x="9013236" y="2532938"/>
            <a:ext cx="9907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6" name="TextBox 61">
            <a:extLst>
              <a:ext uri="{FF2B5EF4-FFF2-40B4-BE49-F238E27FC236}">
                <a16:creationId xmlns:a16="http://schemas.microsoft.com/office/drawing/2014/main" id="{C8318B45-0095-5644-8969-88F96195D248}"/>
              </a:ext>
            </a:extLst>
          </p:cNvPr>
          <p:cNvSpPr txBox="1"/>
          <p:nvPr/>
        </p:nvSpPr>
        <p:spPr>
          <a:xfrm>
            <a:off x="2569406" y="1739630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7" name="TextBox 62">
            <a:extLst>
              <a:ext uri="{FF2B5EF4-FFF2-40B4-BE49-F238E27FC236}">
                <a16:creationId xmlns:a16="http://schemas.microsoft.com/office/drawing/2014/main" id="{A2365FDC-9C19-DB4B-884F-D9EA6600A3A8}"/>
              </a:ext>
            </a:extLst>
          </p:cNvPr>
          <p:cNvSpPr txBox="1"/>
          <p:nvPr/>
        </p:nvSpPr>
        <p:spPr>
          <a:xfrm>
            <a:off x="4925331" y="1997814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/>
              <a:t>02</a:t>
            </a:r>
          </a:p>
        </p:txBody>
      </p:sp>
      <p:sp>
        <p:nvSpPr>
          <p:cNvPr id="18" name="TextBox 63">
            <a:extLst>
              <a:ext uri="{FF2B5EF4-FFF2-40B4-BE49-F238E27FC236}">
                <a16:creationId xmlns:a16="http://schemas.microsoft.com/office/drawing/2014/main" id="{10CE5C8A-62B5-884A-A758-9263285824E4}"/>
              </a:ext>
            </a:extLst>
          </p:cNvPr>
          <p:cNvSpPr txBox="1"/>
          <p:nvPr/>
        </p:nvSpPr>
        <p:spPr>
          <a:xfrm>
            <a:off x="6668070" y="1750389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9" name="TextBox 64">
            <a:extLst>
              <a:ext uri="{FF2B5EF4-FFF2-40B4-BE49-F238E27FC236}">
                <a16:creationId xmlns:a16="http://schemas.microsoft.com/office/drawing/2014/main" id="{B7D4752F-ECBB-774F-BDAF-8A0FF184FB4B}"/>
              </a:ext>
            </a:extLst>
          </p:cNvPr>
          <p:cNvSpPr txBox="1"/>
          <p:nvPr/>
        </p:nvSpPr>
        <p:spPr>
          <a:xfrm>
            <a:off x="8615204" y="1954784"/>
            <a:ext cx="601447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/>
              <a:t>04</a:t>
            </a:r>
          </a:p>
        </p:txBody>
      </p:sp>
      <p:pic>
        <p:nvPicPr>
          <p:cNvPr id="24" name="Graphic 78" descr="Holly with solid fill">
            <a:extLst>
              <a:ext uri="{FF2B5EF4-FFF2-40B4-BE49-F238E27FC236}">
                <a16:creationId xmlns:a16="http://schemas.microsoft.com/office/drawing/2014/main" id="{2EB324D6-961D-B844-AF71-8C809CC8EF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74003" y="3386528"/>
            <a:ext cx="715774" cy="7157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Graphic 80" descr="Holiday tree with solid fill">
            <a:extLst>
              <a:ext uri="{FF2B5EF4-FFF2-40B4-BE49-F238E27FC236}">
                <a16:creationId xmlns:a16="http://schemas.microsoft.com/office/drawing/2014/main" id="{B98B16F0-1C80-4D48-86EA-56F67BAB6B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62899" y="3585512"/>
            <a:ext cx="715774" cy="7157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Graphic 82" descr="Holiday wreath with solid fill">
            <a:extLst>
              <a:ext uri="{FF2B5EF4-FFF2-40B4-BE49-F238E27FC236}">
                <a16:creationId xmlns:a16="http://schemas.microsoft.com/office/drawing/2014/main" id="{1388D9FF-2614-C44B-8545-28A525E48D8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377998" y="3367089"/>
            <a:ext cx="715774" cy="7157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7" name="Graphic 84" descr="Bells with solid fill">
            <a:extLst>
              <a:ext uri="{FF2B5EF4-FFF2-40B4-BE49-F238E27FC236}">
                <a16:creationId xmlns:a16="http://schemas.microsoft.com/office/drawing/2014/main" id="{C5D32B4B-DAD1-5045-9AE6-6285CFF60FB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187455" y="3481284"/>
            <a:ext cx="715774" cy="7157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2D3E3606-A321-07B0-DDF6-1D0F68B00EE9}"/>
              </a:ext>
            </a:extLst>
          </p:cNvPr>
          <p:cNvGrpSpPr/>
          <p:nvPr/>
        </p:nvGrpSpPr>
        <p:grpSpPr>
          <a:xfrm>
            <a:off x="492947" y="4833838"/>
            <a:ext cx="2515007" cy="1336320"/>
            <a:chOff x="332936" y="2689321"/>
            <a:chExt cx="2926080" cy="1336320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D1A1275-B682-595E-A7DC-A1A517EE15C1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01 - 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B30327E3-1655-D451-4788-FF642CB151F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27ECB5C-606D-D4B2-4888-00D5F0253DEC}"/>
              </a:ext>
            </a:extLst>
          </p:cNvPr>
          <p:cNvGrpSpPr/>
          <p:nvPr/>
        </p:nvGrpSpPr>
        <p:grpSpPr>
          <a:xfrm>
            <a:off x="3389244" y="4833838"/>
            <a:ext cx="2515007" cy="1336320"/>
            <a:chOff x="332936" y="2689321"/>
            <a:chExt cx="2926080" cy="1336320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E531670-90C7-FB6E-CAB5-16D1AF1A0A0D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02 - 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76314F7-EDF1-0504-77F6-9AA2B16F5FB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C500608-42AD-AE8C-7D1D-B7482FABEB45}"/>
              </a:ext>
            </a:extLst>
          </p:cNvPr>
          <p:cNvGrpSpPr/>
          <p:nvPr/>
        </p:nvGrpSpPr>
        <p:grpSpPr>
          <a:xfrm>
            <a:off x="6285541" y="4833838"/>
            <a:ext cx="2515007" cy="1336320"/>
            <a:chOff x="332936" y="2689321"/>
            <a:chExt cx="2926080" cy="1336320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58E84E5-4518-7476-2289-3EC2468A63DB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03 - 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C30F0D8-2C56-845D-B074-5B5EEF8591F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7E2356EA-B4BF-4E51-2B4F-043E6E4B5FB8}"/>
              </a:ext>
            </a:extLst>
          </p:cNvPr>
          <p:cNvGrpSpPr/>
          <p:nvPr/>
        </p:nvGrpSpPr>
        <p:grpSpPr>
          <a:xfrm>
            <a:off x="9181839" y="4833838"/>
            <a:ext cx="2515007" cy="1336320"/>
            <a:chOff x="332936" y="2689321"/>
            <a:chExt cx="2926080" cy="1336320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BF00211D-CC86-2D66-31DE-B0A57801AEC1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04 - 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C458223C-C35B-63D7-69B8-23D71CF3195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8599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8486</TotalTime>
  <Words>407</Words>
  <Application>Microsoft Office PowerPoint</Application>
  <PresentationFormat>Widescreen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Christmas Stockings – Slide Template</vt:lpstr>
      <vt:lpstr>Christmas Stockings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Stockings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2022-09-29T18:44:55Z</dcterms:modified>
  <cp:category>Charts &amp; Diagrams</cp:category>
</cp:coreProperties>
</file>