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46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Christmas Tree with 3 Levels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29C69FF-7027-469B-A945-6837DDDD0AD8}"/>
              </a:ext>
            </a:extLst>
          </p:cNvPr>
          <p:cNvGrpSpPr/>
          <p:nvPr/>
        </p:nvGrpSpPr>
        <p:grpSpPr>
          <a:xfrm>
            <a:off x="3719649" y="902537"/>
            <a:ext cx="4752702" cy="5230085"/>
            <a:chOff x="2971800" y="635000"/>
            <a:chExt cx="653256" cy="71887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77864F2E-6B50-4DE8-A1EC-E48BF063AA89}"/>
                </a:ext>
              </a:extLst>
            </p:cNvPr>
            <p:cNvSpPr/>
            <p:nvPr/>
          </p:nvSpPr>
          <p:spPr>
            <a:xfrm>
              <a:off x="3238500" y="1219199"/>
              <a:ext cx="106681" cy="13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extrusionOk="0">
                  <a:moveTo>
                    <a:pt x="15171" y="0"/>
                  </a:moveTo>
                  <a:cubicBezTo>
                    <a:pt x="10543" y="0"/>
                    <a:pt x="4371" y="1615"/>
                    <a:pt x="1543" y="3634"/>
                  </a:cubicBezTo>
                  <a:cubicBezTo>
                    <a:pt x="1543" y="8075"/>
                    <a:pt x="1029" y="15948"/>
                    <a:pt x="0" y="18976"/>
                  </a:cubicBezTo>
                  <a:cubicBezTo>
                    <a:pt x="3600" y="19178"/>
                    <a:pt x="6943" y="19783"/>
                    <a:pt x="9514" y="20793"/>
                  </a:cubicBezTo>
                  <a:cubicBezTo>
                    <a:pt x="11057" y="21398"/>
                    <a:pt x="12600" y="21600"/>
                    <a:pt x="14400" y="21196"/>
                  </a:cubicBezTo>
                  <a:cubicBezTo>
                    <a:pt x="16714" y="20591"/>
                    <a:pt x="19286" y="20187"/>
                    <a:pt x="21600" y="19985"/>
                  </a:cubicBezTo>
                  <a:cubicBezTo>
                    <a:pt x="21086" y="15948"/>
                    <a:pt x="21086" y="6864"/>
                    <a:pt x="20829" y="2826"/>
                  </a:cubicBezTo>
                  <a:cubicBezTo>
                    <a:pt x="20572" y="1009"/>
                    <a:pt x="18257" y="202"/>
                    <a:pt x="15171" y="0"/>
                  </a:cubicBezTo>
                  <a:lnTo>
                    <a:pt x="15171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000">
                <a:solidFill>
                  <a:schemeClr val="bg1"/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32AE166-8FE2-4FEB-9026-484AA44619C5}"/>
                </a:ext>
              </a:extLst>
            </p:cNvPr>
            <p:cNvSpPr/>
            <p:nvPr/>
          </p:nvSpPr>
          <p:spPr>
            <a:xfrm>
              <a:off x="2971800" y="635000"/>
              <a:ext cx="653256" cy="64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extrusionOk="0">
                  <a:moveTo>
                    <a:pt x="17079" y="14358"/>
                  </a:moveTo>
                  <a:cubicBezTo>
                    <a:pt x="17246" y="14400"/>
                    <a:pt x="17456" y="14442"/>
                    <a:pt x="17623" y="14442"/>
                  </a:cubicBezTo>
                  <a:cubicBezTo>
                    <a:pt x="18167" y="14442"/>
                    <a:pt x="18460" y="14146"/>
                    <a:pt x="18586" y="13849"/>
                  </a:cubicBezTo>
                  <a:lnTo>
                    <a:pt x="18628" y="13807"/>
                  </a:lnTo>
                  <a:lnTo>
                    <a:pt x="18628" y="13765"/>
                  </a:lnTo>
                  <a:cubicBezTo>
                    <a:pt x="18795" y="12918"/>
                    <a:pt x="16995" y="10038"/>
                    <a:pt x="15237" y="7539"/>
                  </a:cubicBezTo>
                  <a:cubicBezTo>
                    <a:pt x="15488" y="7496"/>
                    <a:pt x="15656" y="7412"/>
                    <a:pt x="15739" y="7285"/>
                  </a:cubicBezTo>
                  <a:lnTo>
                    <a:pt x="15781" y="7242"/>
                  </a:lnTo>
                  <a:lnTo>
                    <a:pt x="15823" y="7200"/>
                  </a:lnTo>
                  <a:cubicBezTo>
                    <a:pt x="15949" y="6904"/>
                    <a:pt x="15949" y="6395"/>
                    <a:pt x="14902" y="4744"/>
                  </a:cubicBezTo>
                  <a:cubicBezTo>
                    <a:pt x="14860" y="4701"/>
                    <a:pt x="11888" y="0"/>
                    <a:pt x="10842" y="0"/>
                  </a:cubicBezTo>
                  <a:cubicBezTo>
                    <a:pt x="10005" y="0"/>
                    <a:pt x="7619" y="2922"/>
                    <a:pt x="7033" y="3685"/>
                  </a:cubicBezTo>
                  <a:cubicBezTo>
                    <a:pt x="5107" y="6226"/>
                    <a:pt x="5316" y="6988"/>
                    <a:pt x="5400" y="7242"/>
                  </a:cubicBezTo>
                  <a:lnTo>
                    <a:pt x="5442" y="7327"/>
                  </a:lnTo>
                  <a:lnTo>
                    <a:pt x="5484" y="7412"/>
                  </a:lnTo>
                  <a:cubicBezTo>
                    <a:pt x="5609" y="7581"/>
                    <a:pt x="5819" y="7708"/>
                    <a:pt x="6112" y="7708"/>
                  </a:cubicBezTo>
                  <a:cubicBezTo>
                    <a:pt x="4898" y="9360"/>
                    <a:pt x="2637" y="12579"/>
                    <a:pt x="2637" y="13722"/>
                  </a:cubicBezTo>
                  <a:cubicBezTo>
                    <a:pt x="2637" y="14358"/>
                    <a:pt x="2972" y="14739"/>
                    <a:pt x="3516" y="14781"/>
                  </a:cubicBezTo>
                  <a:cubicBezTo>
                    <a:pt x="1172" y="16856"/>
                    <a:pt x="0" y="18339"/>
                    <a:pt x="0" y="19186"/>
                  </a:cubicBezTo>
                  <a:cubicBezTo>
                    <a:pt x="0" y="20075"/>
                    <a:pt x="1005" y="20075"/>
                    <a:pt x="1340" y="20075"/>
                  </a:cubicBezTo>
                  <a:cubicBezTo>
                    <a:pt x="1549" y="20075"/>
                    <a:pt x="1716" y="20075"/>
                    <a:pt x="1967" y="20075"/>
                  </a:cubicBezTo>
                  <a:cubicBezTo>
                    <a:pt x="2219" y="20075"/>
                    <a:pt x="2428" y="20075"/>
                    <a:pt x="2679" y="20075"/>
                  </a:cubicBezTo>
                  <a:cubicBezTo>
                    <a:pt x="3726" y="20075"/>
                    <a:pt x="4270" y="20287"/>
                    <a:pt x="4563" y="20753"/>
                  </a:cubicBezTo>
                  <a:cubicBezTo>
                    <a:pt x="4898" y="21304"/>
                    <a:pt x="5693" y="21600"/>
                    <a:pt x="6781" y="21600"/>
                  </a:cubicBezTo>
                  <a:cubicBezTo>
                    <a:pt x="8037" y="21600"/>
                    <a:pt x="9335" y="21219"/>
                    <a:pt x="10214" y="20541"/>
                  </a:cubicBezTo>
                  <a:cubicBezTo>
                    <a:pt x="10340" y="20456"/>
                    <a:pt x="10507" y="20414"/>
                    <a:pt x="10674" y="20414"/>
                  </a:cubicBezTo>
                  <a:cubicBezTo>
                    <a:pt x="11051" y="20414"/>
                    <a:pt x="11512" y="20668"/>
                    <a:pt x="12014" y="20922"/>
                  </a:cubicBezTo>
                  <a:cubicBezTo>
                    <a:pt x="12642" y="21261"/>
                    <a:pt x="13270" y="21558"/>
                    <a:pt x="13981" y="21558"/>
                  </a:cubicBezTo>
                  <a:lnTo>
                    <a:pt x="14023" y="21558"/>
                  </a:lnTo>
                  <a:cubicBezTo>
                    <a:pt x="15363" y="21515"/>
                    <a:pt x="16493" y="20965"/>
                    <a:pt x="17246" y="20584"/>
                  </a:cubicBezTo>
                  <a:cubicBezTo>
                    <a:pt x="17456" y="20499"/>
                    <a:pt x="17623" y="20414"/>
                    <a:pt x="17749" y="20329"/>
                  </a:cubicBezTo>
                  <a:cubicBezTo>
                    <a:pt x="17916" y="20245"/>
                    <a:pt x="18126" y="20202"/>
                    <a:pt x="18419" y="20202"/>
                  </a:cubicBezTo>
                  <a:cubicBezTo>
                    <a:pt x="18586" y="20202"/>
                    <a:pt x="18753" y="20202"/>
                    <a:pt x="18963" y="20245"/>
                  </a:cubicBezTo>
                  <a:cubicBezTo>
                    <a:pt x="19172" y="20245"/>
                    <a:pt x="19423" y="20287"/>
                    <a:pt x="19674" y="20287"/>
                  </a:cubicBezTo>
                  <a:cubicBezTo>
                    <a:pt x="20219" y="20287"/>
                    <a:pt x="20721" y="20202"/>
                    <a:pt x="21223" y="20075"/>
                  </a:cubicBezTo>
                  <a:lnTo>
                    <a:pt x="21474" y="19991"/>
                  </a:lnTo>
                  <a:lnTo>
                    <a:pt x="21516" y="19736"/>
                  </a:lnTo>
                  <a:cubicBezTo>
                    <a:pt x="21600" y="19355"/>
                    <a:pt x="21349" y="18847"/>
                    <a:pt x="20721" y="18085"/>
                  </a:cubicBezTo>
                  <a:cubicBezTo>
                    <a:pt x="19926" y="17068"/>
                    <a:pt x="18586" y="15713"/>
                    <a:pt x="17079" y="1435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000">
                <a:solidFill>
                  <a:schemeClr val="bg1"/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275D4EC-28F8-4658-B749-2AD83A2EF2F5}"/>
                </a:ext>
              </a:extLst>
            </p:cNvPr>
            <p:cNvSpPr/>
            <p:nvPr/>
          </p:nvSpPr>
          <p:spPr>
            <a:xfrm>
              <a:off x="2984499" y="933471"/>
              <a:ext cx="630067" cy="333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035" extrusionOk="0">
                  <a:moveTo>
                    <a:pt x="21342" y="18160"/>
                  </a:moveTo>
                  <a:cubicBezTo>
                    <a:pt x="19707" y="19120"/>
                    <a:pt x="18631" y="18000"/>
                    <a:pt x="17684" y="18720"/>
                  </a:cubicBezTo>
                  <a:cubicBezTo>
                    <a:pt x="16953" y="19280"/>
                    <a:pt x="15705" y="20960"/>
                    <a:pt x="14027" y="20960"/>
                  </a:cubicBezTo>
                  <a:cubicBezTo>
                    <a:pt x="12521" y="21040"/>
                    <a:pt x="11058" y="17600"/>
                    <a:pt x="9853" y="19200"/>
                  </a:cubicBezTo>
                  <a:cubicBezTo>
                    <a:pt x="8175" y="21440"/>
                    <a:pt x="5206" y="21600"/>
                    <a:pt x="4647" y="19840"/>
                  </a:cubicBezTo>
                  <a:cubicBezTo>
                    <a:pt x="3571" y="16480"/>
                    <a:pt x="0" y="19520"/>
                    <a:pt x="0" y="17360"/>
                  </a:cubicBezTo>
                  <a:cubicBezTo>
                    <a:pt x="0" y="13760"/>
                    <a:pt x="9681" y="0"/>
                    <a:pt x="10628" y="0"/>
                  </a:cubicBezTo>
                  <a:cubicBezTo>
                    <a:pt x="11618" y="80"/>
                    <a:pt x="21600" y="15600"/>
                    <a:pt x="21342" y="1816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612000" rIns="38100" bIns="38100" anchor="ctr"/>
            <a:lstStyle/>
            <a:p>
              <a:pPr algn="ctr"/>
              <a:r>
                <a:rPr lang="en-US" sz="32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1EF48F43-7322-4A41-9F32-EF8C5F2C54BB}"/>
                </a:ext>
              </a:extLst>
            </p:cNvPr>
            <p:cNvSpPr/>
            <p:nvPr/>
          </p:nvSpPr>
          <p:spPr>
            <a:xfrm>
              <a:off x="3065737" y="720758"/>
              <a:ext cx="461218" cy="34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161" extrusionOk="0">
                  <a:moveTo>
                    <a:pt x="21249" y="18735"/>
                  </a:moveTo>
                  <a:cubicBezTo>
                    <a:pt x="20546" y="20424"/>
                    <a:pt x="18088" y="17853"/>
                    <a:pt x="16917" y="18514"/>
                  </a:cubicBezTo>
                  <a:cubicBezTo>
                    <a:pt x="16390" y="18808"/>
                    <a:pt x="14810" y="19984"/>
                    <a:pt x="13463" y="20057"/>
                  </a:cubicBezTo>
                  <a:cubicBezTo>
                    <a:pt x="12293" y="20131"/>
                    <a:pt x="10771" y="17780"/>
                    <a:pt x="9190" y="18882"/>
                  </a:cubicBezTo>
                  <a:cubicBezTo>
                    <a:pt x="7844" y="19837"/>
                    <a:pt x="5561" y="20792"/>
                    <a:pt x="4624" y="19616"/>
                  </a:cubicBezTo>
                  <a:cubicBezTo>
                    <a:pt x="3395" y="18073"/>
                    <a:pt x="0" y="21600"/>
                    <a:pt x="0" y="18808"/>
                  </a:cubicBezTo>
                  <a:cubicBezTo>
                    <a:pt x="0" y="15796"/>
                    <a:pt x="9834" y="0"/>
                    <a:pt x="11005" y="0"/>
                  </a:cubicBezTo>
                  <a:cubicBezTo>
                    <a:pt x="12176" y="0"/>
                    <a:pt x="21600" y="16604"/>
                    <a:pt x="21249" y="18735"/>
                  </a:cubicBezTo>
                  <a:lnTo>
                    <a:pt x="21249" y="1873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720000" rIns="38100" bIns="38100" anchor="ctr"/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</a:t>
              </a:r>
            </a:p>
            <a:p>
              <a:pPr algn="ctr"/>
              <a:r>
                <a:rPr lang="en-US" sz="28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Ipsum</a:t>
              </a: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402C58F-F19A-4182-B7AD-FDBC3F8EFC0C}"/>
                </a:ext>
              </a:extLst>
            </p:cNvPr>
            <p:cNvSpPr/>
            <p:nvPr/>
          </p:nvSpPr>
          <p:spPr>
            <a:xfrm>
              <a:off x="3147062" y="644557"/>
              <a:ext cx="292197" cy="20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0" h="20874" extrusionOk="0">
                  <a:moveTo>
                    <a:pt x="20071" y="19705"/>
                  </a:moveTo>
                  <a:cubicBezTo>
                    <a:pt x="19371" y="20968"/>
                    <a:pt x="17010" y="17811"/>
                    <a:pt x="14737" y="19579"/>
                  </a:cubicBezTo>
                  <a:cubicBezTo>
                    <a:pt x="12288" y="21474"/>
                    <a:pt x="7041" y="20968"/>
                    <a:pt x="5817" y="20084"/>
                  </a:cubicBezTo>
                  <a:cubicBezTo>
                    <a:pt x="4068" y="18821"/>
                    <a:pt x="832" y="21600"/>
                    <a:pt x="45" y="20084"/>
                  </a:cubicBezTo>
                  <a:cubicBezTo>
                    <a:pt x="-742" y="15789"/>
                    <a:pt x="9052" y="0"/>
                    <a:pt x="10539" y="0"/>
                  </a:cubicBezTo>
                  <a:cubicBezTo>
                    <a:pt x="11938" y="0"/>
                    <a:pt x="20858" y="17432"/>
                    <a:pt x="20071" y="1970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</a:p>
            <a:p>
              <a:pPr algn="ctr"/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E148165-154C-4403-9CB4-77FE17B61399}"/>
              </a:ext>
            </a:extLst>
          </p:cNvPr>
          <p:cNvGrpSpPr/>
          <p:nvPr/>
        </p:nvGrpSpPr>
        <p:grpSpPr>
          <a:xfrm>
            <a:off x="4765996" y="2382832"/>
            <a:ext cx="649792" cy="740042"/>
            <a:chOff x="1502410" y="1512390"/>
            <a:chExt cx="2516414" cy="2865923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D0F9079-380F-4DBB-90FE-6966F65A4257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530C12B5-F5E8-4143-8BAA-9CA3EBD59D0B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85ED99B-4930-42E5-9C36-FE4F7CE635EB}"/>
              </a:ext>
            </a:extLst>
          </p:cNvPr>
          <p:cNvGrpSpPr/>
          <p:nvPr/>
        </p:nvGrpSpPr>
        <p:grpSpPr>
          <a:xfrm>
            <a:off x="7260717" y="3893580"/>
            <a:ext cx="649792" cy="740042"/>
            <a:chOff x="1502410" y="1512390"/>
            <a:chExt cx="2516414" cy="2865923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84F5C1B5-0D07-4B2B-8868-B9A18ED3AB8B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FA3EACA9-A89D-41FA-9352-A233888F4CBC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15" name="Graphic 14" descr="Lightbulb">
            <a:extLst>
              <a:ext uri="{FF2B5EF4-FFF2-40B4-BE49-F238E27FC236}">
                <a16:creationId xmlns:a16="http://schemas.microsoft.com/office/drawing/2014/main" id="{38B30042-A519-4864-909F-5788DECB20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62998" y="2567741"/>
            <a:ext cx="455788" cy="455788"/>
          </a:xfrm>
          <a:prstGeom prst="rect">
            <a:avLst/>
          </a:prstGeom>
        </p:spPr>
      </p:pic>
      <p:pic>
        <p:nvPicPr>
          <p:cNvPr id="16" name="Graphic 15" descr="Gears">
            <a:extLst>
              <a:ext uri="{FF2B5EF4-FFF2-40B4-BE49-F238E27FC236}">
                <a16:creationId xmlns:a16="http://schemas.microsoft.com/office/drawing/2014/main" id="{24030728-EF63-41A1-B171-CF93951D48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34051" y="4080832"/>
            <a:ext cx="455788" cy="455788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C459D658-1D4E-45AA-AFEC-5A7C0DAF7E0C}"/>
              </a:ext>
            </a:extLst>
          </p:cNvPr>
          <p:cNvGrpSpPr/>
          <p:nvPr/>
        </p:nvGrpSpPr>
        <p:grpSpPr>
          <a:xfrm>
            <a:off x="8163204" y="2765464"/>
            <a:ext cx="2926080" cy="1290153"/>
            <a:chOff x="8921977" y="1466725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6D6AF1C-3ACE-4DB8-BDC6-EB3E565C278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5EBD1DB-3B14-4AD2-837C-38130ED537C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8A7F95C-01AE-4781-8685-CA288C9568E2}"/>
              </a:ext>
            </a:extLst>
          </p:cNvPr>
          <p:cNvGrpSpPr/>
          <p:nvPr/>
        </p:nvGrpSpPr>
        <p:grpSpPr>
          <a:xfrm>
            <a:off x="338440" y="4288779"/>
            <a:ext cx="2926080" cy="1290153"/>
            <a:chOff x="332936" y="4652338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1E01212-D8FA-4304-9832-7E56CA37813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7E7496E-531D-44E1-8726-7BADAFE9EE8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0027D40-2F06-4DB0-98B5-2839FE73FCC9}"/>
              </a:ext>
            </a:extLst>
          </p:cNvPr>
          <p:cNvGrpSpPr/>
          <p:nvPr/>
        </p:nvGrpSpPr>
        <p:grpSpPr>
          <a:xfrm>
            <a:off x="1598141" y="1242150"/>
            <a:ext cx="2926080" cy="1290153"/>
            <a:chOff x="332936" y="2627766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8E6F638-B041-44EE-B02C-85BCB36CAC2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D077EE7-14D3-4E8F-87C7-E4C7BDF0F34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Christmas Tree with 3 Levels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459D658-1D4E-45AA-AFEC-5A7C0DAF7E0C}"/>
              </a:ext>
            </a:extLst>
          </p:cNvPr>
          <p:cNvGrpSpPr/>
          <p:nvPr/>
        </p:nvGrpSpPr>
        <p:grpSpPr>
          <a:xfrm>
            <a:off x="8163204" y="2765464"/>
            <a:ext cx="2926080" cy="1290153"/>
            <a:chOff x="8921977" y="1466725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6D6AF1C-3ACE-4DB8-BDC6-EB3E565C278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5EBD1DB-3B14-4AD2-837C-38130ED537C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8A7F95C-01AE-4781-8685-CA288C9568E2}"/>
              </a:ext>
            </a:extLst>
          </p:cNvPr>
          <p:cNvGrpSpPr/>
          <p:nvPr/>
        </p:nvGrpSpPr>
        <p:grpSpPr>
          <a:xfrm>
            <a:off x="338440" y="4288779"/>
            <a:ext cx="2926080" cy="1290153"/>
            <a:chOff x="332936" y="4652338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1E01212-D8FA-4304-9832-7E56CA37813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7E7496E-531D-44E1-8726-7BADAFE9EE8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0027D40-2F06-4DB0-98B5-2839FE73FCC9}"/>
              </a:ext>
            </a:extLst>
          </p:cNvPr>
          <p:cNvGrpSpPr/>
          <p:nvPr/>
        </p:nvGrpSpPr>
        <p:grpSpPr>
          <a:xfrm>
            <a:off x="1598141" y="1242150"/>
            <a:ext cx="2926080" cy="1290153"/>
            <a:chOff x="332936" y="2627766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8E6F638-B041-44EE-B02C-85BCB36CAC2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D077EE7-14D3-4E8F-87C7-E4C7BDF0F34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1929EA4-7245-4A2F-9FF1-8A3F6AA1EF51}"/>
              </a:ext>
            </a:extLst>
          </p:cNvPr>
          <p:cNvGrpSpPr/>
          <p:nvPr/>
        </p:nvGrpSpPr>
        <p:grpSpPr>
          <a:xfrm>
            <a:off x="3719649" y="902537"/>
            <a:ext cx="4752702" cy="5230085"/>
            <a:chOff x="2971800" y="635000"/>
            <a:chExt cx="653256" cy="718872"/>
          </a:xfrm>
        </p:grpSpPr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F839C1DD-113B-467D-B0CC-28D0FFFE5C4E}"/>
                </a:ext>
              </a:extLst>
            </p:cNvPr>
            <p:cNvSpPr/>
            <p:nvPr/>
          </p:nvSpPr>
          <p:spPr>
            <a:xfrm>
              <a:off x="3238500" y="1219199"/>
              <a:ext cx="106681" cy="13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extrusionOk="0">
                  <a:moveTo>
                    <a:pt x="15171" y="0"/>
                  </a:moveTo>
                  <a:cubicBezTo>
                    <a:pt x="10543" y="0"/>
                    <a:pt x="4371" y="1615"/>
                    <a:pt x="1543" y="3634"/>
                  </a:cubicBezTo>
                  <a:cubicBezTo>
                    <a:pt x="1543" y="8075"/>
                    <a:pt x="1029" y="15948"/>
                    <a:pt x="0" y="18976"/>
                  </a:cubicBezTo>
                  <a:cubicBezTo>
                    <a:pt x="3600" y="19178"/>
                    <a:pt x="6943" y="19783"/>
                    <a:pt x="9514" y="20793"/>
                  </a:cubicBezTo>
                  <a:cubicBezTo>
                    <a:pt x="11057" y="21398"/>
                    <a:pt x="12600" y="21600"/>
                    <a:pt x="14400" y="21196"/>
                  </a:cubicBezTo>
                  <a:cubicBezTo>
                    <a:pt x="16714" y="20591"/>
                    <a:pt x="19286" y="20187"/>
                    <a:pt x="21600" y="19985"/>
                  </a:cubicBezTo>
                  <a:cubicBezTo>
                    <a:pt x="21086" y="15948"/>
                    <a:pt x="21086" y="6864"/>
                    <a:pt x="20829" y="2826"/>
                  </a:cubicBezTo>
                  <a:cubicBezTo>
                    <a:pt x="20572" y="1009"/>
                    <a:pt x="18257" y="202"/>
                    <a:pt x="15171" y="0"/>
                  </a:cubicBezTo>
                  <a:lnTo>
                    <a:pt x="15171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000">
                <a:solidFill>
                  <a:schemeClr val="bg1"/>
                </a:solidFill>
              </a:endParaRPr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20371736-5FAF-451B-A275-B7E3D6F732E5}"/>
                </a:ext>
              </a:extLst>
            </p:cNvPr>
            <p:cNvSpPr/>
            <p:nvPr/>
          </p:nvSpPr>
          <p:spPr>
            <a:xfrm>
              <a:off x="2971800" y="635000"/>
              <a:ext cx="653256" cy="64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extrusionOk="0">
                  <a:moveTo>
                    <a:pt x="17079" y="14358"/>
                  </a:moveTo>
                  <a:cubicBezTo>
                    <a:pt x="17246" y="14400"/>
                    <a:pt x="17456" y="14442"/>
                    <a:pt x="17623" y="14442"/>
                  </a:cubicBezTo>
                  <a:cubicBezTo>
                    <a:pt x="18167" y="14442"/>
                    <a:pt x="18460" y="14146"/>
                    <a:pt x="18586" y="13849"/>
                  </a:cubicBezTo>
                  <a:lnTo>
                    <a:pt x="18628" y="13807"/>
                  </a:lnTo>
                  <a:lnTo>
                    <a:pt x="18628" y="13765"/>
                  </a:lnTo>
                  <a:cubicBezTo>
                    <a:pt x="18795" y="12918"/>
                    <a:pt x="16995" y="10038"/>
                    <a:pt x="15237" y="7539"/>
                  </a:cubicBezTo>
                  <a:cubicBezTo>
                    <a:pt x="15488" y="7496"/>
                    <a:pt x="15656" y="7412"/>
                    <a:pt x="15739" y="7285"/>
                  </a:cubicBezTo>
                  <a:lnTo>
                    <a:pt x="15781" y="7242"/>
                  </a:lnTo>
                  <a:lnTo>
                    <a:pt x="15823" y="7200"/>
                  </a:lnTo>
                  <a:cubicBezTo>
                    <a:pt x="15949" y="6904"/>
                    <a:pt x="15949" y="6395"/>
                    <a:pt x="14902" y="4744"/>
                  </a:cubicBezTo>
                  <a:cubicBezTo>
                    <a:pt x="14860" y="4701"/>
                    <a:pt x="11888" y="0"/>
                    <a:pt x="10842" y="0"/>
                  </a:cubicBezTo>
                  <a:cubicBezTo>
                    <a:pt x="10005" y="0"/>
                    <a:pt x="7619" y="2922"/>
                    <a:pt x="7033" y="3685"/>
                  </a:cubicBezTo>
                  <a:cubicBezTo>
                    <a:pt x="5107" y="6226"/>
                    <a:pt x="5316" y="6988"/>
                    <a:pt x="5400" y="7242"/>
                  </a:cubicBezTo>
                  <a:lnTo>
                    <a:pt x="5442" y="7327"/>
                  </a:lnTo>
                  <a:lnTo>
                    <a:pt x="5484" y="7412"/>
                  </a:lnTo>
                  <a:cubicBezTo>
                    <a:pt x="5609" y="7581"/>
                    <a:pt x="5819" y="7708"/>
                    <a:pt x="6112" y="7708"/>
                  </a:cubicBezTo>
                  <a:cubicBezTo>
                    <a:pt x="4898" y="9360"/>
                    <a:pt x="2637" y="12579"/>
                    <a:pt x="2637" y="13722"/>
                  </a:cubicBezTo>
                  <a:cubicBezTo>
                    <a:pt x="2637" y="14358"/>
                    <a:pt x="2972" y="14739"/>
                    <a:pt x="3516" y="14781"/>
                  </a:cubicBezTo>
                  <a:cubicBezTo>
                    <a:pt x="1172" y="16856"/>
                    <a:pt x="0" y="18339"/>
                    <a:pt x="0" y="19186"/>
                  </a:cubicBezTo>
                  <a:cubicBezTo>
                    <a:pt x="0" y="20075"/>
                    <a:pt x="1005" y="20075"/>
                    <a:pt x="1340" y="20075"/>
                  </a:cubicBezTo>
                  <a:cubicBezTo>
                    <a:pt x="1549" y="20075"/>
                    <a:pt x="1716" y="20075"/>
                    <a:pt x="1967" y="20075"/>
                  </a:cubicBezTo>
                  <a:cubicBezTo>
                    <a:pt x="2219" y="20075"/>
                    <a:pt x="2428" y="20075"/>
                    <a:pt x="2679" y="20075"/>
                  </a:cubicBezTo>
                  <a:cubicBezTo>
                    <a:pt x="3726" y="20075"/>
                    <a:pt x="4270" y="20287"/>
                    <a:pt x="4563" y="20753"/>
                  </a:cubicBezTo>
                  <a:cubicBezTo>
                    <a:pt x="4898" y="21304"/>
                    <a:pt x="5693" y="21600"/>
                    <a:pt x="6781" y="21600"/>
                  </a:cubicBezTo>
                  <a:cubicBezTo>
                    <a:pt x="8037" y="21600"/>
                    <a:pt x="9335" y="21219"/>
                    <a:pt x="10214" y="20541"/>
                  </a:cubicBezTo>
                  <a:cubicBezTo>
                    <a:pt x="10340" y="20456"/>
                    <a:pt x="10507" y="20414"/>
                    <a:pt x="10674" y="20414"/>
                  </a:cubicBezTo>
                  <a:cubicBezTo>
                    <a:pt x="11051" y="20414"/>
                    <a:pt x="11512" y="20668"/>
                    <a:pt x="12014" y="20922"/>
                  </a:cubicBezTo>
                  <a:cubicBezTo>
                    <a:pt x="12642" y="21261"/>
                    <a:pt x="13270" y="21558"/>
                    <a:pt x="13981" y="21558"/>
                  </a:cubicBezTo>
                  <a:lnTo>
                    <a:pt x="14023" y="21558"/>
                  </a:lnTo>
                  <a:cubicBezTo>
                    <a:pt x="15363" y="21515"/>
                    <a:pt x="16493" y="20965"/>
                    <a:pt x="17246" y="20584"/>
                  </a:cubicBezTo>
                  <a:cubicBezTo>
                    <a:pt x="17456" y="20499"/>
                    <a:pt x="17623" y="20414"/>
                    <a:pt x="17749" y="20329"/>
                  </a:cubicBezTo>
                  <a:cubicBezTo>
                    <a:pt x="17916" y="20245"/>
                    <a:pt x="18126" y="20202"/>
                    <a:pt x="18419" y="20202"/>
                  </a:cubicBezTo>
                  <a:cubicBezTo>
                    <a:pt x="18586" y="20202"/>
                    <a:pt x="18753" y="20202"/>
                    <a:pt x="18963" y="20245"/>
                  </a:cubicBezTo>
                  <a:cubicBezTo>
                    <a:pt x="19172" y="20245"/>
                    <a:pt x="19423" y="20287"/>
                    <a:pt x="19674" y="20287"/>
                  </a:cubicBezTo>
                  <a:cubicBezTo>
                    <a:pt x="20219" y="20287"/>
                    <a:pt x="20721" y="20202"/>
                    <a:pt x="21223" y="20075"/>
                  </a:cubicBezTo>
                  <a:lnTo>
                    <a:pt x="21474" y="19991"/>
                  </a:lnTo>
                  <a:lnTo>
                    <a:pt x="21516" y="19736"/>
                  </a:lnTo>
                  <a:cubicBezTo>
                    <a:pt x="21600" y="19355"/>
                    <a:pt x="21349" y="18847"/>
                    <a:pt x="20721" y="18085"/>
                  </a:cubicBezTo>
                  <a:cubicBezTo>
                    <a:pt x="19926" y="17068"/>
                    <a:pt x="18586" y="15713"/>
                    <a:pt x="17079" y="1435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000">
                <a:solidFill>
                  <a:schemeClr val="bg1"/>
                </a:solidFill>
              </a:endParaRPr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C2B8AE9B-A161-46B8-B0DA-8E13C456F330}"/>
                </a:ext>
              </a:extLst>
            </p:cNvPr>
            <p:cNvSpPr/>
            <p:nvPr/>
          </p:nvSpPr>
          <p:spPr>
            <a:xfrm>
              <a:off x="2984499" y="933471"/>
              <a:ext cx="630067" cy="333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035" extrusionOk="0">
                  <a:moveTo>
                    <a:pt x="21342" y="18160"/>
                  </a:moveTo>
                  <a:cubicBezTo>
                    <a:pt x="19707" y="19120"/>
                    <a:pt x="18631" y="18000"/>
                    <a:pt x="17684" y="18720"/>
                  </a:cubicBezTo>
                  <a:cubicBezTo>
                    <a:pt x="16953" y="19280"/>
                    <a:pt x="15705" y="20960"/>
                    <a:pt x="14027" y="20960"/>
                  </a:cubicBezTo>
                  <a:cubicBezTo>
                    <a:pt x="12521" y="21040"/>
                    <a:pt x="11058" y="17600"/>
                    <a:pt x="9853" y="19200"/>
                  </a:cubicBezTo>
                  <a:cubicBezTo>
                    <a:pt x="8175" y="21440"/>
                    <a:pt x="5206" y="21600"/>
                    <a:pt x="4647" y="19840"/>
                  </a:cubicBezTo>
                  <a:cubicBezTo>
                    <a:pt x="3571" y="16480"/>
                    <a:pt x="0" y="19520"/>
                    <a:pt x="0" y="17360"/>
                  </a:cubicBezTo>
                  <a:cubicBezTo>
                    <a:pt x="0" y="13760"/>
                    <a:pt x="9681" y="0"/>
                    <a:pt x="10628" y="0"/>
                  </a:cubicBezTo>
                  <a:cubicBezTo>
                    <a:pt x="11618" y="80"/>
                    <a:pt x="21600" y="15600"/>
                    <a:pt x="21342" y="1816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612000" rIns="38100" bIns="38100" anchor="ctr"/>
            <a:lstStyle/>
            <a:p>
              <a:pPr algn="ctr"/>
              <a:r>
                <a:rPr lang="en-US" sz="32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8F35D0D8-43C6-48E2-B7CB-A265E4FBAF1D}"/>
                </a:ext>
              </a:extLst>
            </p:cNvPr>
            <p:cNvSpPr/>
            <p:nvPr/>
          </p:nvSpPr>
          <p:spPr>
            <a:xfrm>
              <a:off x="3065737" y="720758"/>
              <a:ext cx="461218" cy="34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161" extrusionOk="0">
                  <a:moveTo>
                    <a:pt x="21249" y="18735"/>
                  </a:moveTo>
                  <a:cubicBezTo>
                    <a:pt x="20546" y="20424"/>
                    <a:pt x="18088" y="17853"/>
                    <a:pt x="16917" y="18514"/>
                  </a:cubicBezTo>
                  <a:cubicBezTo>
                    <a:pt x="16390" y="18808"/>
                    <a:pt x="14810" y="19984"/>
                    <a:pt x="13463" y="20057"/>
                  </a:cubicBezTo>
                  <a:cubicBezTo>
                    <a:pt x="12293" y="20131"/>
                    <a:pt x="10771" y="17780"/>
                    <a:pt x="9190" y="18882"/>
                  </a:cubicBezTo>
                  <a:cubicBezTo>
                    <a:pt x="7844" y="19837"/>
                    <a:pt x="5561" y="20792"/>
                    <a:pt x="4624" y="19616"/>
                  </a:cubicBezTo>
                  <a:cubicBezTo>
                    <a:pt x="3395" y="18073"/>
                    <a:pt x="0" y="21600"/>
                    <a:pt x="0" y="18808"/>
                  </a:cubicBezTo>
                  <a:cubicBezTo>
                    <a:pt x="0" y="15796"/>
                    <a:pt x="9834" y="0"/>
                    <a:pt x="11005" y="0"/>
                  </a:cubicBezTo>
                  <a:cubicBezTo>
                    <a:pt x="12176" y="0"/>
                    <a:pt x="21600" y="16604"/>
                    <a:pt x="21249" y="18735"/>
                  </a:cubicBezTo>
                  <a:lnTo>
                    <a:pt x="21249" y="1873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720000" rIns="38100" bIns="38100" anchor="ctr"/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</a:t>
              </a:r>
            </a:p>
            <a:p>
              <a:pPr algn="ctr"/>
              <a:r>
                <a:rPr lang="en-US" sz="28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Ipsum</a:t>
              </a:r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464C790B-D4CF-40FC-81DB-215F8E64EC4F}"/>
                </a:ext>
              </a:extLst>
            </p:cNvPr>
            <p:cNvSpPr/>
            <p:nvPr/>
          </p:nvSpPr>
          <p:spPr>
            <a:xfrm>
              <a:off x="3147062" y="644557"/>
              <a:ext cx="292197" cy="20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0" h="20874" extrusionOk="0">
                  <a:moveTo>
                    <a:pt x="20071" y="19705"/>
                  </a:moveTo>
                  <a:cubicBezTo>
                    <a:pt x="19371" y="20968"/>
                    <a:pt x="17010" y="17811"/>
                    <a:pt x="14737" y="19579"/>
                  </a:cubicBezTo>
                  <a:cubicBezTo>
                    <a:pt x="12288" y="21474"/>
                    <a:pt x="7041" y="20968"/>
                    <a:pt x="5817" y="20084"/>
                  </a:cubicBezTo>
                  <a:cubicBezTo>
                    <a:pt x="4068" y="18821"/>
                    <a:pt x="832" y="21600"/>
                    <a:pt x="45" y="20084"/>
                  </a:cubicBezTo>
                  <a:cubicBezTo>
                    <a:pt x="-742" y="15789"/>
                    <a:pt x="9052" y="0"/>
                    <a:pt x="10539" y="0"/>
                  </a:cubicBezTo>
                  <a:cubicBezTo>
                    <a:pt x="11938" y="0"/>
                    <a:pt x="20858" y="17432"/>
                    <a:pt x="20071" y="1970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</a:p>
            <a:p>
              <a:pPr algn="ctr"/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EBF206F-4E8D-434E-9826-937A73F4AF6C}"/>
              </a:ext>
            </a:extLst>
          </p:cNvPr>
          <p:cNvGrpSpPr/>
          <p:nvPr/>
        </p:nvGrpSpPr>
        <p:grpSpPr>
          <a:xfrm>
            <a:off x="4765996" y="2382832"/>
            <a:ext cx="649792" cy="740042"/>
            <a:chOff x="1502410" y="1512390"/>
            <a:chExt cx="2516414" cy="2865923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E9331F0A-9EFD-469E-9D6E-D432384C6ADB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D649B5AE-517E-43C6-8162-6A591333240E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6B92007-5537-4253-9237-D66360F7948B}"/>
              </a:ext>
            </a:extLst>
          </p:cNvPr>
          <p:cNvGrpSpPr/>
          <p:nvPr/>
        </p:nvGrpSpPr>
        <p:grpSpPr>
          <a:xfrm>
            <a:off x="7260717" y="3893580"/>
            <a:ext cx="649792" cy="740042"/>
            <a:chOff x="1502410" y="1512390"/>
            <a:chExt cx="2516414" cy="2865923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C62EC7E8-3C7E-490E-B107-C5F32CF775EE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B6AA22C3-4B58-40B0-9694-1DF2A44F5875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38" name="Graphic 37" descr="Lightbulb">
            <a:extLst>
              <a:ext uri="{FF2B5EF4-FFF2-40B4-BE49-F238E27FC236}">
                <a16:creationId xmlns:a16="http://schemas.microsoft.com/office/drawing/2014/main" id="{BDC79FB5-73E3-4125-B8E6-A309A4BAD4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62998" y="2567741"/>
            <a:ext cx="455788" cy="455788"/>
          </a:xfrm>
          <a:prstGeom prst="rect">
            <a:avLst/>
          </a:prstGeom>
        </p:spPr>
      </p:pic>
      <p:pic>
        <p:nvPicPr>
          <p:cNvPr id="39" name="Graphic 38" descr="Gears">
            <a:extLst>
              <a:ext uri="{FF2B5EF4-FFF2-40B4-BE49-F238E27FC236}">
                <a16:creationId xmlns:a16="http://schemas.microsoft.com/office/drawing/2014/main" id="{5FA46AEB-E4B1-4544-BF02-BBC890D4D5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34051" y="4080832"/>
            <a:ext cx="455788" cy="45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66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8484</TotalTime>
  <Words>307</Words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Christmas Tree with 3 Levels – Slide Template</vt:lpstr>
      <vt:lpstr>Christmas Tree with 3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Tree with 3 Levels</dc:title>
  <dc:creator>PresentationGO.com</dc:creator>
  <dc:description>© Copyright PresentationGO.com</dc:description>
  <dcterms:created xsi:type="dcterms:W3CDTF">2014-11-26T05:14:11Z</dcterms:created>
  <dcterms:modified xsi:type="dcterms:W3CDTF">2020-12-17T00:01:13Z</dcterms:modified>
  <cp:category>Graphics &amp; Metaphors</cp:category>
</cp:coreProperties>
</file>