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3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3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4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6122403" y="2992194"/>
            <a:ext cx="2194560" cy="952227"/>
            <a:chOff x="8921977" y="1394910"/>
            <a:chExt cx="2926080" cy="126963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253830" y="4080994"/>
            <a:ext cx="2194560" cy="952227"/>
            <a:chOff x="332936" y="4580523"/>
            <a:chExt cx="2926080" cy="126963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198606" y="2328341"/>
            <a:ext cx="2194560" cy="952227"/>
            <a:chOff x="332936" y="2555951"/>
            <a:chExt cx="2926080" cy="126963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5553940" y="1584100"/>
            <a:ext cx="2194560" cy="952227"/>
            <a:chOff x="8921977" y="1394910"/>
            <a:chExt cx="2926080" cy="126963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1BE7B4-2A80-4C2A-876E-CFDE1ADAF47C}"/>
              </a:ext>
            </a:extLst>
          </p:cNvPr>
          <p:cNvGrpSpPr/>
          <p:nvPr/>
        </p:nvGrpSpPr>
        <p:grpSpPr>
          <a:xfrm>
            <a:off x="2697634" y="1534153"/>
            <a:ext cx="3762468" cy="4501587"/>
            <a:chOff x="3670300" y="546099"/>
            <a:chExt cx="675144" cy="807773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973328F-3C1D-49FB-BC86-DEC6A4DCE684}"/>
                </a:ext>
              </a:extLst>
            </p:cNvPr>
            <p:cNvSpPr/>
            <p:nvPr/>
          </p:nvSpPr>
          <p:spPr>
            <a:xfrm>
              <a:off x="39496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1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D4E846D9-D572-4AB2-9BF2-2A6CF5A260BA}"/>
                </a:ext>
              </a:extLst>
            </p:cNvPr>
            <p:cNvSpPr/>
            <p:nvPr/>
          </p:nvSpPr>
          <p:spPr>
            <a:xfrm>
              <a:off x="3670300" y="546099"/>
              <a:ext cx="675144" cy="71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extrusionOk="0">
                  <a:moveTo>
                    <a:pt x="17834" y="14682"/>
                  </a:moveTo>
                  <a:cubicBezTo>
                    <a:pt x="18075" y="14643"/>
                    <a:pt x="18317" y="14605"/>
                    <a:pt x="18559" y="14528"/>
                  </a:cubicBezTo>
                  <a:lnTo>
                    <a:pt x="18801" y="14451"/>
                  </a:lnTo>
                  <a:lnTo>
                    <a:pt x="18841" y="14221"/>
                  </a:lnTo>
                  <a:cubicBezTo>
                    <a:pt x="18922" y="13913"/>
                    <a:pt x="18720" y="13529"/>
                    <a:pt x="18196" y="12952"/>
                  </a:cubicBezTo>
                  <a:cubicBezTo>
                    <a:pt x="17672" y="12337"/>
                    <a:pt x="16705" y="11453"/>
                    <a:pt x="15657" y="10531"/>
                  </a:cubicBezTo>
                  <a:cubicBezTo>
                    <a:pt x="15698" y="10531"/>
                    <a:pt x="15738" y="10531"/>
                    <a:pt x="15778" y="10531"/>
                  </a:cubicBezTo>
                  <a:cubicBezTo>
                    <a:pt x="16141" y="10531"/>
                    <a:pt x="16423" y="10377"/>
                    <a:pt x="16584" y="10070"/>
                  </a:cubicBezTo>
                  <a:lnTo>
                    <a:pt x="16625" y="10031"/>
                  </a:lnTo>
                  <a:lnTo>
                    <a:pt x="16625" y="9993"/>
                  </a:lnTo>
                  <a:cubicBezTo>
                    <a:pt x="16745" y="9378"/>
                    <a:pt x="15416" y="7341"/>
                    <a:pt x="14126" y="5573"/>
                  </a:cubicBezTo>
                  <a:cubicBezTo>
                    <a:pt x="14247" y="5535"/>
                    <a:pt x="14368" y="5458"/>
                    <a:pt x="14408" y="5381"/>
                  </a:cubicBezTo>
                  <a:lnTo>
                    <a:pt x="14448" y="5342"/>
                  </a:lnTo>
                  <a:lnTo>
                    <a:pt x="14489" y="5304"/>
                  </a:lnTo>
                  <a:cubicBezTo>
                    <a:pt x="14610" y="5073"/>
                    <a:pt x="14650" y="4727"/>
                    <a:pt x="13804" y="3459"/>
                  </a:cubicBezTo>
                  <a:cubicBezTo>
                    <a:pt x="13763" y="3421"/>
                    <a:pt x="11466" y="0"/>
                    <a:pt x="10620" y="0"/>
                  </a:cubicBezTo>
                  <a:cubicBezTo>
                    <a:pt x="9814" y="0"/>
                    <a:pt x="7678" y="2652"/>
                    <a:pt x="7638" y="2690"/>
                  </a:cubicBezTo>
                  <a:cubicBezTo>
                    <a:pt x="6147" y="4535"/>
                    <a:pt x="6308" y="5150"/>
                    <a:pt x="6389" y="5304"/>
                  </a:cubicBezTo>
                  <a:lnTo>
                    <a:pt x="6429" y="5381"/>
                  </a:lnTo>
                  <a:lnTo>
                    <a:pt x="6469" y="5458"/>
                  </a:lnTo>
                  <a:cubicBezTo>
                    <a:pt x="6550" y="5573"/>
                    <a:pt x="6711" y="5650"/>
                    <a:pt x="6872" y="5688"/>
                  </a:cubicBezTo>
                  <a:cubicBezTo>
                    <a:pt x="5825" y="7072"/>
                    <a:pt x="4293" y="9147"/>
                    <a:pt x="4293" y="9954"/>
                  </a:cubicBezTo>
                  <a:cubicBezTo>
                    <a:pt x="4293" y="10377"/>
                    <a:pt x="4495" y="10685"/>
                    <a:pt x="4857" y="10762"/>
                  </a:cubicBezTo>
                  <a:cubicBezTo>
                    <a:pt x="3125" y="12222"/>
                    <a:pt x="2278" y="13260"/>
                    <a:pt x="2278" y="13875"/>
                  </a:cubicBezTo>
                  <a:cubicBezTo>
                    <a:pt x="2278" y="14336"/>
                    <a:pt x="2641" y="14567"/>
                    <a:pt x="3366" y="14567"/>
                  </a:cubicBezTo>
                  <a:cubicBezTo>
                    <a:pt x="3407" y="14567"/>
                    <a:pt x="3447" y="14567"/>
                    <a:pt x="3487" y="14567"/>
                  </a:cubicBezTo>
                  <a:cubicBezTo>
                    <a:pt x="2681" y="15335"/>
                    <a:pt x="1956" y="16104"/>
                    <a:pt x="1392" y="16719"/>
                  </a:cubicBezTo>
                  <a:cubicBezTo>
                    <a:pt x="22" y="18333"/>
                    <a:pt x="-59" y="18948"/>
                    <a:pt x="22" y="19256"/>
                  </a:cubicBezTo>
                  <a:cubicBezTo>
                    <a:pt x="183" y="20024"/>
                    <a:pt x="1029" y="20140"/>
                    <a:pt x="1754" y="20255"/>
                  </a:cubicBezTo>
                  <a:cubicBezTo>
                    <a:pt x="2359" y="20332"/>
                    <a:pt x="3004" y="20447"/>
                    <a:pt x="3366" y="20831"/>
                  </a:cubicBezTo>
                  <a:cubicBezTo>
                    <a:pt x="3608" y="21139"/>
                    <a:pt x="4011" y="21254"/>
                    <a:pt x="4575" y="21254"/>
                  </a:cubicBezTo>
                  <a:cubicBezTo>
                    <a:pt x="5019" y="21254"/>
                    <a:pt x="5542" y="21177"/>
                    <a:pt x="6026" y="21062"/>
                  </a:cubicBezTo>
                  <a:cubicBezTo>
                    <a:pt x="6429" y="20985"/>
                    <a:pt x="6792" y="20908"/>
                    <a:pt x="7074" y="20908"/>
                  </a:cubicBezTo>
                  <a:cubicBezTo>
                    <a:pt x="7638" y="20908"/>
                    <a:pt x="8001" y="21062"/>
                    <a:pt x="8444" y="21216"/>
                  </a:cubicBezTo>
                  <a:cubicBezTo>
                    <a:pt x="8847" y="21369"/>
                    <a:pt x="9331" y="21562"/>
                    <a:pt x="9975" y="21600"/>
                  </a:cubicBezTo>
                  <a:cubicBezTo>
                    <a:pt x="10056" y="21600"/>
                    <a:pt x="10096" y="21600"/>
                    <a:pt x="10137" y="21600"/>
                  </a:cubicBezTo>
                  <a:cubicBezTo>
                    <a:pt x="10701" y="21600"/>
                    <a:pt x="11144" y="21408"/>
                    <a:pt x="11547" y="21254"/>
                  </a:cubicBezTo>
                  <a:cubicBezTo>
                    <a:pt x="11869" y="21100"/>
                    <a:pt x="12151" y="20985"/>
                    <a:pt x="12474" y="20985"/>
                  </a:cubicBezTo>
                  <a:cubicBezTo>
                    <a:pt x="12514" y="20985"/>
                    <a:pt x="12514" y="20985"/>
                    <a:pt x="12554" y="20985"/>
                  </a:cubicBezTo>
                  <a:cubicBezTo>
                    <a:pt x="12877" y="20985"/>
                    <a:pt x="13159" y="21100"/>
                    <a:pt x="13481" y="21216"/>
                  </a:cubicBezTo>
                  <a:cubicBezTo>
                    <a:pt x="13844" y="21331"/>
                    <a:pt x="14207" y="21485"/>
                    <a:pt x="14610" y="21485"/>
                  </a:cubicBezTo>
                  <a:cubicBezTo>
                    <a:pt x="14690" y="21485"/>
                    <a:pt x="14731" y="21485"/>
                    <a:pt x="14811" y="21485"/>
                  </a:cubicBezTo>
                  <a:cubicBezTo>
                    <a:pt x="15617" y="21408"/>
                    <a:pt x="16302" y="21023"/>
                    <a:pt x="16866" y="20754"/>
                  </a:cubicBezTo>
                  <a:cubicBezTo>
                    <a:pt x="17068" y="20639"/>
                    <a:pt x="17269" y="20562"/>
                    <a:pt x="17471" y="20485"/>
                  </a:cubicBezTo>
                  <a:cubicBezTo>
                    <a:pt x="17551" y="20447"/>
                    <a:pt x="17592" y="20447"/>
                    <a:pt x="17672" y="20447"/>
                  </a:cubicBezTo>
                  <a:cubicBezTo>
                    <a:pt x="17793" y="20447"/>
                    <a:pt x="17954" y="20485"/>
                    <a:pt x="18116" y="20524"/>
                  </a:cubicBezTo>
                  <a:cubicBezTo>
                    <a:pt x="18357" y="20562"/>
                    <a:pt x="18639" y="20639"/>
                    <a:pt x="18962" y="20639"/>
                  </a:cubicBezTo>
                  <a:cubicBezTo>
                    <a:pt x="19687" y="20639"/>
                    <a:pt x="20413" y="20332"/>
                    <a:pt x="21259" y="19640"/>
                  </a:cubicBezTo>
                  <a:lnTo>
                    <a:pt x="21299" y="19601"/>
                  </a:lnTo>
                  <a:lnTo>
                    <a:pt x="21340" y="19563"/>
                  </a:lnTo>
                  <a:cubicBezTo>
                    <a:pt x="21541" y="19256"/>
                    <a:pt x="21340" y="18871"/>
                    <a:pt x="21138" y="18487"/>
                  </a:cubicBezTo>
                  <a:cubicBezTo>
                    <a:pt x="20534" y="17680"/>
                    <a:pt x="19204" y="16181"/>
                    <a:pt x="17834" y="146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FAE1EDAA-6711-4E5B-B862-C88E30473800}"/>
                </a:ext>
              </a:extLst>
            </p:cNvPr>
            <p:cNvSpPr/>
            <p:nvPr/>
          </p:nvSpPr>
          <p:spPr>
            <a:xfrm>
              <a:off x="3683000" y="847713"/>
              <a:ext cx="650060" cy="39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38" extrusionOk="0">
                  <a:moveTo>
                    <a:pt x="20680" y="17990"/>
                  </a:moveTo>
                  <a:cubicBezTo>
                    <a:pt x="18657" y="20920"/>
                    <a:pt x="17848" y="18739"/>
                    <a:pt x="16958" y="19353"/>
                  </a:cubicBezTo>
                  <a:cubicBezTo>
                    <a:pt x="16271" y="19830"/>
                    <a:pt x="15462" y="20852"/>
                    <a:pt x="14410" y="21124"/>
                  </a:cubicBezTo>
                  <a:cubicBezTo>
                    <a:pt x="13722" y="21261"/>
                    <a:pt x="13075" y="20307"/>
                    <a:pt x="12226" y="20238"/>
                  </a:cubicBezTo>
                  <a:cubicBezTo>
                    <a:pt x="11295" y="20170"/>
                    <a:pt x="10689" y="21465"/>
                    <a:pt x="9637" y="21329"/>
                  </a:cubicBezTo>
                  <a:cubicBezTo>
                    <a:pt x="8424" y="21192"/>
                    <a:pt x="7938" y="20102"/>
                    <a:pt x="6725" y="20102"/>
                  </a:cubicBezTo>
                  <a:cubicBezTo>
                    <a:pt x="5754" y="20102"/>
                    <a:pt x="3853" y="21329"/>
                    <a:pt x="3286" y="20170"/>
                  </a:cubicBezTo>
                  <a:cubicBezTo>
                    <a:pt x="2356" y="18262"/>
                    <a:pt x="212" y="19421"/>
                    <a:pt x="10" y="17649"/>
                  </a:cubicBezTo>
                  <a:cubicBezTo>
                    <a:pt x="-354" y="14651"/>
                    <a:pt x="9354" y="1"/>
                    <a:pt x="10972" y="1"/>
                  </a:cubicBezTo>
                  <a:cubicBezTo>
                    <a:pt x="11902" y="-135"/>
                    <a:pt x="21246" y="16355"/>
                    <a:pt x="20680" y="1799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755999" rIns="28575" bIns="28575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AAD6FE1-31B0-4AB5-A797-FF0D31A8C56D}"/>
                </a:ext>
              </a:extLst>
            </p:cNvPr>
            <p:cNvSpPr/>
            <p:nvPr/>
          </p:nvSpPr>
          <p:spPr>
            <a:xfrm>
              <a:off x="3752871" y="787400"/>
              <a:ext cx="497968" cy="26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2" extrusionOk="0">
                  <a:moveTo>
                    <a:pt x="21328" y="18084"/>
                  </a:moveTo>
                  <a:cubicBezTo>
                    <a:pt x="19696" y="18988"/>
                    <a:pt x="18608" y="17883"/>
                    <a:pt x="17683" y="18687"/>
                  </a:cubicBezTo>
                  <a:cubicBezTo>
                    <a:pt x="16975" y="19289"/>
                    <a:pt x="15670" y="20897"/>
                    <a:pt x="14037" y="20897"/>
                  </a:cubicBezTo>
                  <a:cubicBezTo>
                    <a:pt x="12568" y="20897"/>
                    <a:pt x="11045" y="17581"/>
                    <a:pt x="9848" y="19189"/>
                  </a:cubicBezTo>
                  <a:cubicBezTo>
                    <a:pt x="8161" y="21399"/>
                    <a:pt x="5223" y="21600"/>
                    <a:pt x="4625" y="19792"/>
                  </a:cubicBezTo>
                  <a:cubicBezTo>
                    <a:pt x="3591" y="16476"/>
                    <a:pt x="0" y="19390"/>
                    <a:pt x="0" y="17280"/>
                  </a:cubicBezTo>
                  <a:cubicBezTo>
                    <a:pt x="0" y="13663"/>
                    <a:pt x="9685" y="0"/>
                    <a:pt x="10610" y="0"/>
                  </a:cubicBezTo>
                  <a:cubicBezTo>
                    <a:pt x="11535" y="100"/>
                    <a:pt x="21600" y="15472"/>
                    <a:pt x="21328" y="1808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351000" rIns="28575" bIns="28575" anchor="ctr"/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1A9D45DD-D8AD-4E42-8F77-10E4338D1421}"/>
                </a:ext>
              </a:extLst>
            </p:cNvPr>
            <p:cNvSpPr/>
            <p:nvPr/>
          </p:nvSpPr>
          <p:spPr>
            <a:xfrm>
              <a:off x="3816371" y="619113"/>
              <a:ext cx="365879" cy="27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116" extrusionOk="0">
                  <a:moveTo>
                    <a:pt x="21304" y="18738"/>
                  </a:moveTo>
                  <a:cubicBezTo>
                    <a:pt x="20564" y="20400"/>
                    <a:pt x="18123" y="17908"/>
                    <a:pt x="17014" y="18462"/>
                  </a:cubicBezTo>
                  <a:cubicBezTo>
                    <a:pt x="16496" y="18738"/>
                    <a:pt x="14942" y="19938"/>
                    <a:pt x="13537" y="20031"/>
                  </a:cubicBezTo>
                  <a:cubicBezTo>
                    <a:pt x="12353" y="20123"/>
                    <a:pt x="10874" y="17723"/>
                    <a:pt x="9247" y="18831"/>
                  </a:cubicBezTo>
                  <a:cubicBezTo>
                    <a:pt x="7915" y="19754"/>
                    <a:pt x="5622" y="20769"/>
                    <a:pt x="4660" y="19569"/>
                  </a:cubicBezTo>
                  <a:cubicBezTo>
                    <a:pt x="3403" y="18000"/>
                    <a:pt x="0" y="21600"/>
                    <a:pt x="0" y="18738"/>
                  </a:cubicBezTo>
                  <a:cubicBezTo>
                    <a:pt x="0" y="15785"/>
                    <a:pt x="9838" y="0"/>
                    <a:pt x="11022" y="0"/>
                  </a:cubicBezTo>
                  <a:cubicBezTo>
                    <a:pt x="12205" y="0"/>
                    <a:pt x="21600" y="16615"/>
                    <a:pt x="21304" y="18738"/>
                  </a:cubicBezTo>
                  <a:lnTo>
                    <a:pt x="21304" y="18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377999" rIns="28575" bIns="28575" anchor="ctr"/>
            <a:lstStyle/>
            <a:p>
              <a:pPr algn="ctr"/>
              <a:r>
                <a:rPr lang="en-US" sz="16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6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8E66B55A-A170-4BB8-A16D-E64C93B7F853}"/>
                </a:ext>
              </a:extLst>
            </p:cNvPr>
            <p:cNvSpPr/>
            <p:nvPr/>
          </p:nvSpPr>
          <p:spPr>
            <a:xfrm>
              <a:off x="3883013" y="558800"/>
              <a:ext cx="233452" cy="16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846" extrusionOk="0">
                  <a:moveTo>
                    <a:pt x="20107" y="19694"/>
                  </a:moveTo>
                  <a:cubicBezTo>
                    <a:pt x="19340" y="20965"/>
                    <a:pt x="17037" y="17788"/>
                    <a:pt x="14735" y="19535"/>
                  </a:cubicBezTo>
                  <a:cubicBezTo>
                    <a:pt x="12323" y="21441"/>
                    <a:pt x="7169" y="20965"/>
                    <a:pt x="5854" y="20012"/>
                  </a:cubicBezTo>
                  <a:cubicBezTo>
                    <a:pt x="4099" y="18741"/>
                    <a:pt x="920" y="21600"/>
                    <a:pt x="43" y="20012"/>
                  </a:cubicBezTo>
                  <a:cubicBezTo>
                    <a:pt x="-725" y="15724"/>
                    <a:pt x="9033" y="0"/>
                    <a:pt x="10459" y="0"/>
                  </a:cubicBezTo>
                  <a:cubicBezTo>
                    <a:pt x="11994" y="0"/>
                    <a:pt x="20875" y="17312"/>
                    <a:pt x="20107" y="19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4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C4D0074-7D65-47C0-AAC4-5035975CFB64}"/>
              </a:ext>
            </a:extLst>
          </p:cNvPr>
          <p:cNvGrpSpPr/>
          <p:nvPr/>
        </p:nvGrpSpPr>
        <p:grpSpPr>
          <a:xfrm>
            <a:off x="3602633" y="2454422"/>
            <a:ext cx="560832" cy="638726"/>
            <a:chOff x="1502410" y="1512390"/>
            <a:chExt cx="2516414" cy="2865923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12A8BEF3-0C92-415F-A742-35CFA817DD30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F3D484D-C651-4E99-9664-DC1BFB59C9C8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60CF97B-46A6-453B-B167-AAE9B85D690D}"/>
              </a:ext>
            </a:extLst>
          </p:cNvPr>
          <p:cNvGrpSpPr/>
          <p:nvPr/>
        </p:nvGrpSpPr>
        <p:grpSpPr>
          <a:xfrm>
            <a:off x="5143598" y="3363733"/>
            <a:ext cx="560832" cy="638726"/>
            <a:chOff x="1502410" y="1512390"/>
            <a:chExt cx="2516414" cy="28659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3C2BA5F-D2F1-44FB-BAB3-B9267FDF2845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81E82C0-E30B-4887-9C88-446E714C1756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24696E8-25CA-48DC-AAC3-21F32E03713A}"/>
              </a:ext>
            </a:extLst>
          </p:cNvPr>
          <p:cNvGrpSpPr/>
          <p:nvPr/>
        </p:nvGrpSpPr>
        <p:grpSpPr>
          <a:xfrm>
            <a:off x="2990419" y="4101476"/>
            <a:ext cx="560832" cy="638726"/>
            <a:chOff x="1502410" y="1512390"/>
            <a:chExt cx="2516414" cy="286592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C163F5A3-ECF7-49E6-9A17-2F08E9BA546C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0DE7783-8678-461B-8EDC-D30A10BD138A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3" name="Graphic 52" descr="Lightbulb">
            <a:extLst>
              <a:ext uri="{FF2B5EF4-FFF2-40B4-BE49-F238E27FC236}">
                <a16:creationId xmlns:a16="http://schemas.microsoft.com/office/drawing/2014/main" id="{16FC27A5-5872-4FE8-8A7C-DE8004CA89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6354" y="2616039"/>
            <a:ext cx="393388" cy="393388"/>
          </a:xfrm>
          <a:prstGeom prst="rect">
            <a:avLst/>
          </a:prstGeom>
        </p:spPr>
      </p:pic>
      <p:pic>
        <p:nvPicPr>
          <p:cNvPr id="54" name="Graphic 53" descr="Stopwatch">
            <a:extLst>
              <a:ext uri="{FF2B5EF4-FFF2-40B4-BE49-F238E27FC236}">
                <a16:creationId xmlns:a16="http://schemas.microsoft.com/office/drawing/2014/main" id="{98C4895A-9D94-4839-AE27-F4C675EB0B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7319" y="3527906"/>
            <a:ext cx="393388" cy="393388"/>
          </a:xfrm>
          <a:prstGeom prst="rect">
            <a:avLst/>
          </a:prstGeom>
        </p:spPr>
      </p:pic>
      <p:pic>
        <p:nvPicPr>
          <p:cNvPr id="55" name="Graphic 54" descr="Gears">
            <a:extLst>
              <a:ext uri="{FF2B5EF4-FFF2-40B4-BE49-F238E27FC236}">
                <a16:creationId xmlns:a16="http://schemas.microsoft.com/office/drawing/2014/main" id="{80572A8C-2F22-4D39-9A77-D23D98E7C0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4141" y="4261135"/>
            <a:ext cx="393388" cy="39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3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4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6122403" y="2992194"/>
            <a:ext cx="2194560" cy="952227"/>
            <a:chOff x="8921977" y="1394910"/>
            <a:chExt cx="2926080" cy="126963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253830" y="4080994"/>
            <a:ext cx="2194560" cy="952227"/>
            <a:chOff x="332936" y="4580523"/>
            <a:chExt cx="2926080" cy="126963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198606" y="2328341"/>
            <a:ext cx="2194560" cy="952227"/>
            <a:chOff x="332936" y="2555951"/>
            <a:chExt cx="2926080" cy="126963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5553940" y="1584100"/>
            <a:ext cx="2194560" cy="952227"/>
            <a:chOff x="8921977" y="1394910"/>
            <a:chExt cx="2926080" cy="126963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7D23C6C-B164-4927-B1C2-16F5EB797357}"/>
              </a:ext>
            </a:extLst>
          </p:cNvPr>
          <p:cNvGrpSpPr/>
          <p:nvPr/>
        </p:nvGrpSpPr>
        <p:grpSpPr>
          <a:xfrm>
            <a:off x="2697634" y="1534153"/>
            <a:ext cx="3762468" cy="4501587"/>
            <a:chOff x="3670300" y="546099"/>
            <a:chExt cx="675144" cy="807773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3540893-F282-418F-BBBD-5A3FB537D4B1}"/>
                </a:ext>
              </a:extLst>
            </p:cNvPr>
            <p:cNvSpPr/>
            <p:nvPr/>
          </p:nvSpPr>
          <p:spPr>
            <a:xfrm>
              <a:off x="39496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1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F9FFE0-7CDB-49EA-BB1C-F50DFBA4C5A3}"/>
                </a:ext>
              </a:extLst>
            </p:cNvPr>
            <p:cNvSpPr/>
            <p:nvPr/>
          </p:nvSpPr>
          <p:spPr>
            <a:xfrm>
              <a:off x="3670300" y="546099"/>
              <a:ext cx="675144" cy="71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extrusionOk="0">
                  <a:moveTo>
                    <a:pt x="17834" y="14682"/>
                  </a:moveTo>
                  <a:cubicBezTo>
                    <a:pt x="18075" y="14643"/>
                    <a:pt x="18317" y="14605"/>
                    <a:pt x="18559" y="14528"/>
                  </a:cubicBezTo>
                  <a:lnTo>
                    <a:pt x="18801" y="14451"/>
                  </a:lnTo>
                  <a:lnTo>
                    <a:pt x="18841" y="14221"/>
                  </a:lnTo>
                  <a:cubicBezTo>
                    <a:pt x="18922" y="13913"/>
                    <a:pt x="18720" y="13529"/>
                    <a:pt x="18196" y="12952"/>
                  </a:cubicBezTo>
                  <a:cubicBezTo>
                    <a:pt x="17672" y="12337"/>
                    <a:pt x="16705" y="11453"/>
                    <a:pt x="15657" y="10531"/>
                  </a:cubicBezTo>
                  <a:cubicBezTo>
                    <a:pt x="15698" y="10531"/>
                    <a:pt x="15738" y="10531"/>
                    <a:pt x="15778" y="10531"/>
                  </a:cubicBezTo>
                  <a:cubicBezTo>
                    <a:pt x="16141" y="10531"/>
                    <a:pt x="16423" y="10377"/>
                    <a:pt x="16584" y="10070"/>
                  </a:cubicBezTo>
                  <a:lnTo>
                    <a:pt x="16625" y="10031"/>
                  </a:lnTo>
                  <a:lnTo>
                    <a:pt x="16625" y="9993"/>
                  </a:lnTo>
                  <a:cubicBezTo>
                    <a:pt x="16745" y="9378"/>
                    <a:pt x="15416" y="7341"/>
                    <a:pt x="14126" y="5573"/>
                  </a:cubicBezTo>
                  <a:cubicBezTo>
                    <a:pt x="14247" y="5535"/>
                    <a:pt x="14368" y="5458"/>
                    <a:pt x="14408" y="5381"/>
                  </a:cubicBezTo>
                  <a:lnTo>
                    <a:pt x="14448" y="5342"/>
                  </a:lnTo>
                  <a:lnTo>
                    <a:pt x="14489" y="5304"/>
                  </a:lnTo>
                  <a:cubicBezTo>
                    <a:pt x="14610" y="5073"/>
                    <a:pt x="14650" y="4727"/>
                    <a:pt x="13804" y="3459"/>
                  </a:cubicBezTo>
                  <a:cubicBezTo>
                    <a:pt x="13763" y="3421"/>
                    <a:pt x="11466" y="0"/>
                    <a:pt x="10620" y="0"/>
                  </a:cubicBezTo>
                  <a:cubicBezTo>
                    <a:pt x="9814" y="0"/>
                    <a:pt x="7678" y="2652"/>
                    <a:pt x="7638" y="2690"/>
                  </a:cubicBezTo>
                  <a:cubicBezTo>
                    <a:pt x="6147" y="4535"/>
                    <a:pt x="6308" y="5150"/>
                    <a:pt x="6389" y="5304"/>
                  </a:cubicBezTo>
                  <a:lnTo>
                    <a:pt x="6429" y="5381"/>
                  </a:lnTo>
                  <a:lnTo>
                    <a:pt x="6469" y="5458"/>
                  </a:lnTo>
                  <a:cubicBezTo>
                    <a:pt x="6550" y="5573"/>
                    <a:pt x="6711" y="5650"/>
                    <a:pt x="6872" y="5688"/>
                  </a:cubicBezTo>
                  <a:cubicBezTo>
                    <a:pt x="5825" y="7072"/>
                    <a:pt x="4293" y="9147"/>
                    <a:pt x="4293" y="9954"/>
                  </a:cubicBezTo>
                  <a:cubicBezTo>
                    <a:pt x="4293" y="10377"/>
                    <a:pt x="4495" y="10685"/>
                    <a:pt x="4857" y="10762"/>
                  </a:cubicBezTo>
                  <a:cubicBezTo>
                    <a:pt x="3125" y="12222"/>
                    <a:pt x="2278" y="13260"/>
                    <a:pt x="2278" y="13875"/>
                  </a:cubicBezTo>
                  <a:cubicBezTo>
                    <a:pt x="2278" y="14336"/>
                    <a:pt x="2641" y="14567"/>
                    <a:pt x="3366" y="14567"/>
                  </a:cubicBezTo>
                  <a:cubicBezTo>
                    <a:pt x="3407" y="14567"/>
                    <a:pt x="3447" y="14567"/>
                    <a:pt x="3487" y="14567"/>
                  </a:cubicBezTo>
                  <a:cubicBezTo>
                    <a:pt x="2681" y="15335"/>
                    <a:pt x="1956" y="16104"/>
                    <a:pt x="1392" y="16719"/>
                  </a:cubicBezTo>
                  <a:cubicBezTo>
                    <a:pt x="22" y="18333"/>
                    <a:pt x="-59" y="18948"/>
                    <a:pt x="22" y="19256"/>
                  </a:cubicBezTo>
                  <a:cubicBezTo>
                    <a:pt x="183" y="20024"/>
                    <a:pt x="1029" y="20140"/>
                    <a:pt x="1754" y="20255"/>
                  </a:cubicBezTo>
                  <a:cubicBezTo>
                    <a:pt x="2359" y="20332"/>
                    <a:pt x="3004" y="20447"/>
                    <a:pt x="3366" y="20831"/>
                  </a:cubicBezTo>
                  <a:cubicBezTo>
                    <a:pt x="3608" y="21139"/>
                    <a:pt x="4011" y="21254"/>
                    <a:pt x="4575" y="21254"/>
                  </a:cubicBezTo>
                  <a:cubicBezTo>
                    <a:pt x="5019" y="21254"/>
                    <a:pt x="5542" y="21177"/>
                    <a:pt x="6026" y="21062"/>
                  </a:cubicBezTo>
                  <a:cubicBezTo>
                    <a:pt x="6429" y="20985"/>
                    <a:pt x="6792" y="20908"/>
                    <a:pt x="7074" y="20908"/>
                  </a:cubicBezTo>
                  <a:cubicBezTo>
                    <a:pt x="7638" y="20908"/>
                    <a:pt x="8001" y="21062"/>
                    <a:pt x="8444" y="21216"/>
                  </a:cubicBezTo>
                  <a:cubicBezTo>
                    <a:pt x="8847" y="21369"/>
                    <a:pt x="9331" y="21562"/>
                    <a:pt x="9975" y="21600"/>
                  </a:cubicBezTo>
                  <a:cubicBezTo>
                    <a:pt x="10056" y="21600"/>
                    <a:pt x="10096" y="21600"/>
                    <a:pt x="10137" y="21600"/>
                  </a:cubicBezTo>
                  <a:cubicBezTo>
                    <a:pt x="10701" y="21600"/>
                    <a:pt x="11144" y="21408"/>
                    <a:pt x="11547" y="21254"/>
                  </a:cubicBezTo>
                  <a:cubicBezTo>
                    <a:pt x="11869" y="21100"/>
                    <a:pt x="12151" y="20985"/>
                    <a:pt x="12474" y="20985"/>
                  </a:cubicBezTo>
                  <a:cubicBezTo>
                    <a:pt x="12514" y="20985"/>
                    <a:pt x="12514" y="20985"/>
                    <a:pt x="12554" y="20985"/>
                  </a:cubicBezTo>
                  <a:cubicBezTo>
                    <a:pt x="12877" y="20985"/>
                    <a:pt x="13159" y="21100"/>
                    <a:pt x="13481" y="21216"/>
                  </a:cubicBezTo>
                  <a:cubicBezTo>
                    <a:pt x="13844" y="21331"/>
                    <a:pt x="14207" y="21485"/>
                    <a:pt x="14610" y="21485"/>
                  </a:cubicBezTo>
                  <a:cubicBezTo>
                    <a:pt x="14690" y="21485"/>
                    <a:pt x="14731" y="21485"/>
                    <a:pt x="14811" y="21485"/>
                  </a:cubicBezTo>
                  <a:cubicBezTo>
                    <a:pt x="15617" y="21408"/>
                    <a:pt x="16302" y="21023"/>
                    <a:pt x="16866" y="20754"/>
                  </a:cubicBezTo>
                  <a:cubicBezTo>
                    <a:pt x="17068" y="20639"/>
                    <a:pt x="17269" y="20562"/>
                    <a:pt x="17471" y="20485"/>
                  </a:cubicBezTo>
                  <a:cubicBezTo>
                    <a:pt x="17551" y="20447"/>
                    <a:pt x="17592" y="20447"/>
                    <a:pt x="17672" y="20447"/>
                  </a:cubicBezTo>
                  <a:cubicBezTo>
                    <a:pt x="17793" y="20447"/>
                    <a:pt x="17954" y="20485"/>
                    <a:pt x="18116" y="20524"/>
                  </a:cubicBezTo>
                  <a:cubicBezTo>
                    <a:pt x="18357" y="20562"/>
                    <a:pt x="18639" y="20639"/>
                    <a:pt x="18962" y="20639"/>
                  </a:cubicBezTo>
                  <a:cubicBezTo>
                    <a:pt x="19687" y="20639"/>
                    <a:pt x="20413" y="20332"/>
                    <a:pt x="21259" y="19640"/>
                  </a:cubicBezTo>
                  <a:lnTo>
                    <a:pt x="21299" y="19601"/>
                  </a:lnTo>
                  <a:lnTo>
                    <a:pt x="21340" y="19563"/>
                  </a:lnTo>
                  <a:cubicBezTo>
                    <a:pt x="21541" y="19256"/>
                    <a:pt x="21340" y="18871"/>
                    <a:pt x="21138" y="18487"/>
                  </a:cubicBezTo>
                  <a:cubicBezTo>
                    <a:pt x="20534" y="17680"/>
                    <a:pt x="19204" y="16181"/>
                    <a:pt x="17834" y="146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4E3ACE6-C0D6-46DA-AAD4-27C507C999B5}"/>
                </a:ext>
              </a:extLst>
            </p:cNvPr>
            <p:cNvSpPr/>
            <p:nvPr/>
          </p:nvSpPr>
          <p:spPr>
            <a:xfrm>
              <a:off x="3683000" y="847713"/>
              <a:ext cx="650060" cy="39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38" extrusionOk="0">
                  <a:moveTo>
                    <a:pt x="20680" y="17990"/>
                  </a:moveTo>
                  <a:cubicBezTo>
                    <a:pt x="18657" y="20920"/>
                    <a:pt x="17848" y="18739"/>
                    <a:pt x="16958" y="19353"/>
                  </a:cubicBezTo>
                  <a:cubicBezTo>
                    <a:pt x="16271" y="19830"/>
                    <a:pt x="15462" y="20852"/>
                    <a:pt x="14410" y="21124"/>
                  </a:cubicBezTo>
                  <a:cubicBezTo>
                    <a:pt x="13722" y="21261"/>
                    <a:pt x="13075" y="20307"/>
                    <a:pt x="12226" y="20238"/>
                  </a:cubicBezTo>
                  <a:cubicBezTo>
                    <a:pt x="11295" y="20170"/>
                    <a:pt x="10689" y="21465"/>
                    <a:pt x="9637" y="21329"/>
                  </a:cubicBezTo>
                  <a:cubicBezTo>
                    <a:pt x="8424" y="21192"/>
                    <a:pt x="7938" y="20102"/>
                    <a:pt x="6725" y="20102"/>
                  </a:cubicBezTo>
                  <a:cubicBezTo>
                    <a:pt x="5754" y="20102"/>
                    <a:pt x="3853" y="21329"/>
                    <a:pt x="3286" y="20170"/>
                  </a:cubicBezTo>
                  <a:cubicBezTo>
                    <a:pt x="2356" y="18262"/>
                    <a:pt x="212" y="19421"/>
                    <a:pt x="10" y="17649"/>
                  </a:cubicBezTo>
                  <a:cubicBezTo>
                    <a:pt x="-354" y="14651"/>
                    <a:pt x="9354" y="1"/>
                    <a:pt x="10972" y="1"/>
                  </a:cubicBezTo>
                  <a:cubicBezTo>
                    <a:pt x="11902" y="-135"/>
                    <a:pt x="21246" y="16355"/>
                    <a:pt x="20680" y="1799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755999" rIns="28575" bIns="28575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BA34909-37E5-47F7-981C-4A72512DDD39}"/>
                </a:ext>
              </a:extLst>
            </p:cNvPr>
            <p:cNvSpPr/>
            <p:nvPr/>
          </p:nvSpPr>
          <p:spPr>
            <a:xfrm>
              <a:off x="3752871" y="787400"/>
              <a:ext cx="497968" cy="26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2" extrusionOk="0">
                  <a:moveTo>
                    <a:pt x="21328" y="18084"/>
                  </a:moveTo>
                  <a:cubicBezTo>
                    <a:pt x="19696" y="18988"/>
                    <a:pt x="18608" y="17883"/>
                    <a:pt x="17683" y="18687"/>
                  </a:cubicBezTo>
                  <a:cubicBezTo>
                    <a:pt x="16975" y="19289"/>
                    <a:pt x="15670" y="20897"/>
                    <a:pt x="14037" y="20897"/>
                  </a:cubicBezTo>
                  <a:cubicBezTo>
                    <a:pt x="12568" y="20897"/>
                    <a:pt x="11045" y="17581"/>
                    <a:pt x="9848" y="19189"/>
                  </a:cubicBezTo>
                  <a:cubicBezTo>
                    <a:pt x="8161" y="21399"/>
                    <a:pt x="5223" y="21600"/>
                    <a:pt x="4625" y="19792"/>
                  </a:cubicBezTo>
                  <a:cubicBezTo>
                    <a:pt x="3591" y="16476"/>
                    <a:pt x="0" y="19390"/>
                    <a:pt x="0" y="17280"/>
                  </a:cubicBezTo>
                  <a:cubicBezTo>
                    <a:pt x="0" y="13663"/>
                    <a:pt x="9685" y="0"/>
                    <a:pt x="10610" y="0"/>
                  </a:cubicBezTo>
                  <a:cubicBezTo>
                    <a:pt x="11535" y="100"/>
                    <a:pt x="21600" y="15472"/>
                    <a:pt x="21328" y="1808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351000" rIns="28575" bIns="28575" anchor="ctr"/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5825196-3664-4532-996C-124770507956}"/>
                </a:ext>
              </a:extLst>
            </p:cNvPr>
            <p:cNvSpPr/>
            <p:nvPr/>
          </p:nvSpPr>
          <p:spPr>
            <a:xfrm>
              <a:off x="3816371" y="619113"/>
              <a:ext cx="365879" cy="27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116" extrusionOk="0">
                  <a:moveTo>
                    <a:pt x="21304" y="18738"/>
                  </a:moveTo>
                  <a:cubicBezTo>
                    <a:pt x="20564" y="20400"/>
                    <a:pt x="18123" y="17908"/>
                    <a:pt x="17014" y="18462"/>
                  </a:cubicBezTo>
                  <a:cubicBezTo>
                    <a:pt x="16496" y="18738"/>
                    <a:pt x="14942" y="19938"/>
                    <a:pt x="13537" y="20031"/>
                  </a:cubicBezTo>
                  <a:cubicBezTo>
                    <a:pt x="12353" y="20123"/>
                    <a:pt x="10874" y="17723"/>
                    <a:pt x="9247" y="18831"/>
                  </a:cubicBezTo>
                  <a:cubicBezTo>
                    <a:pt x="7915" y="19754"/>
                    <a:pt x="5622" y="20769"/>
                    <a:pt x="4660" y="19569"/>
                  </a:cubicBezTo>
                  <a:cubicBezTo>
                    <a:pt x="3403" y="18000"/>
                    <a:pt x="0" y="21600"/>
                    <a:pt x="0" y="18738"/>
                  </a:cubicBezTo>
                  <a:cubicBezTo>
                    <a:pt x="0" y="15785"/>
                    <a:pt x="9838" y="0"/>
                    <a:pt x="11022" y="0"/>
                  </a:cubicBezTo>
                  <a:cubicBezTo>
                    <a:pt x="12205" y="0"/>
                    <a:pt x="21600" y="16615"/>
                    <a:pt x="21304" y="18738"/>
                  </a:cubicBezTo>
                  <a:lnTo>
                    <a:pt x="21304" y="18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377999" rIns="28575" bIns="28575" anchor="ctr"/>
            <a:lstStyle/>
            <a:p>
              <a:pPr algn="ctr"/>
              <a:r>
                <a:rPr lang="en-US" sz="16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6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8683710-D71A-43ED-A030-44BCCC942DC3}"/>
                </a:ext>
              </a:extLst>
            </p:cNvPr>
            <p:cNvSpPr/>
            <p:nvPr/>
          </p:nvSpPr>
          <p:spPr>
            <a:xfrm>
              <a:off x="3883013" y="558800"/>
              <a:ext cx="233452" cy="16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846" extrusionOk="0">
                  <a:moveTo>
                    <a:pt x="20107" y="19694"/>
                  </a:moveTo>
                  <a:cubicBezTo>
                    <a:pt x="19340" y="20965"/>
                    <a:pt x="17037" y="17788"/>
                    <a:pt x="14735" y="19535"/>
                  </a:cubicBezTo>
                  <a:cubicBezTo>
                    <a:pt x="12323" y="21441"/>
                    <a:pt x="7169" y="20965"/>
                    <a:pt x="5854" y="20012"/>
                  </a:cubicBezTo>
                  <a:cubicBezTo>
                    <a:pt x="4099" y="18741"/>
                    <a:pt x="920" y="21600"/>
                    <a:pt x="43" y="20012"/>
                  </a:cubicBezTo>
                  <a:cubicBezTo>
                    <a:pt x="-725" y="15724"/>
                    <a:pt x="9033" y="0"/>
                    <a:pt x="10459" y="0"/>
                  </a:cubicBezTo>
                  <a:cubicBezTo>
                    <a:pt x="11994" y="0"/>
                    <a:pt x="20875" y="17312"/>
                    <a:pt x="20107" y="19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4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B0CD5C2-31C0-4C24-9ACE-A315712CD608}"/>
              </a:ext>
            </a:extLst>
          </p:cNvPr>
          <p:cNvGrpSpPr/>
          <p:nvPr/>
        </p:nvGrpSpPr>
        <p:grpSpPr>
          <a:xfrm>
            <a:off x="3602633" y="2454422"/>
            <a:ext cx="560832" cy="638726"/>
            <a:chOff x="1502410" y="1512390"/>
            <a:chExt cx="2516414" cy="2865923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AC4DA41-8F93-4C5D-8BEF-B6F6F9F0B466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AE2E715F-8381-48CB-B278-2E8C04E9B8A0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895C15E-AAAF-4841-94C8-C39E5A4355F8}"/>
              </a:ext>
            </a:extLst>
          </p:cNvPr>
          <p:cNvGrpSpPr/>
          <p:nvPr/>
        </p:nvGrpSpPr>
        <p:grpSpPr>
          <a:xfrm>
            <a:off x="5143598" y="3363733"/>
            <a:ext cx="560832" cy="638726"/>
            <a:chOff x="1502410" y="1512390"/>
            <a:chExt cx="2516414" cy="2865923"/>
          </a:xfrm>
        </p:grpSpPr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841692DC-8046-4A96-8245-36C93FF9297D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111DBF5-F510-4585-8788-15EDA066CE83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A330E9C-F2FE-425B-8321-72635C898F11}"/>
              </a:ext>
            </a:extLst>
          </p:cNvPr>
          <p:cNvGrpSpPr/>
          <p:nvPr/>
        </p:nvGrpSpPr>
        <p:grpSpPr>
          <a:xfrm>
            <a:off x="2990419" y="4101476"/>
            <a:ext cx="560832" cy="638726"/>
            <a:chOff x="1502410" y="1512390"/>
            <a:chExt cx="2516414" cy="2865923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3BD7E4C6-1788-4640-B485-DBFF3E718715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275A398-2EF8-49AB-94FA-8973CE44A9ED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74" name="Graphic 73" descr="Lightbulb">
            <a:extLst>
              <a:ext uri="{FF2B5EF4-FFF2-40B4-BE49-F238E27FC236}">
                <a16:creationId xmlns:a16="http://schemas.microsoft.com/office/drawing/2014/main" id="{9F1A7553-6F5C-47EB-A545-55B907E416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6354" y="2616039"/>
            <a:ext cx="393388" cy="393388"/>
          </a:xfrm>
          <a:prstGeom prst="rect">
            <a:avLst/>
          </a:prstGeom>
        </p:spPr>
      </p:pic>
      <p:pic>
        <p:nvPicPr>
          <p:cNvPr id="75" name="Graphic 74" descr="Stopwatch">
            <a:extLst>
              <a:ext uri="{FF2B5EF4-FFF2-40B4-BE49-F238E27FC236}">
                <a16:creationId xmlns:a16="http://schemas.microsoft.com/office/drawing/2014/main" id="{4AE4052B-1900-4386-814C-19E9BE798A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7319" y="3527906"/>
            <a:ext cx="393388" cy="393388"/>
          </a:xfrm>
          <a:prstGeom prst="rect">
            <a:avLst/>
          </a:prstGeom>
        </p:spPr>
      </p:pic>
      <p:pic>
        <p:nvPicPr>
          <p:cNvPr id="76" name="Graphic 75" descr="Gears">
            <a:extLst>
              <a:ext uri="{FF2B5EF4-FFF2-40B4-BE49-F238E27FC236}">
                <a16:creationId xmlns:a16="http://schemas.microsoft.com/office/drawing/2014/main" id="{4B343809-6EFF-4C90-B3E7-B201EBCA55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4141" y="4261135"/>
            <a:ext cx="393388" cy="39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4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291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Tree with 4 Levels – Slide Template</vt:lpstr>
      <vt:lpstr>Christmas Tree with 4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with 4 Levels</dc:title>
  <dc:creator>PresentationGO.com</dc:creator>
  <dc:description>© Copyright PresentationGO.com</dc:description>
  <dcterms:created xsi:type="dcterms:W3CDTF">2014-11-26T05:14:11Z</dcterms:created>
  <dcterms:modified xsi:type="dcterms:W3CDTF">2020-12-17T00:03:46Z</dcterms:modified>
  <cp:category>Graphics &amp; Metaphors</cp:category>
</cp:coreProperties>
</file>