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32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Christmas Tree with 4 Levels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59D658-1D4E-45AA-AFEC-5A7C0DAF7E0C}"/>
              </a:ext>
            </a:extLst>
          </p:cNvPr>
          <p:cNvGrpSpPr/>
          <p:nvPr/>
        </p:nvGrpSpPr>
        <p:grpSpPr>
          <a:xfrm>
            <a:off x="8163204" y="2918407"/>
            <a:ext cx="2926080" cy="1105487"/>
            <a:chOff x="8921977" y="1466725"/>
            <a:chExt cx="2926080" cy="110548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6D6AF1C-3ACE-4DB8-BDC6-EB3E565C278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EBD1DB-3B14-4AD2-837C-38130ED537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A7F95C-01AE-4781-8685-CA288C9568E2}"/>
              </a:ext>
            </a:extLst>
          </p:cNvPr>
          <p:cNvGrpSpPr/>
          <p:nvPr/>
        </p:nvGrpSpPr>
        <p:grpSpPr>
          <a:xfrm>
            <a:off x="338440" y="4370136"/>
            <a:ext cx="2926080" cy="1105487"/>
            <a:chOff x="332936" y="4652338"/>
            <a:chExt cx="2926080" cy="11054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E01212-D8FA-4304-9832-7E56CA37813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E7496E-531D-44E1-8726-7BADAFE9E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027D40-2F06-4DB0-98B5-2839FE73FCC9}"/>
              </a:ext>
            </a:extLst>
          </p:cNvPr>
          <p:cNvGrpSpPr/>
          <p:nvPr/>
        </p:nvGrpSpPr>
        <p:grpSpPr>
          <a:xfrm>
            <a:off x="1598141" y="2033269"/>
            <a:ext cx="2926080" cy="1105487"/>
            <a:chOff x="332936" y="2627766"/>
            <a:chExt cx="2926080" cy="110548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E6F638-B041-44EE-B02C-85BCB36CAC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077EE7-14D3-4E8F-87C7-E4C7BDF0F3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C0E438F-FA11-4A35-80EE-DFC84E9441A4}"/>
              </a:ext>
            </a:extLst>
          </p:cNvPr>
          <p:cNvGrpSpPr/>
          <p:nvPr/>
        </p:nvGrpSpPr>
        <p:grpSpPr>
          <a:xfrm>
            <a:off x="3916361" y="902537"/>
            <a:ext cx="4359278" cy="5215639"/>
            <a:chOff x="3670300" y="546099"/>
            <a:chExt cx="675144" cy="807773"/>
          </a:xfrm>
        </p:grpSpPr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AFB14DE7-162C-46E4-8072-E64CA5202743}"/>
                </a:ext>
              </a:extLst>
            </p:cNvPr>
            <p:cNvSpPr/>
            <p:nvPr/>
          </p:nvSpPr>
          <p:spPr>
            <a:xfrm>
              <a:off x="3949699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571" y="1009"/>
                    <a:pt x="18257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B708833F-5C65-4680-82CD-58E646E632EB}"/>
                </a:ext>
              </a:extLst>
            </p:cNvPr>
            <p:cNvSpPr/>
            <p:nvPr/>
          </p:nvSpPr>
          <p:spPr>
            <a:xfrm>
              <a:off x="3670300" y="546099"/>
              <a:ext cx="675144" cy="71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extrusionOk="0">
                  <a:moveTo>
                    <a:pt x="17834" y="14682"/>
                  </a:moveTo>
                  <a:cubicBezTo>
                    <a:pt x="18075" y="14643"/>
                    <a:pt x="18317" y="14605"/>
                    <a:pt x="18559" y="14528"/>
                  </a:cubicBezTo>
                  <a:lnTo>
                    <a:pt x="18801" y="14451"/>
                  </a:lnTo>
                  <a:lnTo>
                    <a:pt x="18841" y="14221"/>
                  </a:lnTo>
                  <a:cubicBezTo>
                    <a:pt x="18922" y="13913"/>
                    <a:pt x="18720" y="13529"/>
                    <a:pt x="18196" y="12952"/>
                  </a:cubicBezTo>
                  <a:cubicBezTo>
                    <a:pt x="17672" y="12337"/>
                    <a:pt x="16705" y="11453"/>
                    <a:pt x="15657" y="10531"/>
                  </a:cubicBezTo>
                  <a:cubicBezTo>
                    <a:pt x="15698" y="10531"/>
                    <a:pt x="15738" y="10531"/>
                    <a:pt x="15778" y="10531"/>
                  </a:cubicBezTo>
                  <a:cubicBezTo>
                    <a:pt x="16141" y="10531"/>
                    <a:pt x="16423" y="10377"/>
                    <a:pt x="16584" y="10070"/>
                  </a:cubicBezTo>
                  <a:lnTo>
                    <a:pt x="16625" y="10031"/>
                  </a:lnTo>
                  <a:lnTo>
                    <a:pt x="16625" y="9993"/>
                  </a:lnTo>
                  <a:cubicBezTo>
                    <a:pt x="16745" y="9378"/>
                    <a:pt x="15416" y="7341"/>
                    <a:pt x="14126" y="5573"/>
                  </a:cubicBezTo>
                  <a:cubicBezTo>
                    <a:pt x="14247" y="5535"/>
                    <a:pt x="14368" y="5458"/>
                    <a:pt x="14408" y="5381"/>
                  </a:cubicBezTo>
                  <a:lnTo>
                    <a:pt x="14448" y="5342"/>
                  </a:lnTo>
                  <a:lnTo>
                    <a:pt x="14489" y="5304"/>
                  </a:lnTo>
                  <a:cubicBezTo>
                    <a:pt x="14610" y="5073"/>
                    <a:pt x="14650" y="4727"/>
                    <a:pt x="13804" y="3459"/>
                  </a:cubicBezTo>
                  <a:cubicBezTo>
                    <a:pt x="13763" y="3421"/>
                    <a:pt x="11466" y="0"/>
                    <a:pt x="10620" y="0"/>
                  </a:cubicBezTo>
                  <a:cubicBezTo>
                    <a:pt x="9814" y="0"/>
                    <a:pt x="7678" y="2652"/>
                    <a:pt x="7638" y="2690"/>
                  </a:cubicBezTo>
                  <a:cubicBezTo>
                    <a:pt x="6147" y="4535"/>
                    <a:pt x="6308" y="5150"/>
                    <a:pt x="6389" y="5304"/>
                  </a:cubicBezTo>
                  <a:lnTo>
                    <a:pt x="6429" y="5381"/>
                  </a:lnTo>
                  <a:lnTo>
                    <a:pt x="6469" y="5458"/>
                  </a:lnTo>
                  <a:cubicBezTo>
                    <a:pt x="6550" y="5573"/>
                    <a:pt x="6711" y="5650"/>
                    <a:pt x="6872" y="5688"/>
                  </a:cubicBezTo>
                  <a:cubicBezTo>
                    <a:pt x="5825" y="7072"/>
                    <a:pt x="4293" y="9147"/>
                    <a:pt x="4293" y="9954"/>
                  </a:cubicBezTo>
                  <a:cubicBezTo>
                    <a:pt x="4293" y="10377"/>
                    <a:pt x="4495" y="10685"/>
                    <a:pt x="4857" y="10762"/>
                  </a:cubicBezTo>
                  <a:cubicBezTo>
                    <a:pt x="3125" y="12222"/>
                    <a:pt x="2278" y="13260"/>
                    <a:pt x="2278" y="13875"/>
                  </a:cubicBezTo>
                  <a:cubicBezTo>
                    <a:pt x="2278" y="14336"/>
                    <a:pt x="2641" y="14567"/>
                    <a:pt x="3366" y="14567"/>
                  </a:cubicBezTo>
                  <a:cubicBezTo>
                    <a:pt x="3407" y="14567"/>
                    <a:pt x="3447" y="14567"/>
                    <a:pt x="3487" y="14567"/>
                  </a:cubicBezTo>
                  <a:cubicBezTo>
                    <a:pt x="2681" y="15335"/>
                    <a:pt x="1956" y="16104"/>
                    <a:pt x="1392" y="16719"/>
                  </a:cubicBezTo>
                  <a:cubicBezTo>
                    <a:pt x="22" y="18333"/>
                    <a:pt x="-59" y="18948"/>
                    <a:pt x="22" y="19256"/>
                  </a:cubicBezTo>
                  <a:cubicBezTo>
                    <a:pt x="183" y="20024"/>
                    <a:pt x="1029" y="20140"/>
                    <a:pt x="1754" y="20255"/>
                  </a:cubicBezTo>
                  <a:cubicBezTo>
                    <a:pt x="2359" y="20332"/>
                    <a:pt x="3004" y="20447"/>
                    <a:pt x="3366" y="20831"/>
                  </a:cubicBezTo>
                  <a:cubicBezTo>
                    <a:pt x="3608" y="21139"/>
                    <a:pt x="4011" y="21254"/>
                    <a:pt x="4575" y="21254"/>
                  </a:cubicBezTo>
                  <a:cubicBezTo>
                    <a:pt x="5019" y="21254"/>
                    <a:pt x="5542" y="21177"/>
                    <a:pt x="6026" y="21062"/>
                  </a:cubicBezTo>
                  <a:cubicBezTo>
                    <a:pt x="6429" y="20985"/>
                    <a:pt x="6792" y="20908"/>
                    <a:pt x="7074" y="20908"/>
                  </a:cubicBezTo>
                  <a:cubicBezTo>
                    <a:pt x="7638" y="20908"/>
                    <a:pt x="8001" y="21062"/>
                    <a:pt x="8444" y="21216"/>
                  </a:cubicBezTo>
                  <a:cubicBezTo>
                    <a:pt x="8847" y="21369"/>
                    <a:pt x="9331" y="21562"/>
                    <a:pt x="9975" y="21600"/>
                  </a:cubicBezTo>
                  <a:cubicBezTo>
                    <a:pt x="10056" y="21600"/>
                    <a:pt x="10096" y="21600"/>
                    <a:pt x="10137" y="21600"/>
                  </a:cubicBezTo>
                  <a:cubicBezTo>
                    <a:pt x="10701" y="21600"/>
                    <a:pt x="11144" y="21408"/>
                    <a:pt x="11547" y="21254"/>
                  </a:cubicBezTo>
                  <a:cubicBezTo>
                    <a:pt x="11869" y="21100"/>
                    <a:pt x="12151" y="20985"/>
                    <a:pt x="12474" y="20985"/>
                  </a:cubicBezTo>
                  <a:cubicBezTo>
                    <a:pt x="12514" y="20985"/>
                    <a:pt x="12514" y="20985"/>
                    <a:pt x="12554" y="20985"/>
                  </a:cubicBezTo>
                  <a:cubicBezTo>
                    <a:pt x="12877" y="20985"/>
                    <a:pt x="13159" y="21100"/>
                    <a:pt x="13481" y="21216"/>
                  </a:cubicBezTo>
                  <a:cubicBezTo>
                    <a:pt x="13844" y="21331"/>
                    <a:pt x="14207" y="21485"/>
                    <a:pt x="14610" y="21485"/>
                  </a:cubicBezTo>
                  <a:cubicBezTo>
                    <a:pt x="14690" y="21485"/>
                    <a:pt x="14731" y="21485"/>
                    <a:pt x="14811" y="21485"/>
                  </a:cubicBezTo>
                  <a:cubicBezTo>
                    <a:pt x="15617" y="21408"/>
                    <a:pt x="16302" y="21023"/>
                    <a:pt x="16866" y="20754"/>
                  </a:cubicBezTo>
                  <a:cubicBezTo>
                    <a:pt x="17068" y="20639"/>
                    <a:pt x="17269" y="20562"/>
                    <a:pt x="17471" y="20485"/>
                  </a:cubicBezTo>
                  <a:cubicBezTo>
                    <a:pt x="17551" y="20447"/>
                    <a:pt x="17592" y="20447"/>
                    <a:pt x="17672" y="20447"/>
                  </a:cubicBezTo>
                  <a:cubicBezTo>
                    <a:pt x="17793" y="20447"/>
                    <a:pt x="17954" y="20485"/>
                    <a:pt x="18116" y="20524"/>
                  </a:cubicBezTo>
                  <a:cubicBezTo>
                    <a:pt x="18357" y="20562"/>
                    <a:pt x="18639" y="20639"/>
                    <a:pt x="18962" y="20639"/>
                  </a:cubicBezTo>
                  <a:cubicBezTo>
                    <a:pt x="19687" y="20639"/>
                    <a:pt x="20413" y="20332"/>
                    <a:pt x="21259" y="19640"/>
                  </a:cubicBezTo>
                  <a:lnTo>
                    <a:pt x="21299" y="19601"/>
                  </a:lnTo>
                  <a:lnTo>
                    <a:pt x="21340" y="19563"/>
                  </a:lnTo>
                  <a:cubicBezTo>
                    <a:pt x="21541" y="19256"/>
                    <a:pt x="21340" y="18871"/>
                    <a:pt x="21138" y="18487"/>
                  </a:cubicBezTo>
                  <a:cubicBezTo>
                    <a:pt x="20534" y="17680"/>
                    <a:pt x="19204" y="16181"/>
                    <a:pt x="17834" y="146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DE5314C-BBFF-437C-B0F1-6AC084E210A1}"/>
                </a:ext>
              </a:extLst>
            </p:cNvPr>
            <p:cNvSpPr/>
            <p:nvPr/>
          </p:nvSpPr>
          <p:spPr>
            <a:xfrm>
              <a:off x="3683000" y="847713"/>
              <a:ext cx="650060" cy="39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338" extrusionOk="0">
                  <a:moveTo>
                    <a:pt x="20680" y="17990"/>
                  </a:moveTo>
                  <a:cubicBezTo>
                    <a:pt x="18657" y="20920"/>
                    <a:pt x="17848" y="18739"/>
                    <a:pt x="16958" y="19353"/>
                  </a:cubicBezTo>
                  <a:cubicBezTo>
                    <a:pt x="16271" y="19830"/>
                    <a:pt x="15462" y="20852"/>
                    <a:pt x="14410" y="21124"/>
                  </a:cubicBezTo>
                  <a:cubicBezTo>
                    <a:pt x="13722" y="21261"/>
                    <a:pt x="13075" y="20307"/>
                    <a:pt x="12226" y="20238"/>
                  </a:cubicBezTo>
                  <a:cubicBezTo>
                    <a:pt x="11295" y="20170"/>
                    <a:pt x="10689" y="21465"/>
                    <a:pt x="9637" y="21329"/>
                  </a:cubicBezTo>
                  <a:cubicBezTo>
                    <a:pt x="8424" y="21192"/>
                    <a:pt x="7938" y="20102"/>
                    <a:pt x="6725" y="20102"/>
                  </a:cubicBezTo>
                  <a:cubicBezTo>
                    <a:pt x="5754" y="20102"/>
                    <a:pt x="3853" y="21329"/>
                    <a:pt x="3286" y="20170"/>
                  </a:cubicBezTo>
                  <a:cubicBezTo>
                    <a:pt x="2356" y="18262"/>
                    <a:pt x="212" y="19421"/>
                    <a:pt x="10" y="17649"/>
                  </a:cubicBezTo>
                  <a:cubicBezTo>
                    <a:pt x="-354" y="14651"/>
                    <a:pt x="9354" y="1"/>
                    <a:pt x="10972" y="1"/>
                  </a:cubicBezTo>
                  <a:cubicBezTo>
                    <a:pt x="11902" y="-135"/>
                    <a:pt x="21246" y="16355"/>
                    <a:pt x="20680" y="1799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1007999" rIns="38100" bIns="38100" anchor="ctr"/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07C3872-5340-4167-8AAF-A4FC79DD66D3}"/>
                </a:ext>
              </a:extLst>
            </p:cNvPr>
            <p:cNvSpPr/>
            <p:nvPr/>
          </p:nvSpPr>
          <p:spPr>
            <a:xfrm>
              <a:off x="3752871" y="787400"/>
              <a:ext cx="497968" cy="26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12" extrusionOk="0">
                  <a:moveTo>
                    <a:pt x="21328" y="18084"/>
                  </a:moveTo>
                  <a:cubicBezTo>
                    <a:pt x="19696" y="18988"/>
                    <a:pt x="18608" y="17883"/>
                    <a:pt x="17683" y="18687"/>
                  </a:cubicBezTo>
                  <a:cubicBezTo>
                    <a:pt x="16975" y="19289"/>
                    <a:pt x="15670" y="20897"/>
                    <a:pt x="14037" y="20897"/>
                  </a:cubicBezTo>
                  <a:cubicBezTo>
                    <a:pt x="12568" y="20897"/>
                    <a:pt x="11045" y="17581"/>
                    <a:pt x="9848" y="19189"/>
                  </a:cubicBezTo>
                  <a:cubicBezTo>
                    <a:pt x="8161" y="21399"/>
                    <a:pt x="5223" y="21600"/>
                    <a:pt x="4625" y="19792"/>
                  </a:cubicBezTo>
                  <a:cubicBezTo>
                    <a:pt x="3591" y="16476"/>
                    <a:pt x="0" y="19390"/>
                    <a:pt x="0" y="17280"/>
                  </a:cubicBezTo>
                  <a:cubicBezTo>
                    <a:pt x="0" y="13663"/>
                    <a:pt x="9685" y="0"/>
                    <a:pt x="10610" y="0"/>
                  </a:cubicBezTo>
                  <a:cubicBezTo>
                    <a:pt x="11535" y="100"/>
                    <a:pt x="21600" y="15472"/>
                    <a:pt x="21328" y="1808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468000" rIns="38100" bIns="38100" anchor="ctr"/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F5820541-C630-4F19-816F-47091FD8DAD9}"/>
                </a:ext>
              </a:extLst>
            </p:cNvPr>
            <p:cNvSpPr/>
            <p:nvPr/>
          </p:nvSpPr>
          <p:spPr>
            <a:xfrm>
              <a:off x="3816371" y="619113"/>
              <a:ext cx="365879" cy="27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116" extrusionOk="0">
                  <a:moveTo>
                    <a:pt x="21304" y="18738"/>
                  </a:moveTo>
                  <a:cubicBezTo>
                    <a:pt x="20564" y="20400"/>
                    <a:pt x="18123" y="17908"/>
                    <a:pt x="17014" y="18462"/>
                  </a:cubicBezTo>
                  <a:cubicBezTo>
                    <a:pt x="16496" y="18738"/>
                    <a:pt x="14942" y="19938"/>
                    <a:pt x="13537" y="20031"/>
                  </a:cubicBezTo>
                  <a:cubicBezTo>
                    <a:pt x="12353" y="20123"/>
                    <a:pt x="10874" y="17723"/>
                    <a:pt x="9247" y="18831"/>
                  </a:cubicBezTo>
                  <a:cubicBezTo>
                    <a:pt x="7915" y="19754"/>
                    <a:pt x="5622" y="20769"/>
                    <a:pt x="4660" y="19569"/>
                  </a:cubicBezTo>
                  <a:cubicBezTo>
                    <a:pt x="3403" y="18000"/>
                    <a:pt x="0" y="21600"/>
                    <a:pt x="0" y="18738"/>
                  </a:cubicBezTo>
                  <a:cubicBezTo>
                    <a:pt x="0" y="15785"/>
                    <a:pt x="9838" y="0"/>
                    <a:pt x="11022" y="0"/>
                  </a:cubicBezTo>
                  <a:cubicBezTo>
                    <a:pt x="12205" y="0"/>
                    <a:pt x="21600" y="16615"/>
                    <a:pt x="21304" y="18738"/>
                  </a:cubicBezTo>
                  <a:lnTo>
                    <a:pt x="21304" y="187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503999" rIns="38100" bIns="38100" anchor="ctr"/>
            <a:lstStyle/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03272FA8-FBDA-4CF2-8CB9-1EAEB9A46373}"/>
                </a:ext>
              </a:extLst>
            </p:cNvPr>
            <p:cNvSpPr/>
            <p:nvPr/>
          </p:nvSpPr>
          <p:spPr>
            <a:xfrm>
              <a:off x="3883013" y="558800"/>
              <a:ext cx="233452" cy="16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0846" extrusionOk="0">
                  <a:moveTo>
                    <a:pt x="20107" y="19694"/>
                  </a:moveTo>
                  <a:cubicBezTo>
                    <a:pt x="19340" y="20965"/>
                    <a:pt x="17037" y="17788"/>
                    <a:pt x="14735" y="19535"/>
                  </a:cubicBezTo>
                  <a:cubicBezTo>
                    <a:pt x="12323" y="21441"/>
                    <a:pt x="7169" y="20965"/>
                    <a:pt x="5854" y="20012"/>
                  </a:cubicBezTo>
                  <a:cubicBezTo>
                    <a:pt x="4099" y="18741"/>
                    <a:pt x="920" y="21600"/>
                    <a:pt x="43" y="20012"/>
                  </a:cubicBezTo>
                  <a:cubicBezTo>
                    <a:pt x="-725" y="15724"/>
                    <a:pt x="9033" y="0"/>
                    <a:pt x="10459" y="0"/>
                  </a:cubicBezTo>
                  <a:cubicBezTo>
                    <a:pt x="11994" y="0"/>
                    <a:pt x="20875" y="17312"/>
                    <a:pt x="20107" y="196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D8F1E3C-9CCD-4A27-A9BC-CA8C7AB7609D}"/>
              </a:ext>
            </a:extLst>
          </p:cNvPr>
          <p:cNvGrpSpPr/>
          <p:nvPr/>
        </p:nvGrpSpPr>
        <p:grpSpPr>
          <a:xfrm>
            <a:off x="4964913" y="1968782"/>
            <a:ext cx="649792" cy="740042"/>
            <a:chOff x="1502410" y="1512390"/>
            <a:chExt cx="2516414" cy="2865923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9221AB83-DDC3-4121-81E8-5AEF8EFE2486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8C3F56F-9A68-4314-86E0-96094AB5C39A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876A398-6B4F-401C-B435-77BC20D30351}"/>
              </a:ext>
            </a:extLst>
          </p:cNvPr>
          <p:cNvGrpSpPr/>
          <p:nvPr/>
        </p:nvGrpSpPr>
        <p:grpSpPr>
          <a:xfrm>
            <a:off x="6750309" y="3022330"/>
            <a:ext cx="649792" cy="740042"/>
            <a:chOff x="1502410" y="1512390"/>
            <a:chExt cx="2516414" cy="2865923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3C192A9B-66AE-43CE-9183-9816AE91388C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BEB915B3-4134-40DB-B791-7A6329DDA931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E9AE445-2F62-4902-A492-9DB92B99F39E}"/>
              </a:ext>
            </a:extLst>
          </p:cNvPr>
          <p:cNvGrpSpPr/>
          <p:nvPr/>
        </p:nvGrpSpPr>
        <p:grpSpPr>
          <a:xfrm>
            <a:off x="4255588" y="3877095"/>
            <a:ext cx="649792" cy="740042"/>
            <a:chOff x="1502410" y="1512390"/>
            <a:chExt cx="2516414" cy="2865923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3049767F-C8AE-4527-9ABE-94B0607C7856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549FC6B2-1113-4853-B7BF-A2903BE7AF92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42" name="Graphic 41" descr="Lightbulb">
            <a:extLst>
              <a:ext uri="{FF2B5EF4-FFF2-40B4-BE49-F238E27FC236}">
                <a16:creationId xmlns:a16="http://schemas.microsoft.com/office/drawing/2014/main" id="{0FC06D2D-F8A7-4516-B2E4-7774784DC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1915" y="2156034"/>
            <a:ext cx="455788" cy="455788"/>
          </a:xfrm>
          <a:prstGeom prst="rect">
            <a:avLst/>
          </a:prstGeom>
        </p:spPr>
      </p:pic>
      <p:pic>
        <p:nvPicPr>
          <p:cNvPr id="43" name="Graphic 42" descr="Stopwatch">
            <a:extLst>
              <a:ext uri="{FF2B5EF4-FFF2-40B4-BE49-F238E27FC236}">
                <a16:creationId xmlns:a16="http://schemas.microsoft.com/office/drawing/2014/main" id="{85F0A29E-9357-4570-ABDD-F1F8FCA66FE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47311" y="3212544"/>
            <a:ext cx="455788" cy="455788"/>
          </a:xfrm>
          <a:prstGeom prst="rect">
            <a:avLst/>
          </a:prstGeom>
        </p:spPr>
      </p:pic>
      <p:pic>
        <p:nvPicPr>
          <p:cNvPr id="44" name="Graphic 43" descr="Gears">
            <a:extLst>
              <a:ext uri="{FF2B5EF4-FFF2-40B4-BE49-F238E27FC236}">
                <a16:creationId xmlns:a16="http://schemas.microsoft.com/office/drawing/2014/main" id="{65880025-39BE-4059-868C-A867C75A64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52590" y="4062078"/>
            <a:ext cx="455788" cy="455788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89E90B64-747B-4994-A43F-B40540E02919}"/>
              </a:ext>
            </a:extLst>
          </p:cNvPr>
          <p:cNvGrpSpPr/>
          <p:nvPr/>
        </p:nvGrpSpPr>
        <p:grpSpPr>
          <a:xfrm>
            <a:off x="7063526" y="1040948"/>
            <a:ext cx="2926080" cy="1105487"/>
            <a:chOff x="8921977" y="1466725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4301901-CE03-405D-A600-3698394394B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D35643-68E6-4AC7-89BF-273C6057D1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1438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Christmas Tree with 4 Levels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459D658-1D4E-45AA-AFEC-5A7C0DAF7E0C}"/>
              </a:ext>
            </a:extLst>
          </p:cNvPr>
          <p:cNvGrpSpPr/>
          <p:nvPr/>
        </p:nvGrpSpPr>
        <p:grpSpPr>
          <a:xfrm>
            <a:off x="8163204" y="2918407"/>
            <a:ext cx="2926080" cy="1105487"/>
            <a:chOff x="8921977" y="1466725"/>
            <a:chExt cx="2926080" cy="110548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6D6AF1C-3ACE-4DB8-BDC6-EB3E565C278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5EBD1DB-3B14-4AD2-837C-38130ED537C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8A7F95C-01AE-4781-8685-CA288C9568E2}"/>
              </a:ext>
            </a:extLst>
          </p:cNvPr>
          <p:cNvGrpSpPr/>
          <p:nvPr/>
        </p:nvGrpSpPr>
        <p:grpSpPr>
          <a:xfrm>
            <a:off x="338440" y="4370136"/>
            <a:ext cx="2926080" cy="1105487"/>
            <a:chOff x="332936" y="4652338"/>
            <a:chExt cx="2926080" cy="110548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E01212-D8FA-4304-9832-7E56CA378131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7E7496E-531D-44E1-8726-7BADAFE9EE8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027D40-2F06-4DB0-98B5-2839FE73FCC9}"/>
              </a:ext>
            </a:extLst>
          </p:cNvPr>
          <p:cNvGrpSpPr/>
          <p:nvPr/>
        </p:nvGrpSpPr>
        <p:grpSpPr>
          <a:xfrm>
            <a:off x="1598141" y="2033269"/>
            <a:ext cx="2926080" cy="1105487"/>
            <a:chOff x="332936" y="2627766"/>
            <a:chExt cx="2926080" cy="110548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8E6F638-B041-44EE-B02C-85BCB36CAC2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D077EE7-14D3-4E8F-87C7-E4C7BDF0F34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9E90B64-747B-4994-A43F-B40540E02919}"/>
              </a:ext>
            </a:extLst>
          </p:cNvPr>
          <p:cNvGrpSpPr/>
          <p:nvPr/>
        </p:nvGrpSpPr>
        <p:grpSpPr>
          <a:xfrm>
            <a:off x="7063526" y="1040948"/>
            <a:ext cx="2926080" cy="1105487"/>
            <a:chOff x="8921977" y="1466725"/>
            <a:chExt cx="2926080" cy="110548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4301901-CE03-405D-A600-3698394394B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CD35643-68E6-4AC7-89BF-273C6057D1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DE5C1ED-4B9C-44D4-BE72-F0D493832FA8}"/>
              </a:ext>
            </a:extLst>
          </p:cNvPr>
          <p:cNvGrpSpPr/>
          <p:nvPr/>
        </p:nvGrpSpPr>
        <p:grpSpPr>
          <a:xfrm>
            <a:off x="3916361" y="902537"/>
            <a:ext cx="4359278" cy="5215639"/>
            <a:chOff x="3670300" y="546099"/>
            <a:chExt cx="675144" cy="807773"/>
          </a:xfrm>
        </p:grpSpPr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46B62904-C60B-4389-A847-FE805BE172D8}"/>
                </a:ext>
              </a:extLst>
            </p:cNvPr>
            <p:cNvSpPr/>
            <p:nvPr/>
          </p:nvSpPr>
          <p:spPr>
            <a:xfrm>
              <a:off x="3949699" y="1219199"/>
              <a:ext cx="106681" cy="134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6" extrusionOk="0">
                  <a:moveTo>
                    <a:pt x="15171" y="0"/>
                  </a:moveTo>
                  <a:cubicBezTo>
                    <a:pt x="10543" y="0"/>
                    <a:pt x="4371" y="1615"/>
                    <a:pt x="1543" y="3634"/>
                  </a:cubicBezTo>
                  <a:cubicBezTo>
                    <a:pt x="1543" y="8075"/>
                    <a:pt x="1029" y="15948"/>
                    <a:pt x="0" y="18976"/>
                  </a:cubicBezTo>
                  <a:cubicBezTo>
                    <a:pt x="3600" y="19178"/>
                    <a:pt x="6943" y="19783"/>
                    <a:pt x="9514" y="20793"/>
                  </a:cubicBezTo>
                  <a:cubicBezTo>
                    <a:pt x="11057" y="21398"/>
                    <a:pt x="12600" y="21600"/>
                    <a:pt x="14400" y="21196"/>
                  </a:cubicBezTo>
                  <a:cubicBezTo>
                    <a:pt x="16714" y="20591"/>
                    <a:pt x="19286" y="20187"/>
                    <a:pt x="21600" y="19985"/>
                  </a:cubicBezTo>
                  <a:cubicBezTo>
                    <a:pt x="21086" y="15948"/>
                    <a:pt x="21086" y="6864"/>
                    <a:pt x="20829" y="2826"/>
                  </a:cubicBezTo>
                  <a:cubicBezTo>
                    <a:pt x="20571" y="1009"/>
                    <a:pt x="18257" y="202"/>
                    <a:pt x="15171" y="0"/>
                  </a:cubicBezTo>
                  <a:lnTo>
                    <a:pt x="1517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F1C0A3A0-792A-4B52-8D11-F68AF0C0B7B6}"/>
                </a:ext>
              </a:extLst>
            </p:cNvPr>
            <p:cNvSpPr/>
            <p:nvPr/>
          </p:nvSpPr>
          <p:spPr>
            <a:xfrm>
              <a:off x="3670300" y="546099"/>
              <a:ext cx="675144" cy="713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600" extrusionOk="0">
                  <a:moveTo>
                    <a:pt x="17834" y="14682"/>
                  </a:moveTo>
                  <a:cubicBezTo>
                    <a:pt x="18075" y="14643"/>
                    <a:pt x="18317" y="14605"/>
                    <a:pt x="18559" y="14528"/>
                  </a:cubicBezTo>
                  <a:lnTo>
                    <a:pt x="18801" y="14451"/>
                  </a:lnTo>
                  <a:lnTo>
                    <a:pt x="18841" y="14221"/>
                  </a:lnTo>
                  <a:cubicBezTo>
                    <a:pt x="18922" y="13913"/>
                    <a:pt x="18720" y="13529"/>
                    <a:pt x="18196" y="12952"/>
                  </a:cubicBezTo>
                  <a:cubicBezTo>
                    <a:pt x="17672" y="12337"/>
                    <a:pt x="16705" y="11453"/>
                    <a:pt x="15657" y="10531"/>
                  </a:cubicBezTo>
                  <a:cubicBezTo>
                    <a:pt x="15698" y="10531"/>
                    <a:pt x="15738" y="10531"/>
                    <a:pt x="15778" y="10531"/>
                  </a:cubicBezTo>
                  <a:cubicBezTo>
                    <a:pt x="16141" y="10531"/>
                    <a:pt x="16423" y="10377"/>
                    <a:pt x="16584" y="10070"/>
                  </a:cubicBezTo>
                  <a:lnTo>
                    <a:pt x="16625" y="10031"/>
                  </a:lnTo>
                  <a:lnTo>
                    <a:pt x="16625" y="9993"/>
                  </a:lnTo>
                  <a:cubicBezTo>
                    <a:pt x="16745" y="9378"/>
                    <a:pt x="15416" y="7341"/>
                    <a:pt x="14126" y="5573"/>
                  </a:cubicBezTo>
                  <a:cubicBezTo>
                    <a:pt x="14247" y="5535"/>
                    <a:pt x="14368" y="5458"/>
                    <a:pt x="14408" y="5381"/>
                  </a:cubicBezTo>
                  <a:lnTo>
                    <a:pt x="14448" y="5342"/>
                  </a:lnTo>
                  <a:lnTo>
                    <a:pt x="14489" y="5304"/>
                  </a:lnTo>
                  <a:cubicBezTo>
                    <a:pt x="14610" y="5073"/>
                    <a:pt x="14650" y="4727"/>
                    <a:pt x="13804" y="3459"/>
                  </a:cubicBezTo>
                  <a:cubicBezTo>
                    <a:pt x="13763" y="3421"/>
                    <a:pt x="11466" y="0"/>
                    <a:pt x="10620" y="0"/>
                  </a:cubicBezTo>
                  <a:cubicBezTo>
                    <a:pt x="9814" y="0"/>
                    <a:pt x="7678" y="2652"/>
                    <a:pt x="7638" y="2690"/>
                  </a:cubicBezTo>
                  <a:cubicBezTo>
                    <a:pt x="6147" y="4535"/>
                    <a:pt x="6308" y="5150"/>
                    <a:pt x="6389" y="5304"/>
                  </a:cubicBezTo>
                  <a:lnTo>
                    <a:pt x="6429" y="5381"/>
                  </a:lnTo>
                  <a:lnTo>
                    <a:pt x="6469" y="5458"/>
                  </a:lnTo>
                  <a:cubicBezTo>
                    <a:pt x="6550" y="5573"/>
                    <a:pt x="6711" y="5650"/>
                    <a:pt x="6872" y="5688"/>
                  </a:cubicBezTo>
                  <a:cubicBezTo>
                    <a:pt x="5825" y="7072"/>
                    <a:pt x="4293" y="9147"/>
                    <a:pt x="4293" y="9954"/>
                  </a:cubicBezTo>
                  <a:cubicBezTo>
                    <a:pt x="4293" y="10377"/>
                    <a:pt x="4495" y="10685"/>
                    <a:pt x="4857" y="10762"/>
                  </a:cubicBezTo>
                  <a:cubicBezTo>
                    <a:pt x="3125" y="12222"/>
                    <a:pt x="2278" y="13260"/>
                    <a:pt x="2278" y="13875"/>
                  </a:cubicBezTo>
                  <a:cubicBezTo>
                    <a:pt x="2278" y="14336"/>
                    <a:pt x="2641" y="14567"/>
                    <a:pt x="3366" y="14567"/>
                  </a:cubicBezTo>
                  <a:cubicBezTo>
                    <a:pt x="3407" y="14567"/>
                    <a:pt x="3447" y="14567"/>
                    <a:pt x="3487" y="14567"/>
                  </a:cubicBezTo>
                  <a:cubicBezTo>
                    <a:pt x="2681" y="15335"/>
                    <a:pt x="1956" y="16104"/>
                    <a:pt x="1392" y="16719"/>
                  </a:cubicBezTo>
                  <a:cubicBezTo>
                    <a:pt x="22" y="18333"/>
                    <a:pt x="-59" y="18948"/>
                    <a:pt x="22" y="19256"/>
                  </a:cubicBezTo>
                  <a:cubicBezTo>
                    <a:pt x="183" y="20024"/>
                    <a:pt x="1029" y="20140"/>
                    <a:pt x="1754" y="20255"/>
                  </a:cubicBezTo>
                  <a:cubicBezTo>
                    <a:pt x="2359" y="20332"/>
                    <a:pt x="3004" y="20447"/>
                    <a:pt x="3366" y="20831"/>
                  </a:cubicBezTo>
                  <a:cubicBezTo>
                    <a:pt x="3608" y="21139"/>
                    <a:pt x="4011" y="21254"/>
                    <a:pt x="4575" y="21254"/>
                  </a:cubicBezTo>
                  <a:cubicBezTo>
                    <a:pt x="5019" y="21254"/>
                    <a:pt x="5542" y="21177"/>
                    <a:pt x="6026" y="21062"/>
                  </a:cubicBezTo>
                  <a:cubicBezTo>
                    <a:pt x="6429" y="20985"/>
                    <a:pt x="6792" y="20908"/>
                    <a:pt x="7074" y="20908"/>
                  </a:cubicBezTo>
                  <a:cubicBezTo>
                    <a:pt x="7638" y="20908"/>
                    <a:pt x="8001" y="21062"/>
                    <a:pt x="8444" y="21216"/>
                  </a:cubicBezTo>
                  <a:cubicBezTo>
                    <a:pt x="8847" y="21369"/>
                    <a:pt x="9331" y="21562"/>
                    <a:pt x="9975" y="21600"/>
                  </a:cubicBezTo>
                  <a:cubicBezTo>
                    <a:pt x="10056" y="21600"/>
                    <a:pt x="10096" y="21600"/>
                    <a:pt x="10137" y="21600"/>
                  </a:cubicBezTo>
                  <a:cubicBezTo>
                    <a:pt x="10701" y="21600"/>
                    <a:pt x="11144" y="21408"/>
                    <a:pt x="11547" y="21254"/>
                  </a:cubicBezTo>
                  <a:cubicBezTo>
                    <a:pt x="11869" y="21100"/>
                    <a:pt x="12151" y="20985"/>
                    <a:pt x="12474" y="20985"/>
                  </a:cubicBezTo>
                  <a:cubicBezTo>
                    <a:pt x="12514" y="20985"/>
                    <a:pt x="12514" y="20985"/>
                    <a:pt x="12554" y="20985"/>
                  </a:cubicBezTo>
                  <a:cubicBezTo>
                    <a:pt x="12877" y="20985"/>
                    <a:pt x="13159" y="21100"/>
                    <a:pt x="13481" y="21216"/>
                  </a:cubicBezTo>
                  <a:cubicBezTo>
                    <a:pt x="13844" y="21331"/>
                    <a:pt x="14207" y="21485"/>
                    <a:pt x="14610" y="21485"/>
                  </a:cubicBezTo>
                  <a:cubicBezTo>
                    <a:pt x="14690" y="21485"/>
                    <a:pt x="14731" y="21485"/>
                    <a:pt x="14811" y="21485"/>
                  </a:cubicBezTo>
                  <a:cubicBezTo>
                    <a:pt x="15617" y="21408"/>
                    <a:pt x="16302" y="21023"/>
                    <a:pt x="16866" y="20754"/>
                  </a:cubicBezTo>
                  <a:cubicBezTo>
                    <a:pt x="17068" y="20639"/>
                    <a:pt x="17269" y="20562"/>
                    <a:pt x="17471" y="20485"/>
                  </a:cubicBezTo>
                  <a:cubicBezTo>
                    <a:pt x="17551" y="20447"/>
                    <a:pt x="17592" y="20447"/>
                    <a:pt x="17672" y="20447"/>
                  </a:cubicBezTo>
                  <a:cubicBezTo>
                    <a:pt x="17793" y="20447"/>
                    <a:pt x="17954" y="20485"/>
                    <a:pt x="18116" y="20524"/>
                  </a:cubicBezTo>
                  <a:cubicBezTo>
                    <a:pt x="18357" y="20562"/>
                    <a:pt x="18639" y="20639"/>
                    <a:pt x="18962" y="20639"/>
                  </a:cubicBezTo>
                  <a:cubicBezTo>
                    <a:pt x="19687" y="20639"/>
                    <a:pt x="20413" y="20332"/>
                    <a:pt x="21259" y="19640"/>
                  </a:cubicBezTo>
                  <a:lnTo>
                    <a:pt x="21299" y="19601"/>
                  </a:lnTo>
                  <a:lnTo>
                    <a:pt x="21340" y="19563"/>
                  </a:lnTo>
                  <a:cubicBezTo>
                    <a:pt x="21541" y="19256"/>
                    <a:pt x="21340" y="18871"/>
                    <a:pt x="21138" y="18487"/>
                  </a:cubicBezTo>
                  <a:cubicBezTo>
                    <a:pt x="20534" y="17680"/>
                    <a:pt x="19204" y="16181"/>
                    <a:pt x="17834" y="14682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B242A4FD-F5D4-4BB5-AE3B-4844CCF1F63C}"/>
                </a:ext>
              </a:extLst>
            </p:cNvPr>
            <p:cNvSpPr/>
            <p:nvPr/>
          </p:nvSpPr>
          <p:spPr>
            <a:xfrm>
              <a:off x="3683000" y="847713"/>
              <a:ext cx="650060" cy="397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4" h="21338" extrusionOk="0">
                  <a:moveTo>
                    <a:pt x="20680" y="17990"/>
                  </a:moveTo>
                  <a:cubicBezTo>
                    <a:pt x="18657" y="20920"/>
                    <a:pt x="17848" y="18739"/>
                    <a:pt x="16958" y="19353"/>
                  </a:cubicBezTo>
                  <a:cubicBezTo>
                    <a:pt x="16271" y="19830"/>
                    <a:pt x="15462" y="20852"/>
                    <a:pt x="14410" y="21124"/>
                  </a:cubicBezTo>
                  <a:cubicBezTo>
                    <a:pt x="13722" y="21261"/>
                    <a:pt x="13075" y="20307"/>
                    <a:pt x="12226" y="20238"/>
                  </a:cubicBezTo>
                  <a:cubicBezTo>
                    <a:pt x="11295" y="20170"/>
                    <a:pt x="10689" y="21465"/>
                    <a:pt x="9637" y="21329"/>
                  </a:cubicBezTo>
                  <a:cubicBezTo>
                    <a:pt x="8424" y="21192"/>
                    <a:pt x="7938" y="20102"/>
                    <a:pt x="6725" y="20102"/>
                  </a:cubicBezTo>
                  <a:cubicBezTo>
                    <a:pt x="5754" y="20102"/>
                    <a:pt x="3853" y="21329"/>
                    <a:pt x="3286" y="20170"/>
                  </a:cubicBezTo>
                  <a:cubicBezTo>
                    <a:pt x="2356" y="18262"/>
                    <a:pt x="212" y="19421"/>
                    <a:pt x="10" y="17649"/>
                  </a:cubicBezTo>
                  <a:cubicBezTo>
                    <a:pt x="-354" y="14651"/>
                    <a:pt x="9354" y="1"/>
                    <a:pt x="10972" y="1"/>
                  </a:cubicBezTo>
                  <a:cubicBezTo>
                    <a:pt x="11902" y="-135"/>
                    <a:pt x="21246" y="16355"/>
                    <a:pt x="20680" y="1799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1007999" rIns="38100" bIns="38100" anchor="ctr"/>
            <a:lstStyle/>
            <a:p>
              <a:pPr algn="ctr"/>
              <a:r>
                <a:rPr lang="en-US" sz="28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FBF7630F-7328-4787-9318-BC597919D614}"/>
                </a:ext>
              </a:extLst>
            </p:cNvPr>
            <p:cNvSpPr/>
            <p:nvPr/>
          </p:nvSpPr>
          <p:spPr>
            <a:xfrm>
              <a:off x="3752871" y="787400"/>
              <a:ext cx="497968" cy="2656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012" extrusionOk="0">
                  <a:moveTo>
                    <a:pt x="21328" y="18084"/>
                  </a:moveTo>
                  <a:cubicBezTo>
                    <a:pt x="19696" y="18988"/>
                    <a:pt x="18608" y="17883"/>
                    <a:pt x="17683" y="18687"/>
                  </a:cubicBezTo>
                  <a:cubicBezTo>
                    <a:pt x="16975" y="19289"/>
                    <a:pt x="15670" y="20897"/>
                    <a:pt x="14037" y="20897"/>
                  </a:cubicBezTo>
                  <a:cubicBezTo>
                    <a:pt x="12568" y="20897"/>
                    <a:pt x="11045" y="17581"/>
                    <a:pt x="9848" y="19189"/>
                  </a:cubicBezTo>
                  <a:cubicBezTo>
                    <a:pt x="8161" y="21399"/>
                    <a:pt x="5223" y="21600"/>
                    <a:pt x="4625" y="19792"/>
                  </a:cubicBezTo>
                  <a:cubicBezTo>
                    <a:pt x="3591" y="16476"/>
                    <a:pt x="0" y="19390"/>
                    <a:pt x="0" y="17280"/>
                  </a:cubicBezTo>
                  <a:cubicBezTo>
                    <a:pt x="0" y="13663"/>
                    <a:pt x="9685" y="0"/>
                    <a:pt x="10610" y="0"/>
                  </a:cubicBezTo>
                  <a:cubicBezTo>
                    <a:pt x="11535" y="100"/>
                    <a:pt x="21600" y="15472"/>
                    <a:pt x="21328" y="1808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468000" rIns="38100" bIns="38100" anchor="ctr"/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</a:t>
              </a:r>
            </a:p>
            <a:p>
              <a:pPr algn="ctr"/>
              <a:r>
                <a:rPr lang="en-US" sz="2400" b="1" noProof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Ipsum</a:t>
              </a:r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79E89016-F4D5-4DF4-A4A4-E6255A5272FC}"/>
                </a:ext>
              </a:extLst>
            </p:cNvPr>
            <p:cNvSpPr/>
            <p:nvPr/>
          </p:nvSpPr>
          <p:spPr>
            <a:xfrm>
              <a:off x="3816371" y="619113"/>
              <a:ext cx="365879" cy="276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1" h="20116" extrusionOk="0">
                  <a:moveTo>
                    <a:pt x="21304" y="18738"/>
                  </a:moveTo>
                  <a:cubicBezTo>
                    <a:pt x="20564" y="20400"/>
                    <a:pt x="18123" y="17908"/>
                    <a:pt x="17014" y="18462"/>
                  </a:cubicBezTo>
                  <a:cubicBezTo>
                    <a:pt x="16496" y="18738"/>
                    <a:pt x="14942" y="19938"/>
                    <a:pt x="13537" y="20031"/>
                  </a:cubicBezTo>
                  <a:cubicBezTo>
                    <a:pt x="12353" y="20123"/>
                    <a:pt x="10874" y="17723"/>
                    <a:pt x="9247" y="18831"/>
                  </a:cubicBezTo>
                  <a:cubicBezTo>
                    <a:pt x="7915" y="19754"/>
                    <a:pt x="5622" y="20769"/>
                    <a:pt x="4660" y="19569"/>
                  </a:cubicBezTo>
                  <a:cubicBezTo>
                    <a:pt x="3403" y="18000"/>
                    <a:pt x="0" y="21600"/>
                    <a:pt x="0" y="18738"/>
                  </a:cubicBezTo>
                  <a:cubicBezTo>
                    <a:pt x="0" y="15785"/>
                    <a:pt x="9838" y="0"/>
                    <a:pt x="11022" y="0"/>
                  </a:cubicBezTo>
                  <a:cubicBezTo>
                    <a:pt x="12205" y="0"/>
                    <a:pt x="21600" y="16615"/>
                    <a:pt x="21304" y="18738"/>
                  </a:cubicBezTo>
                  <a:lnTo>
                    <a:pt x="21304" y="187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503999" rIns="38100" bIns="38100" anchor="ctr"/>
            <a:lstStyle/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</a:t>
              </a:r>
            </a:p>
            <a:p>
              <a:pPr algn="ctr"/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Ipsum</a:t>
              </a:r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DBFB0C11-4278-4741-AEBF-910195A7C1C0}"/>
                </a:ext>
              </a:extLst>
            </p:cNvPr>
            <p:cNvSpPr/>
            <p:nvPr/>
          </p:nvSpPr>
          <p:spPr>
            <a:xfrm>
              <a:off x="3883013" y="558800"/>
              <a:ext cx="233452" cy="166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5" h="20846" extrusionOk="0">
                  <a:moveTo>
                    <a:pt x="20107" y="19694"/>
                  </a:moveTo>
                  <a:cubicBezTo>
                    <a:pt x="19340" y="20965"/>
                    <a:pt x="17037" y="17788"/>
                    <a:pt x="14735" y="19535"/>
                  </a:cubicBezTo>
                  <a:cubicBezTo>
                    <a:pt x="12323" y="21441"/>
                    <a:pt x="7169" y="20965"/>
                    <a:pt x="5854" y="20012"/>
                  </a:cubicBezTo>
                  <a:cubicBezTo>
                    <a:pt x="4099" y="18741"/>
                    <a:pt x="920" y="21600"/>
                    <a:pt x="43" y="20012"/>
                  </a:cubicBezTo>
                  <a:cubicBezTo>
                    <a:pt x="-725" y="15724"/>
                    <a:pt x="9033" y="0"/>
                    <a:pt x="10459" y="0"/>
                  </a:cubicBezTo>
                  <a:cubicBezTo>
                    <a:pt x="11994" y="0"/>
                    <a:pt x="20875" y="17312"/>
                    <a:pt x="20107" y="196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r>
                <a:rPr lang="en-US" sz="2000" b="1" noProof="1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Lorem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6EB3D57-C02C-4609-834C-3FEF68081C39}"/>
              </a:ext>
            </a:extLst>
          </p:cNvPr>
          <p:cNvGrpSpPr/>
          <p:nvPr/>
        </p:nvGrpSpPr>
        <p:grpSpPr>
          <a:xfrm>
            <a:off x="4964913" y="1968782"/>
            <a:ext cx="649792" cy="740042"/>
            <a:chOff x="1502410" y="1512390"/>
            <a:chExt cx="2516414" cy="2865923"/>
          </a:xfrm>
        </p:grpSpPr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6CDBA41-149E-4B73-8B35-D566E88CE5C7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9A84B00D-B2E5-40B6-88E5-1F6F27AACFBF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F54022A6-7EBE-408E-919D-9F312EB5B24B}"/>
              </a:ext>
            </a:extLst>
          </p:cNvPr>
          <p:cNvGrpSpPr/>
          <p:nvPr/>
        </p:nvGrpSpPr>
        <p:grpSpPr>
          <a:xfrm>
            <a:off x="6750309" y="3022330"/>
            <a:ext cx="649792" cy="740042"/>
            <a:chOff x="1502410" y="1512390"/>
            <a:chExt cx="2516414" cy="2865923"/>
          </a:xfrm>
        </p:grpSpPr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E0EB8A46-F53B-4D64-ADFB-E779748210DD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6DB7D479-7665-430D-8BD9-DC232B8F516D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79053CC-93D6-4538-9B15-E57768CFFB64}"/>
              </a:ext>
            </a:extLst>
          </p:cNvPr>
          <p:cNvGrpSpPr/>
          <p:nvPr/>
        </p:nvGrpSpPr>
        <p:grpSpPr>
          <a:xfrm>
            <a:off x="4255588" y="3877095"/>
            <a:ext cx="649792" cy="740042"/>
            <a:chOff x="1502410" y="1512390"/>
            <a:chExt cx="2516414" cy="2865923"/>
          </a:xfrm>
        </p:grpSpPr>
        <p:sp>
          <p:nvSpPr>
            <p:cNvPr id="62" name="Shape">
              <a:extLst>
                <a:ext uri="{FF2B5EF4-FFF2-40B4-BE49-F238E27FC236}">
                  <a16:creationId xmlns:a16="http://schemas.microsoft.com/office/drawing/2014/main" id="{D86A0EAD-2409-4B99-B777-66D99F236A7C}"/>
                </a:ext>
              </a:extLst>
            </p:cNvPr>
            <p:cNvSpPr/>
            <p:nvPr/>
          </p:nvSpPr>
          <p:spPr>
            <a:xfrm>
              <a:off x="2481009" y="1512390"/>
              <a:ext cx="559217" cy="847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0800" y="0"/>
                  </a:lnTo>
                  <a:cubicBezTo>
                    <a:pt x="16875" y="0"/>
                    <a:pt x="21600" y="3340"/>
                    <a:pt x="21600" y="7126"/>
                  </a:cubicBezTo>
                  <a:lnTo>
                    <a:pt x="21600" y="14474"/>
                  </a:lnTo>
                  <a:cubicBezTo>
                    <a:pt x="21600" y="18482"/>
                    <a:pt x="16538" y="21600"/>
                    <a:pt x="10800" y="21600"/>
                  </a:cubicBezTo>
                  <a:lnTo>
                    <a:pt x="10800" y="21600"/>
                  </a:lnTo>
                  <a:cubicBezTo>
                    <a:pt x="4725" y="21600"/>
                    <a:pt x="0" y="18260"/>
                    <a:pt x="0" y="14474"/>
                  </a:cubicBezTo>
                  <a:lnTo>
                    <a:pt x="0" y="7126"/>
                  </a:lnTo>
                  <a:cubicBezTo>
                    <a:pt x="0" y="3118"/>
                    <a:pt x="4725" y="0"/>
                    <a:pt x="1080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6B29E46A-152C-4862-A9E0-7226E6EF4F2B}"/>
                </a:ext>
              </a:extLst>
            </p:cNvPr>
            <p:cNvSpPr/>
            <p:nvPr/>
          </p:nvSpPr>
          <p:spPr>
            <a:xfrm>
              <a:off x="1502410" y="1861899"/>
              <a:ext cx="2516414" cy="2516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6725" y="21600"/>
                    <a:pt x="21600" y="16725"/>
                    <a:pt x="21600" y="10800"/>
                  </a:cubicBezTo>
                  <a:cubicBezTo>
                    <a:pt x="21600" y="4875"/>
                    <a:pt x="16725" y="0"/>
                    <a:pt x="10800" y="0"/>
                  </a:cubicBezTo>
                  <a:cubicBezTo>
                    <a:pt x="4875" y="0"/>
                    <a:pt x="0" y="4875"/>
                    <a:pt x="0" y="10800"/>
                  </a:cubicBezTo>
                  <a:cubicBezTo>
                    <a:pt x="0" y="16725"/>
                    <a:pt x="4875" y="21600"/>
                    <a:pt x="10800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64" name="Graphic 63" descr="Lightbulb">
            <a:extLst>
              <a:ext uri="{FF2B5EF4-FFF2-40B4-BE49-F238E27FC236}">
                <a16:creationId xmlns:a16="http://schemas.microsoft.com/office/drawing/2014/main" id="{CCD057E5-6781-46C9-8651-8953A5112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1915" y="2156034"/>
            <a:ext cx="455788" cy="455788"/>
          </a:xfrm>
          <a:prstGeom prst="rect">
            <a:avLst/>
          </a:prstGeom>
        </p:spPr>
      </p:pic>
      <p:pic>
        <p:nvPicPr>
          <p:cNvPr id="65" name="Graphic 64" descr="Stopwatch">
            <a:extLst>
              <a:ext uri="{FF2B5EF4-FFF2-40B4-BE49-F238E27FC236}">
                <a16:creationId xmlns:a16="http://schemas.microsoft.com/office/drawing/2014/main" id="{AB22DE94-A781-452B-A993-6D6912E2C5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847311" y="3212544"/>
            <a:ext cx="455788" cy="455788"/>
          </a:xfrm>
          <a:prstGeom prst="rect">
            <a:avLst/>
          </a:prstGeom>
        </p:spPr>
      </p:pic>
      <p:pic>
        <p:nvPicPr>
          <p:cNvPr id="66" name="Graphic 65" descr="Gears">
            <a:extLst>
              <a:ext uri="{FF2B5EF4-FFF2-40B4-BE49-F238E27FC236}">
                <a16:creationId xmlns:a16="http://schemas.microsoft.com/office/drawing/2014/main" id="{03AFDAD2-7711-463A-9B11-167A64189C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52590" y="4062078"/>
            <a:ext cx="455788" cy="45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31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315</Words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Christmas Tree with 4 Levels – Slide Template</vt:lpstr>
      <vt:lpstr>Christmas Tree with 4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Tree with 4 Levels</dc:title>
  <dc:creator>PresentationGO.com</dc:creator>
  <dc:description>© Copyright PresentationGO.com</dc:description>
  <dcterms:created xsi:type="dcterms:W3CDTF">2014-11-26T05:14:11Z</dcterms:created>
  <dcterms:modified xsi:type="dcterms:W3CDTF">2020-12-17T00:03:10Z</dcterms:modified>
  <cp:category>Graphics &amp; Metaphors</cp:category>
</cp:coreProperties>
</file>