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5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6122403" y="3500329"/>
            <a:ext cx="2194560" cy="952227"/>
            <a:chOff x="8921977" y="1394910"/>
            <a:chExt cx="2926080" cy="126963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253830" y="4495480"/>
            <a:ext cx="2194560" cy="952227"/>
            <a:chOff x="332936" y="4580523"/>
            <a:chExt cx="2926080" cy="1269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065293" y="2776405"/>
            <a:ext cx="2194560" cy="798339"/>
            <a:chOff x="332936" y="2555951"/>
            <a:chExt cx="2926080" cy="10644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5496332" y="2141299"/>
            <a:ext cx="2194560" cy="798339"/>
            <a:chOff x="8921977" y="1394910"/>
            <a:chExt cx="2926080" cy="106445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9A5D044-2EF4-4BAE-8AE1-38CC598407FE}"/>
              </a:ext>
            </a:extLst>
          </p:cNvPr>
          <p:cNvGrpSpPr/>
          <p:nvPr/>
        </p:nvGrpSpPr>
        <p:grpSpPr>
          <a:xfrm>
            <a:off x="2615474" y="1534153"/>
            <a:ext cx="3872925" cy="4501587"/>
            <a:chOff x="4457700" y="419100"/>
            <a:chExt cx="804228" cy="934772"/>
          </a:xfrm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231BCD63-0E28-44B2-A358-E53977FDE0CF}"/>
                </a:ext>
              </a:extLst>
            </p:cNvPr>
            <p:cNvSpPr/>
            <p:nvPr/>
          </p:nvSpPr>
          <p:spPr>
            <a:xfrm>
              <a:off x="48005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829" y="1009"/>
                    <a:pt x="18514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946F1E1D-4F20-45B3-9143-084D77F8C6A0}"/>
                </a:ext>
              </a:extLst>
            </p:cNvPr>
            <p:cNvSpPr/>
            <p:nvPr/>
          </p:nvSpPr>
          <p:spPr>
            <a:xfrm>
              <a:off x="4457700" y="419100"/>
              <a:ext cx="804228" cy="8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06" y="19861"/>
                  </a:moveTo>
                  <a:cubicBezTo>
                    <a:pt x="21404" y="19449"/>
                    <a:pt x="20995" y="19070"/>
                    <a:pt x="20859" y="18943"/>
                  </a:cubicBezTo>
                  <a:cubicBezTo>
                    <a:pt x="20450" y="18596"/>
                    <a:pt x="20075" y="18184"/>
                    <a:pt x="19700" y="17773"/>
                  </a:cubicBezTo>
                  <a:cubicBezTo>
                    <a:pt x="19462" y="17425"/>
                    <a:pt x="19223" y="17172"/>
                    <a:pt x="18985" y="16951"/>
                  </a:cubicBezTo>
                  <a:lnTo>
                    <a:pt x="18951" y="16919"/>
                  </a:lnTo>
                  <a:lnTo>
                    <a:pt x="17860" y="15433"/>
                  </a:lnTo>
                  <a:cubicBezTo>
                    <a:pt x="18201" y="15307"/>
                    <a:pt x="18542" y="15117"/>
                    <a:pt x="18917" y="14832"/>
                  </a:cubicBezTo>
                  <a:lnTo>
                    <a:pt x="18951" y="14801"/>
                  </a:lnTo>
                  <a:lnTo>
                    <a:pt x="18985" y="14769"/>
                  </a:lnTo>
                  <a:cubicBezTo>
                    <a:pt x="19155" y="14516"/>
                    <a:pt x="18985" y="14200"/>
                    <a:pt x="18848" y="13947"/>
                  </a:cubicBezTo>
                  <a:cubicBezTo>
                    <a:pt x="18440" y="13283"/>
                    <a:pt x="17452" y="12144"/>
                    <a:pt x="16361" y="11037"/>
                  </a:cubicBezTo>
                  <a:cubicBezTo>
                    <a:pt x="16532" y="11006"/>
                    <a:pt x="16702" y="10974"/>
                    <a:pt x="16872" y="10942"/>
                  </a:cubicBezTo>
                  <a:lnTo>
                    <a:pt x="17077" y="10879"/>
                  </a:lnTo>
                  <a:lnTo>
                    <a:pt x="17111" y="10689"/>
                  </a:lnTo>
                  <a:cubicBezTo>
                    <a:pt x="17145" y="10436"/>
                    <a:pt x="17009" y="10152"/>
                    <a:pt x="16600" y="9709"/>
                  </a:cubicBezTo>
                  <a:cubicBezTo>
                    <a:pt x="16225" y="9298"/>
                    <a:pt x="15510" y="8634"/>
                    <a:pt x="14692" y="7938"/>
                  </a:cubicBezTo>
                  <a:cubicBezTo>
                    <a:pt x="14692" y="7938"/>
                    <a:pt x="14726" y="7938"/>
                    <a:pt x="14726" y="7938"/>
                  </a:cubicBezTo>
                  <a:cubicBezTo>
                    <a:pt x="15033" y="7938"/>
                    <a:pt x="15271" y="7811"/>
                    <a:pt x="15373" y="7590"/>
                  </a:cubicBezTo>
                  <a:lnTo>
                    <a:pt x="15407" y="7558"/>
                  </a:lnTo>
                  <a:lnTo>
                    <a:pt x="15407" y="7527"/>
                  </a:lnTo>
                  <a:cubicBezTo>
                    <a:pt x="15510" y="7052"/>
                    <a:pt x="14488" y="5503"/>
                    <a:pt x="13465" y="4206"/>
                  </a:cubicBezTo>
                  <a:cubicBezTo>
                    <a:pt x="13568" y="4175"/>
                    <a:pt x="13636" y="4111"/>
                    <a:pt x="13670" y="4080"/>
                  </a:cubicBezTo>
                  <a:lnTo>
                    <a:pt x="13704" y="4048"/>
                  </a:lnTo>
                  <a:lnTo>
                    <a:pt x="13738" y="4016"/>
                  </a:lnTo>
                  <a:cubicBezTo>
                    <a:pt x="13840" y="3858"/>
                    <a:pt x="13874" y="3574"/>
                    <a:pt x="13193" y="2593"/>
                  </a:cubicBezTo>
                  <a:cubicBezTo>
                    <a:pt x="13159" y="2562"/>
                    <a:pt x="11387" y="0"/>
                    <a:pt x="10706" y="0"/>
                  </a:cubicBezTo>
                  <a:cubicBezTo>
                    <a:pt x="10059" y="0"/>
                    <a:pt x="8423" y="2024"/>
                    <a:pt x="8389" y="2024"/>
                  </a:cubicBezTo>
                  <a:cubicBezTo>
                    <a:pt x="7231" y="3447"/>
                    <a:pt x="7367" y="3890"/>
                    <a:pt x="7401" y="4016"/>
                  </a:cubicBezTo>
                  <a:lnTo>
                    <a:pt x="7435" y="4080"/>
                  </a:lnTo>
                  <a:lnTo>
                    <a:pt x="7469" y="4143"/>
                  </a:lnTo>
                  <a:cubicBezTo>
                    <a:pt x="7537" y="4238"/>
                    <a:pt x="7640" y="4269"/>
                    <a:pt x="7742" y="4301"/>
                  </a:cubicBezTo>
                  <a:cubicBezTo>
                    <a:pt x="6924" y="5345"/>
                    <a:pt x="5766" y="6894"/>
                    <a:pt x="5766" y="7495"/>
                  </a:cubicBezTo>
                  <a:cubicBezTo>
                    <a:pt x="5766" y="7811"/>
                    <a:pt x="5902" y="8033"/>
                    <a:pt x="6175" y="8128"/>
                  </a:cubicBezTo>
                  <a:cubicBezTo>
                    <a:pt x="4880" y="9203"/>
                    <a:pt x="4199" y="9994"/>
                    <a:pt x="4199" y="10468"/>
                  </a:cubicBezTo>
                  <a:cubicBezTo>
                    <a:pt x="4199" y="10847"/>
                    <a:pt x="4505" y="11037"/>
                    <a:pt x="5084" y="11037"/>
                  </a:cubicBezTo>
                  <a:cubicBezTo>
                    <a:pt x="5153" y="11037"/>
                    <a:pt x="5221" y="11037"/>
                    <a:pt x="5289" y="11037"/>
                  </a:cubicBezTo>
                  <a:cubicBezTo>
                    <a:pt x="4505" y="11733"/>
                    <a:pt x="3790" y="12397"/>
                    <a:pt x="3347" y="12935"/>
                  </a:cubicBezTo>
                  <a:cubicBezTo>
                    <a:pt x="2665" y="13694"/>
                    <a:pt x="2393" y="14200"/>
                    <a:pt x="2461" y="14579"/>
                  </a:cubicBezTo>
                  <a:cubicBezTo>
                    <a:pt x="2597" y="15148"/>
                    <a:pt x="3211" y="15275"/>
                    <a:pt x="3756" y="15338"/>
                  </a:cubicBezTo>
                  <a:lnTo>
                    <a:pt x="2734" y="16919"/>
                  </a:lnTo>
                  <a:cubicBezTo>
                    <a:pt x="2529" y="17204"/>
                    <a:pt x="2325" y="17457"/>
                    <a:pt x="2154" y="17710"/>
                  </a:cubicBezTo>
                  <a:cubicBezTo>
                    <a:pt x="1848" y="18090"/>
                    <a:pt x="1541" y="18437"/>
                    <a:pt x="1200" y="18754"/>
                  </a:cubicBezTo>
                  <a:cubicBezTo>
                    <a:pt x="860" y="19102"/>
                    <a:pt x="485" y="19418"/>
                    <a:pt x="110" y="19702"/>
                  </a:cubicBezTo>
                  <a:lnTo>
                    <a:pt x="8" y="19797"/>
                  </a:lnTo>
                  <a:lnTo>
                    <a:pt x="8" y="19924"/>
                  </a:lnTo>
                  <a:cubicBezTo>
                    <a:pt x="-26" y="20177"/>
                    <a:pt x="42" y="20398"/>
                    <a:pt x="212" y="20556"/>
                  </a:cubicBezTo>
                  <a:cubicBezTo>
                    <a:pt x="349" y="20714"/>
                    <a:pt x="587" y="20809"/>
                    <a:pt x="826" y="20873"/>
                  </a:cubicBezTo>
                  <a:cubicBezTo>
                    <a:pt x="928" y="20873"/>
                    <a:pt x="1030" y="20904"/>
                    <a:pt x="1132" y="20904"/>
                  </a:cubicBezTo>
                  <a:cubicBezTo>
                    <a:pt x="1507" y="20904"/>
                    <a:pt x="1950" y="20778"/>
                    <a:pt x="2189" y="20620"/>
                  </a:cubicBezTo>
                  <a:cubicBezTo>
                    <a:pt x="2461" y="20525"/>
                    <a:pt x="2734" y="20461"/>
                    <a:pt x="3040" y="20461"/>
                  </a:cubicBezTo>
                  <a:cubicBezTo>
                    <a:pt x="3177" y="20461"/>
                    <a:pt x="3347" y="20461"/>
                    <a:pt x="3483" y="20493"/>
                  </a:cubicBezTo>
                  <a:cubicBezTo>
                    <a:pt x="3926" y="20556"/>
                    <a:pt x="4335" y="20746"/>
                    <a:pt x="4676" y="21031"/>
                  </a:cubicBezTo>
                  <a:lnTo>
                    <a:pt x="4710" y="21062"/>
                  </a:lnTo>
                  <a:lnTo>
                    <a:pt x="4744" y="21094"/>
                  </a:lnTo>
                  <a:cubicBezTo>
                    <a:pt x="5118" y="21315"/>
                    <a:pt x="5595" y="21442"/>
                    <a:pt x="6106" y="21442"/>
                  </a:cubicBezTo>
                  <a:cubicBezTo>
                    <a:pt x="6175" y="21442"/>
                    <a:pt x="6243" y="21442"/>
                    <a:pt x="6345" y="21442"/>
                  </a:cubicBezTo>
                  <a:cubicBezTo>
                    <a:pt x="6788" y="21410"/>
                    <a:pt x="7265" y="21315"/>
                    <a:pt x="7810" y="21126"/>
                  </a:cubicBezTo>
                  <a:cubicBezTo>
                    <a:pt x="7912" y="21126"/>
                    <a:pt x="8014" y="21094"/>
                    <a:pt x="8117" y="21094"/>
                  </a:cubicBezTo>
                  <a:cubicBezTo>
                    <a:pt x="8559" y="21094"/>
                    <a:pt x="9036" y="21220"/>
                    <a:pt x="9479" y="21347"/>
                  </a:cubicBezTo>
                  <a:lnTo>
                    <a:pt x="9582" y="21379"/>
                  </a:lnTo>
                  <a:cubicBezTo>
                    <a:pt x="10059" y="21505"/>
                    <a:pt x="10501" y="21600"/>
                    <a:pt x="10978" y="21600"/>
                  </a:cubicBezTo>
                  <a:cubicBezTo>
                    <a:pt x="11183" y="21600"/>
                    <a:pt x="11353" y="21568"/>
                    <a:pt x="11524" y="21537"/>
                  </a:cubicBezTo>
                  <a:lnTo>
                    <a:pt x="11558" y="21537"/>
                  </a:lnTo>
                  <a:lnTo>
                    <a:pt x="11592" y="21537"/>
                  </a:lnTo>
                  <a:cubicBezTo>
                    <a:pt x="11796" y="21474"/>
                    <a:pt x="11966" y="21410"/>
                    <a:pt x="12137" y="21315"/>
                  </a:cubicBezTo>
                  <a:cubicBezTo>
                    <a:pt x="12307" y="21252"/>
                    <a:pt x="12477" y="21157"/>
                    <a:pt x="12682" y="21094"/>
                  </a:cubicBezTo>
                  <a:cubicBezTo>
                    <a:pt x="12954" y="20999"/>
                    <a:pt x="13193" y="20967"/>
                    <a:pt x="13397" y="20967"/>
                  </a:cubicBezTo>
                  <a:cubicBezTo>
                    <a:pt x="13500" y="20967"/>
                    <a:pt x="13568" y="20967"/>
                    <a:pt x="13670" y="20999"/>
                  </a:cubicBezTo>
                  <a:lnTo>
                    <a:pt x="14079" y="21062"/>
                  </a:lnTo>
                  <a:lnTo>
                    <a:pt x="14079" y="21031"/>
                  </a:lnTo>
                  <a:cubicBezTo>
                    <a:pt x="14283" y="21062"/>
                    <a:pt x="14453" y="21126"/>
                    <a:pt x="14658" y="21157"/>
                  </a:cubicBezTo>
                  <a:cubicBezTo>
                    <a:pt x="14794" y="21189"/>
                    <a:pt x="14930" y="21220"/>
                    <a:pt x="15033" y="21252"/>
                  </a:cubicBezTo>
                  <a:cubicBezTo>
                    <a:pt x="15305" y="21315"/>
                    <a:pt x="15510" y="21347"/>
                    <a:pt x="15714" y="21347"/>
                  </a:cubicBezTo>
                  <a:cubicBezTo>
                    <a:pt x="15987" y="21347"/>
                    <a:pt x="16259" y="21284"/>
                    <a:pt x="16498" y="21189"/>
                  </a:cubicBezTo>
                  <a:cubicBezTo>
                    <a:pt x="16804" y="21094"/>
                    <a:pt x="17077" y="20936"/>
                    <a:pt x="17383" y="20778"/>
                  </a:cubicBezTo>
                  <a:cubicBezTo>
                    <a:pt x="17486" y="20714"/>
                    <a:pt x="17588" y="20651"/>
                    <a:pt x="17690" y="20620"/>
                  </a:cubicBezTo>
                  <a:cubicBezTo>
                    <a:pt x="17929" y="20493"/>
                    <a:pt x="18235" y="20367"/>
                    <a:pt x="18576" y="20367"/>
                  </a:cubicBezTo>
                  <a:cubicBezTo>
                    <a:pt x="18644" y="20367"/>
                    <a:pt x="18712" y="20367"/>
                    <a:pt x="18780" y="20398"/>
                  </a:cubicBez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cubicBezTo>
                    <a:pt x="19087" y="20430"/>
                    <a:pt x="19428" y="20525"/>
                    <a:pt x="19734" y="20620"/>
                  </a:cubicBezTo>
                  <a:lnTo>
                    <a:pt x="19768" y="20620"/>
                  </a:lnTo>
                  <a:cubicBezTo>
                    <a:pt x="20109" y="20714"/>
                    <a:pt x="20484" y="20841"/>
                    <a:pt x="20893" y="20841"/>
                  </a:cubicBezTo>
                  <a:lnTo>
                    <a:pt x="20927" y="20841"/>
                  </a:lnTo>
                  <a:lnTo>
                    <a:pt x="20961" y="20841"/>
                  </a:lnTo>
                  <a:lnTo>
                    <a:pt x="20995" y="20841"/>
                  </a:lnTo>
                  <a:cubicBezTo>
                    <a:pt x="21267" y="20778"/>
                    <a:pt x="21438" y="20683"/>
                    <a:pt x="21574" y="20525"/>
                  </a:cubicBezTo>
                  <a:cubicBezTo>
                    <a:pt x="21506" y="20240"/>
                    <a:pt x="21540" y="20050"/>
                    <a:pt x="21506" y="1986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5A2896D8-D5E1-436B-994C-E40D9D0F9836}"/>
                </a:ext>
              </a:extLst>
            </p:cNvPr>
            <p:cNvSpPr/>
            <p:nvPr/>
          </p:nvSpPr>
          <p:spPr>
            <a:xfrm>
              <a:off x="4473585" y="914399"/>
              <a:ext cx="779346" cy="35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0" extrusionOk="0">
                  <a:moveTo>
                    <a:pt x="15233" y="0"/>
                  </a:moveTo>
                  <a:lnTo>
                    <a:pt x="5980" y="0"/>
                  </a:lnTo>
                  <a:lnTo>
                    <a:pt x="2779" y="11408"/>
                  </a:lnTo>
                  <a:cubicBezTo>
                    <a:pt x="2568" y="12093"/>
                    <a:pt x="2357" y="12777"/>
                    <a:pt x="2146" y="13386"/>
                  </a:cubicBezTo>
                  <a:cubicBezTo>
                    <a:pt x="1829" y="14299"/>
                    <a:pt x="1513" y="15135"/>
                    <a:pt x="1126" y="15972"/>
                  </a:cubicBezTo>
                  <a:cubicBezTo>
                    <a:pt x="774" y="16808"/>
                    <a:pt x="387" y="17569"/>
                    <a:pt x="0" y="18330"/>
                  </a:cubicBezTo>
                  <a:cubicBezTo>
                    <a:pt x="0" y="18786"/>
                    <a:pt x="35" y="19090"/>
                    <a:pt x="141" y="19318"/>
                  </a:cubicBezTo>
                  <a:cubicBezTo>
                    <a:pt x="246" y="19546"/>
                    <a:pt x="387" y="19699"/>
                    <a:pt x="598" y="19775"/>
                  </a:cubicBezTo>
                  <a:cubicBezTo>
                    <a:pt x="985" y="19927"/>
                    <a:pt x="1478" y="19699"/>
                    <a:pt x="1759" y="19242"/>
                  </a:cubicBezTo>
                  <a:cubicBezTo>
                    <a:pt x="1759" y="19242"/>
                    <a:pt x="1794" y="19242"/>
                    <a:pt x="1794" y="19242"/>
                  </a:cubicBezTo>
                  <a:cubicBezTo>
                    <a:pt x="2287" y="18786"/>
                    <a:pt x="2850" y="18710"/>
                    <a:pt x="3342" y="18862"/>
                  </a:cubicBezTo>
                  <a:cubicBezTo>
                    <a:pt x="3870" y="19090"/>
                    <a:pt x="4362" y="19623"/>
                    <a:pt x="4749" y="20383"/>
                  </a:cubicBezTo>
                  <a:cubicBezTo>
                    <a:pt x="4749" y="20383"/>
                    <a:pt x="4749" y="20383"/>
                    <a:pt x="4749" y="20383"/>
                  </a:cubicBezTo>
                  <a:cubicBezTo>
                    <a:pt x="5171" y="20992"/>
                    <a:pt x="5664" y="21144"/>
                    <a:pt x="6192" y="21068"/>
                  </a:cubicBezTo>
                  <a:cubicBezTo>
                    <a:pt x="6684" y="20992"/>
                    <a:pt x="7177" y="20687"/>
                    <a:pt x="7634" y="20307"/>
                  </a:cubicBezTo>
                  <a:cubicBezTo>
                    <a:pt x="7634" y="20307"/>
                    <a:pt x="7669" y="20307"/>
                    <a:pt x="7669" y="20307"/>
                  </a:cubicBezTo>
                  <a:cubicBezTo>
                    <a:pt x="8373" y="20079"/>
                    <a:pt x="9006" y="20535"/>
                    <a:pt x="9639" y="20915"/>
                  </a:cubicBezTo>
                  <a:cubicBezTo>
                    <a:pt x="10272" y="21296"/>
                    <a:pt x="10870" y="21600"/>
                    <a:pt x="11468" y="21372"/>
                  </a:cubicBezTo>
                  <a:cubicBezTo>
                    <a:pt x="11820" y="21068"/>
                    <a:pt x="12207" y="20687"/>
                    <a:pt x="12594" y="20383"/>
                  </a:cubicBezTo>
                  <a:cubicBezTo>
                    <a:pt x="12981" y="20079"/>
                    <a:pt x="13368" y="19927"/>
                    <a:pt x="13790" y="20079"/>
                  </a:cubicBezTo>
                  <a:lnTo>
                    <a:pt x="13790" y="20079"/>
                  </a:lnTo>
                  <a:cubicBezTo>
                    <a:pt x="14283" y="20155"/>
                    <a:pt x="14740" y="20459"/>
                    <a:pt x="15197" y="20687"/>
                  </a:cubicBezTo>
                  <a:cubicBezTo>
                    <a:pt x="15655" y="20915"/>
                    <a:pt x="16042" y="20992"/>
                    <a:pt x="16464" y="20535"/>
                  </a:cubicBezTo>
                  <a:cubicBezTo>
                    <a:pt x="16464" y="20535"/>
                    <a:pt x="16464" y="20535"/>
                    <a:pt x="16499" y="20535"/>
                  </a:cubicBezTo>
                  <a:cubicBezTo>
                    <a:pt x="16886" y="20307"/>
                    <a:pt x="17238" y="19699"/>
                    <a:pt x="17660" y="19166"/>
                  </a:cubicBezTo>
                  <a:cubicBezTo>
                    <a:pt x="18047" y="18710"/>
                    <a:pt x="18504" y="18254"/>
                    <a:pt x="18997" y="18482"/>
                  </a:cubicBezTo>
                  <a:cubicBezTo>
                    <a:pt x="18997" y="18482"/>
                    <a:pt x="18997" y="18482"/>
                    <a:pt x="18997" y="18482"/>
                  </a:cubicBezTo>
                  <a:cubicBezTo>
                    <a:pt x="19384" y="18558"/>
                    <a:pt x="19735" y="18786"/>
                    <a:pt x="20052" y="19090"/>
                  </a:cubicBezTo>
                  <a:cubicBezTo>
                    <a:pt x="20404" y="19318"/>
                    <a:pt x="20756" y="19623"/>
                    <a:pt x="21143" y="19623"/>
                  </a:cubicBezTo>
                  <a:cubicBezTo>
                    <a:pt x="21354" y="19546"/>
                    <a:pt x="21459" y="19318"/>
                    <a:pt x="21530" y="19166"/>
                  </a:cubicBezTo>
                  <a:cubicBezTo>
                    <a:pt x="21600" y="19014"/>
                    <a:pt x="21600" y="18786"/>
                    <a:pt x="21565" y="18558"/>
                  </a:cubicBezTo>
                  <a:cubicBezTo>
                    <a:pt x="21530" y="18025"/>
                    <a:pt x="21283" y="17341"/>
                    <a:pt x="21002" y="16732"/>
                  </a:cubicBezTo>
                  <a:cubicBezTo>
                    <a:pt x="21002" y="16732"/>
                    <a:pt x="21002" y="16732"/>
                    <a:pt x="21002" y="16732"/>
                  </a:cubicBezTo>
                  <a:cubicBezTo>
                    <a:pt x="20545" y="15820"/>
                    <a:pt x="20158" y="14831"/>
                    <a:pt x="19771" y="13766"/>
                  </a:cubicBezTo>
                  <a:cubicBezTo>
                    <a:pt x="19524" y="12930"/>
                    <a:pt x="19243" y="12321"/>
                    <a:pt x="18997" y="11713"/>
                  </a:cubicBezTo>
                  <a:lnTo>
                    <a:pt x="1523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05000" rIns="28575" bIns="28575" anchor="ctr"/>
            <a:lstStyle/>
            <a:p>
              <a:pPr algn="ctr"/>
              <a:r>
                <a:rPr lang="en-US" sz="24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C23F7BA3-E460-4F65-AA71-C0453BD4BA63}"/>
                </a:ext>
              </a:extLst>
            </p:cNvPr>
            <p:cNvSpPr/>
            <p:nvPr/>
          </p:nvSpPr>
          <p:spPr>
            <a:xfrm>
              <a:off x="4562485" y="698500"/>
              <a:ext cx="593970" cy="3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63" extrusionOk="0">
                  <a:moveTo>
                    <a:pt x="20722" y="18162"/>
                  </a:moveTo>
                  <a:cubicBezTo>
                    <a:pt x="18682" y="21077"/>
                    <a:pt x="17883" y="18909"/>
                    <a:pt x="16996" y="19582"/>
                  </a:cubicBezTo>
                  <a:cubicBezTo>
                    <a:pt x="16331" y="20105"/>
                    <a:pt x="15488" y="21152"/>
                    <a:pt x="14468" y="21301"/>
                  </a:cubicBezTo>
                  <a:cubicBezTo>
                    <a:pt x="13758" y="21451"/>
                    <a:pt x="13093" y="20479"/>
                    <a:pt x="12295" y="20404"/>
                  </a:cubicBezTo>
                  <a:cubicBezTo>
                    <a:pt x="11363" y="20329"/>
                    <a:pt x="10787" y="21600"/>
                    <a:pt x="9678" y="21451"/>
                  </a:cubicBezTo>
                  <a:cubicBezTo>
                    <a:pt x="8480" y="21301"/>
                    <a:pt x="7992" y="20255"/>
                    <a:pt x="6750" y="20180"/>
                  </a:cubicBezTo>
                  <a:cubicBezTo>
                    <a:pt x="5775" y="20180"/>
                    <a:pt x="3868" y="21451"/>
                    <a:pt x="3291" y="20255"/>
                  </a:cubicBezTo>
                  <a:cubicBezTo>
                    <a:pt x="2360" y="18386"/>
                    <a:pt x="231" y="19507"/>
                    <a:pt x="9" y="17713"/>
                  </a:cubicBezTo>
                  <a:cubicBezTo>
                    <a:pt x="-346" y="14724"/>
                    <a:pt x="10121" y="0"/>
                    <a:pt x="11008" y="0"/>
                  </a:cubicBezTo>
                  <a:cubicBezTo>
                    <a:pt x="11895" y="0"/>
                    <a:pt x="21254" y="16592"/>
                    <a:pt x="20722" y="1816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620999" rIns="28575" bIns="28575" anchor="ctr"/>
            <a:lstStyle/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ED8077F0-8B7F-4D84-8301-6FE12B0810FD}"/>
                </a:ext>
              </a:extLst>
            </p:cNvPr>
            <p:cNvSpPr/>
            <p:nvPr/>
          </p:nvSpPr>
          <p:spPr>
            <a:xfrm>
              <a:off x="4625986" y="638186"/>
              <a:ext cx="454799" cy="24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4" extrusionOk="0">
                  <a:moveTo>
                    <a:pt x="21302" y="18073"/>
                  </a:moveTo>
                  <a:cubicBezTo>
                    <a:pt x="19696" y="19065"/>
                    <a:pt x="18625" y="17853"/>
                    <a:pt x="17613" y="18624"/>
                  </a:cubicBezTo>
                  <a:cubicBezTo>
                    <a:pt x="16899" y="19176"/>
                    <a:pt x="15590" y="20829"/>
                    <a:pt x="13983" y="20939"/>
                  </a:cubicBezTo>
                  <a:cubicBezTo>
                    <a:pt x="12496" y="20939"/>
                    <a:pt x="11008" y="17633"/>
                    <a:pt x="9818" y="19176"/>
                  </a:cubicBezTo>
                  <a:cubicBezTo>
                    <a:pt x="8152" y="21380"/>
                    <a:pt x="5177" y="21600"/>
                    <a:pt x="4641" y="19727"/>
                  </a:cubicBezTo>
                  <a:cubicBezTo>
                    <a:pt x="3570" y="16420"/>
                    <a:pt x="0" y="19396"/>
                    <a:pt x="0" y="17302"/>
                  </a:cubicBezTo>
                  <a:cubicBezTo>
                    <a:pt x="0" y="13665"/>
                    <a:pt x="9699" y="0"/>
                    <a:pt x="10651" y="0"/>
                  </a:cubicBezTo>
                  <a:cubicBezTo>
                    <a:pt x="11544" y="0"/>
                    <a:pt x="21600" y="15429"/>
                    <a:pt x="21302" y="1807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324000" rIns="28575" bIns="28575" anchor="ctr"/>
            <a:lstStyle/>
            <a:p>
              <a:pPr algn="ctr"/>
              <a:r>
                <a:rPr lang="en-US" sz="15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15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40EA641B-EA62-47F7-94CF-B49665BB47C6}"/>
                </a:ext>
              </a:extLst>
            </p:cNvPr>
            <p:cNvSpPr/>
            <p:nvPr/>
          </p:nvSpPr>
          <p:spPr>
            <a:xfrm>
              <a:off x="4683157" y="485786"/>
              <a:ext cx="335408" cy="2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32" extrusionOk="0">
                  <a:moveTo>
                    <a:pt x="21278" y="18659"/>
                  </a:moveTo>
                  <a:cubicBezTo>
                    <a:pt x="20552" y="20383"/>
                    <a:pt x="18134" y="17746"/>
                    <a:pt x="16925" y="18456"/>
                  </a:cubicBezTo>
                  <a:cubicBezTo>
                    <a:pt x="16442" y="18761"/>
                    <a:pt x="14830" y="19977"/>
                    <a:pt x="13460" y="20079"/>
                  </a:cubicBezTo>
                  <a:cubicBezTo>
                    <a:pt x="12331" y="20180"/>
                    <a:pt x="10800" y="17746"/>
                    <a:pt x="9188" y="18862"/>
                  </a:cubicBezTo>
                  <a:cubicBezTo>
                    <a:pt x="7899" y="19775"/>
                    <a:pt x="5561" y="20789"/>
                    <a:pt x="4594" y="19572"/>
                  </a:cubicBezTo>
                  <a:cubicBezTo>
                    <a:pt x="3385" y="18051"/>
                    <a:pt x="0" y="21600"/>
                    <a:pt x="0" y="18761"/>
                  </a:cubicBezTo>
                  <a:cubicBezTo>
                    <a:pt x="0" y="15718"/>
                    <a:pt x="9833" y="0"/>
                    <a:pt x="10961" y="0"/>
                  </a:cubicBezTo>
                  <a:cubicBezTo>
                    <a:pt x="12090" y="0"/>
                    <a:pt x="21600" y="16428"/>
                    <a:pt x="21278" y="18659"/>
                  </a:cubicBezTo>
                  <a:lnTo>
                    <a:pt x="21278" y="1865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162000" tIns="297000" rIns="28575" bIns="28575" anchor="ctr"/>
            <a:lstStyle/>
            <a:p>
              <a:pPr algn="ctr"/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Ipsum</a:t>
              </a: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51BE616-A8C8-42BF-B215-3EDF59B3D0DA}"/>
                </a:ext>
              </a:extLst>
            </p:cNvPr>
            <p:cNvSpPr/>
            <p:nvPr/>
          </p:nvSpPr>
          <p:spPr>
            <a:xfrm>
              <a:off x="4743472" y="431799"/>
              <a:ext cx="211950" cy="15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0816" extrusionOk="0">
                  <a:moveTo>
                    <a:pt x="19971" y="19684"/>
                  </a:moveTo>
                  <a:cubicBezTo>
                    <a:pt x="19251" y="20903"/>
                    <a:pt x="16971" y="17768"/>
                    <a:pt x="14691" y="19510"/>
                  </a:cubicBezTo>
                  <a:cubicBezTo>
                    <a:pt x="12291" y="21426"/>
                    <a:pt x="7131" y="20903"/>
                    <a:pt x="5811" y="20032"/>
                  </a:cubicBezTo>
                  <a:cubicBezTo>
                    <a:pt x="4011" y="18813"/>
                    <a:pt x="891" y="21600"/>
                    <a:pt x="51" y="20032"/>
                  </a:cubicBezTo>
                  <a:cubicBezTo>
                    <a:pt x="-789" y="15852"/>
                    <a:pt x="9051" y="0"/>
                    <a:pt x="10491" y="0"/>
                  </a:cubicBezTo>
                  <a:cubicBezTo>
                    <a:pt x="11931" y="0"/>
                    <a:pt x="20811" y="17419"/>
                    <a:pt x="19971" y="196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2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3A7D742-CC1C-4BCE-9097-C6BB29E52287}"/>
              </a:ext>
            </a:extLst>
          </p:cNvPr>
          <p:cNvGrpSpPr/>
          <p:nvPr/>
        </p:nvGrpSpPr>
        <p:grpSpPr>
          <a:xfrm>
            <a:off x="3725815" y="2291646"/>
            <a:ext cx="541097" cy="616249"/>
            <a:chOff x="1502410" y="1512390"/>
            <a:chExt cx="2516414" cy="2865923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B85E240E-C584-41B8-AFCB-81E9C851C022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F37AA8A-E2C2-47F6-8BE1-26A38862FC11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A4FE3ED-D416-4BAB-80E3-BEB89C927042}"/>
              </a:ext>
            </a:extLst>
          </p:cNvPr>
          <p:cNvGrpSpPr/>
          <p:nvPr/>
        </p:nvGrpSpPr>
        <p:grpSpPr>
          <a:xfrm>
            <a:off x="4967295" y="2962046"/>
            <a:ext cx="541097" cy="616249"/>
            <a:chOff x="1502410" y="1512390"/>
            <a:chExt cx="2516414" cy="2865923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B9B0D05E-4295-4663-A9BF-ECD4596FC3B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851E738C-5CD8-48A9-AC72-C201063939DA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4901009-93CB-4AF6-BC32-65D64C2986CF}"/>
              </a:ext>
            </a:extLst>
          </p:cNvPr>
          <p:cNvGrpSpPr/>
          <p:nvPr/>
        </p:nvGrpSpPr>
        <p:grpSpPr>
          <a:xfrm>
            <a:off x="3245775" y="3533126"/>
            <a:ext cx="541097" cy="616249"/>
            <a:chOff x="1502410" y="1512390"/>
            <a:chExt cx="2516414" cy="2865923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0843CDD-49B5-4100-81EA-5BD89585D226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5EBD41C6-66D2-4AF5-BD1D-EB9F41853AB6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F18EDE-5A17-482C-98B2-84B4EE87F692}"/>
              </a:ext>
            </a:extLst>
          </p:cNvPr>
          <p:cNvGrpSpPr/>
          <p:nvPr/>
        </p:nvGrpSpPr>
        <p:grpSpPr>
          <a:xfrm>
            <a:off x="5381122" y="4460097"/>
            <a:ext cx="541097" cy="616249"/>
            <a:chOff x="1502410" y="1512390"/>
            <a:chExt cx="2516414" cy="2865923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E2FE2F7-FC35-4357-84C6-52AB189E7465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76A37940-D9A8-4EAA-9AA1-04A0D9E76E64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CBC2AC96-62FE-464B-8001-53DB237DA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6592" y="2433044"/>
            <a:ext cx="379545" cy="379545"/>
          </a:xfrm>
          <a:prstGeom prst="rect">
            <a:avLst/>
          </a:prstGeom>
        </p:spPr>
      </p:pic>
      <p:pic>
        <p:nvPicPr>
          <p:cNvPr id="90" name="Graphic 89" descr="Stopwatch">
            <a:extLst>
              <a:ext uri="{FF2B5EF4-FFF2-40B4-BE49-F238E27FC236}">
                <a16:creationId xmlns:a16="http://schemas.microsoft.com/office/drawing/2014/main" id="{BDFA47D1-FFF8-4550-BD92-551AEB3FEE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6552" y="3669571"/>
            <a:ext cx="379545" cy="379545"/>
          </a:xfrm>
          <a:prstGeom prst="rect">
            <a:avLst/>
          </a:prstGeom>
        </p:spPr>
      </p:pic>
      <p:pic>
        <p:nvPicPr>
          <p:cNvPr id="91" name="Graphic 90" descr="Gears">
            <a:extLst>
              <a:ext uri="{FF2B5EF4-FFF2-40B4-BE49-F238E27FC236}">
                <a16:creationId xmlns:a16="http://schemas.microsoft.com/office/drawing/2014/main" id="{17970A8C-A5F1-4DDB-B599-B0818E0309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61898" y="4592049"/>
            <a:ext cx="379545" cy="379545"/>
          </a:xfrm>
          <a:prstGeom prst="rect">
            <a:avLst/>
          </a:prstGeom>
        </p:spPr>
      </p:pic>
      <p:pic>
        <p:nvPicPr>
          <p:cNvPr id="92" name="Graphic 91" descr="Bar graph with upward trend">
            <a:extLst>
              <a:ext uri="{FF2B5EF4-FFF2-40B4-BE49-F238E27FC236}">
                <a16:creationId xmlns:a16="http://schemas.microsoft.com/office/drawing/2014/main" id="{74F7BC95-84B9-4D6E-B2AA-6763314A7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72258" y="3139578"/>
            <a:ext cx="331171" cy="331172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77290AA-BB5D-4805-B599-E62171F25340}"/>
              </a:ext>
            </a:extLst>
          </p:cNvPr>
          <p:cNvGrpSpPr/>
          <p:nvPr/>
        </p:nvGrpSpPr>
        <p:grpSpPr>
          <a:xfrm>
            <a:off x="1561782" y="1498852"/>
            <a:ext cx="2194560" cy="798339"/>
            <a:chOff x="332936" y="2555951"/>
            <a:chExt cx="2926080" cy="1064450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5821B77-52D9-4169-9867-C0FDBE4BC80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FB04ED2-C5AF-4AE0-9635-AEB64E366C0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4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545AC797-1F13-4DB5-B12F-8DFE27044BF0}"/>
              </a:ext>
            </a:extLst>
          </p:cNvPr>
          <p:cNvGrpSpPr/>
          <p:nvPr/>
        </p:nvGrpSpPr>
        <p:grpSpPr>
          <a:xfrm>
            <a:off x="2615474" y="1534153"/>
            <a:ext cx="3872925" cy="4501587"/>
            <a:chOff x="4457700" y="419100"/>
            <a:chExt cx="804228" cy="934772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025CA46B-97BF-4876-85A9-583AEE99849C}"/>
                </a:ext>
              </a:extLst>
            </p:cNvPr>
            <p:cNvSpPr/>
            <p:nvPr/>
          </p:nvSpPr>
          <p:spPr>
            <a:xfrm>
              <a:off x="48005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829" y="1009"/>
                    <a:pt x="18514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843C398C-129A-478C-8C5C-FA06CFCFCBB3}"/>
                </a:ext>
              </a:extLst>
            </p:cNvPr>
            <p:cNvSpPr/>
            <p:nvPr/>
          </p:nvSpPr>
          <p:spPr>
            <a:xfrm>
              <a:off x="4457700" y="419100"/>
              <a:ext cx="804228" cy="8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06" y="19861"/>
                  </a:moveTo>
                  <a:cubicBezTo>
                    <a:pt x="21404" y="19449"/>
                    <a:pt x="20995" y="19070"/>
                    <a:pt x="20859" y="18943"/>
                  </a:cubicBezTo>
                  <a:cubicBezTo>
                    <a:pt x="20450" y="18596"/>
                    <a:pt x="20075" y="18184"/>
                    <a:pt x="19700" y="17773"/>
                  </a:cubicBezTo>
                  <a:cubicBezTo>
                    <a:pt x="19462" y="17425"/>
                    <a:pt x="19223" y="17172"/>
                    <a:pt x="18985" y="16951"/>
                  </a:cubicBezTo>
                  <a:lnTo>
                    <a:pt x="18951" y="16919"/>
                  </a:lnTo>
                  <a:lnTo>
                    <a:pt x="17860" y="15433"/>
                  </a:lnTo>
                  <a:cubicBezTo>
                    <a:pt x="18201" y="15307"/>
                    <a:pt x="18542" y="15117"/>
                    <a:pt x="18917" y="14832"/>
                  </a:cubicBezTo>
                  <a:lnTo>
                    <a:pt x="18951" y="14801"/>
                  </a:lnTo>
                  <a:lnTo>
                    <a:pt x="18985" y="14769"/>
                  </a:lnTo>
                  <a:cubicBezTo>
                    <a:pt x="19155" y="14516"/>
                    <a:pt x="18985" y="14200"/>
                    <a:pt x="18848" y="13947"/>
                  </a:cubicBezTo>
                  <a:cubicBezTo>
                    <a:pt x="18440" y="13283"/>
                    <a:pt x="17452" y="12144"/>
                    <a:pt x="16361" y="11037"/>
                  </a:cubicBezTo>
                  <a:cubicBezTo>
                    <a:pt x="16532" y="11006"/>
                    <a:pt x="16702" y="10974"/>
                    <a:pt x="16872" y="10942"/>
                  </a:cubicBezTo>
                  <a:lnTo>
                    <a:pt x="17077" y="10879"/>
                  </a:lnTo>
                  <a:lnTo>
                    <a:pt x="17111" y="10689"/>
                  </a:lnTo>
                  <a:cubicBezTo>
                    <a:pt x="17145" y="10436"/>
                    <a:pt x="17009" y="10152"/>
                    <a:pt x="16600" y="9709"/>
                  </a:cubicBezTo>
                  <a:cubicBezTo>
                    <a:pt x="16225" y="9298"/>
                    <a:pt x="15510" y="8634"/>
                    <a:pt x="14692" y="7938"/>
                  </a:cubicBezTo>
                  <a:cubicBezTo>
                    <a:pt x="14692" y="7938"/>
                    <a:pt x="14726" y="7938"/>
                    <a:pt x="14726" y="7938"/>
                  </a:cubicBezTo>
                  <a:cubicBezTo>
                    <a:pt x="15033" y="7938"/>
                    <a:pt x="15271" y="7811"/>
                    <a:pt x="15373" y="7590"/>
                  </a:cubicBezTo>
                  <a:lnTo>
                    <a:pt x="15407" y="7558"/>
                  </a:lnTo>
                  <a:lnTo>
                    <a:pt x="15407" y="7527"/>
                  </a:lnTo>
                  <a:cubicBezTo>
                    <a:pt x="15510" y="7052"/>
                    <a:pt x="14488" y="5503"/>
                    <a:pt x="13465" y="4206"/>
                  </a:cubicBezTo>
                  <a:cubicBezTo>
                    <a:pt x="13568" y="4175"/>
                    <a:pt x="13636" y="4111"/>
                    <a:pt x="13670" y="4080"/>
                  </a:cubicBezTo>
                  <a:lnTo>
                    <a:pt x="13704" y="4048"/>
                  </a:lnTo>
                  <a:lnTo>
                    <a:pt x="13738" y="4016"/>
                  </a:lnTo>
                  <a:cubicBezTo>
                    <a:pt x="13840" y="3858"/>
                    <a:pt x="13874" y="3574"/>
                    <a:pt x="13193" y="2593"/>
                  </a:cubicBezTo>
                  <a:cubicBezTo>
                    <a:pt x="13159" y="2562"/>
                    <a:pt x="11387" y="0"/>
                    <a:pt x="10706" y="0"/>
                  </a:cubicBezTo>
                  <a:cubicBezTo>
                    <a:pt x="10059" y="0"/>
                    <a:pt x="8423" y="2024"/>
                    <a:pt x="8389" y="2024"/>
                  </a:cubicBezTo>
                  <a:cubicBezTo>
                    <a:pt x="7231" y="3447"/>
                    <a:pt x="7367" y="3890"/>
                    <a:pt x="7401" y="4016"/>
                  </a:cubicBezTo>
                  <a:lnTo>
                    <a:pt x="7435" y="4080"/>
                  </a:lnTo>
                  <a:lnTo>
                    <a:pt x="7469" y="4143"/>
                  </a:lnTo>
                  <a:cubicBezTo>
                    <a:pt x="7537" y="4238"/>
                    <a:pt x="7640" y="4269"/>
                    <a:pt x="7742" y="4301"/>
                  </a:cubicBezTo>
                  <a:cubicBezTo>
                    <a:pt x="6924" y="5345"/>
                    <a:pt x="5766" y="6894"/>
                    <a:pt x="5766" y="7495"/>
                  </a:cubicBezTo>
                  <a:cubicBezTo>
                    <a:pt x="5766" y="7811"/>
                    <a:pt x="5902" y="8033"/>
                    <a:pt x="6175" y="8128"/>
                  </a:cubicBezTo>
                  <a:cubicBezTo>
                    <a:pt x="4880" y="9203"/>
                    <a:pt x="4199" y="9994"/>
                    <a:pt x="4199" y="10468"/>
                  </a:cubicBezTo>
                  <a:cubicBezTo>
                    <a:pt x="4199" y="10847"/>
                    <a:pt x="4505" y="11037"/>
                    <a:pt x="5084" y="11037"/>
                  </a:cubicBezTo>
                  <a:cubicBezTo>
                    <a:pt x="5153" y="11037"/>
                    <a:pt x="5221" y="11037"/>
                    <a:pt x="5289" y="11037"/>
                  </a:cubicBezTo>
                  <a:cubicBezTo>
                    <a:pt x="4505" y="11733"/>
                    <a:pt x="3790" y="12397"/>
                    <a:pt x="3347" y="12935"/>
                  </a:cubicBezTo>
                  <a:cubicBezTo>
                    <a:pt x="2665" y="13694"/>
                    <a:pt x="2393" y="14200"/>
                    <a:pt x="2461" y="14579"/>
                  </a:cubicBezTo>
                  <a:cubicBezTo>
                    <a:pt x="2597" y="15148"/>
                    <a:pt x="3211" y="15275"/>
                    <a:pt x="3756" y="15338"/>
                  </a:cubicBezTo>
                  <a:lnTo>
                    <a:pt x="2734" y="16919"/>
                  </a:lnTo>
                  <a:cubicBezTo>
                    <a:pt x="2529" y="17204"/>
                    <a:pt x="2325" y="17457"/>
                    <a:pt x="2154" y="17710"/>
                  </a:cubicBezTo>
                  <a:cubicBezTo>
                    <a:pt x="1848" y="18090"/>
                    <a:pt x="1541" y="18437"/>
                    <a:pt x="1200" y="18754"/>
                  </a:cubicBezTo>
                  <a:cubicBezTo>
                    <a:pt x="860" y="19102"/>
                    <a:pt x="485" y="19418"/>
                    <a:pt x="110" y="19702"/>
                  </a:cubicBezTo>
                  <a:lnTo>
                    <a:pt x="8" y="19797"/>
                  </a:lnTo>
                  <a:lnTo>
                    <a:pt x="8" y="19924"/>
                  </a:lnTo>
                  <a:cubicBezTo>
                    <a:pt x="-26" y="20177"/>
                    <a:pt x="42" y="20398"/>
                    <a:pt x="212" y="20556"/>
                  </a:cubicBezTo>
                  <a:cubicBezTo>
                    <a:pt x="349" y="20714"/>
                    <a:pt x="587" y="20809"/>
                    <a:pt x="826" y="20873"/>
                  </a:cubicBezTo>
                  <a:cubicBezTo>
                    <a:pt x="928" y="20873"/>
                    <a:pt x="1030" y="20904"/>
                    <a:pt x="1132" y="20904"/>
                  </a:cubicBezTo>
                  <a:cubicBezTo>
                    <a:pt x="1507" y="20904"/>
                    <a:pt x="1950" y="20778"/>
                    <a:pt x="2189" y="20620"/>
                  </a:cubicBezTo>
                  <a:cubicBezTo>
                    <a:pt x="2461" y="20525"/>
                    <a:pt x="2734" y="20461"/>
                    <a:pt x="3040" y="20461"/>
                  </a:cubicBezTo>
                  <a:cubicBezTo>
                    <a:pt x="3177" y="20461"/>
                    <a:pt x="3347" y="20461"/>
                    <a:pt x="3483" y="20493"/>
                  </a:cubicBezTo>
                  <a:cubicBezTo>
                    <a:pt x="3926" y="20556"/>
                    <a:pt x="4335" y="20746"/>
                    <a:pt x="4676" y="21031"/>
                  </a:cubicBezTo>
                  <a:lnTo>
                    <a:pt x="4710" y="21062"/>
                  </a:lnTo>
                  <a:lnTo>
                    <a:pt x="4744" y="21094"/>
                  </a:lnTo>
                  <a:cubicBezTo>
                    <a:pt x="5118" y="21315"/>
                    <a:pt x="5595" y="21442"/>
                    <a:pt x="6106" y="21442"/>
                  </a:cubicBezTo>
                  <a:cubicBezTo>
                    <a:pt x="6175" y="21442"/>
                    <a:pt x="6243" y="21442"/>
                    <a:pt x="6345" y="21442"/>
                  </a:cubicBezTo>
                  <a:cubicBezTo>
                    <a:pt x="6788" y="21410"/>
                    <a:pt x="7265" y="21315"/>
                    <a:pt x="7810" y="21126"/>
                  </a:cubicBezTo>
                  <a:cubicBezTo>
                    <a:pt x="7912" y="21126"/>
                    <a:pt x="8014" y="21094"/>
                    <a:pt x="8117" y="21094"/>
                  </a:cubicBezTo>
                  <a:cubicBezTo>
                    <a:pt x="8559" y="21094"/>
                    <a:pt x="9036" y="21220"/>
                    <a:pt x="9479" y="21347"/>
                  </a:cubicBezTo>
                  <a:lnTo>
                    <a:pt x="9582" y="21379"/>
                  </a:lnTo>
                  <a:cubicBezTo>
                    <a:pt x="10059" y="21505"/>
                    <a:pt x="10501" y="21600"/>
                    <a:pt x="10978" y="21600"/>
                  </a:cubicBezTo>
                  <a:cubicBezTo>
                    <a:pt x="11183" y="21600"/>
                    <a:pt x="11353" y="21568"/>
                    <a:pt x="11524" y="21537"/>
                  </a:cubicBezTo>
                  <a:lnTo>
                    <a:pt x="11558" y="21537"/>
                  </a:lnTo>
                  <a:lnTo>
                    <a:pt x="11592" y="21537"/>
                  </a:lnTo>
                  <a:cubicBezTo>
                    <a:pt x="11796" y="21474"/>
                    <a:pt x="11966" y="21410"/>
                    <a:pt x="12137" y="21315"/>
                  </a:cubicBezTo>
                  <a:cubicBezTo>
                    <a:pt x="12307" y="21252"/>
                    <a:pt x="12477" y="21157"/>
                    <a:pt x="12682" y="21094"/>
                  </a:cubicBezTo>
                  <a:cubicBezTo>
                    <a:pt x="12954" y="20999"/>
                    <a:pt x="13193" y="20967"/>
                    <a:pt x="13397" y="20967"/>
                  </a:cubicBezTo>
                  <a:cubicBezTo>
                    <a:pt x="13500" y="20967"/>
                    <a:pt x="13568" y="20967"/>
                    <a:pt x="13670" y="20999"/>
                  </a:cubicBezTo>
                  <a:lnTo>
                    <a:pt x="14079" y="21062"/>
                  </a:lnTo>
                  <a:lnTo>
                    <a:pt x="14079" y="21031"/>
                  </a:lnTo>
                  <a:cubicBezTo>
                    <a:pt x="14283" y="21062"/>
                    <a:pt x="14453" y="21126"/>
                    <a:pt x="14658" y="21157"/>
                  </a:cubicBezTo>
                  <a:cubicBezTo>
                    <a:pt x="14794" y="21189"/>
                    <a:pt x="14930" y="21220"/>
                    <a:pt x="15033" y="21252"/>
                  </a:cubicBezTo>
                  <a:cubicBezTo>
                    <a:pt x="15305" y="21315"/>
                    <a:pt x="15510" y="21347"/>
                    <a:pt x="15714" y="21347"/>
                  </a:cubicBezTo>
                  <a:cubicBezTo>
                    <a:pt x="15987" y="21347"/>
                    <a:pt x="16259" y="21284"/>
                    <a:pt x="16498" y="21189"/>
                  </a:cubicBezTo>
                  <a:cubicBezTo>
                    <a:pt x="16804" y="21094"/>
                    <a:pt x="17077" y="20936"/>
                    <a:pt x="17383" y="20778"/>
                  </a:cubicBezTo>
                  <a:cubicBezTo>
                    <a:pt x="17486" y="20714"/>
                    <a:pt x="17588" y="20651"/>
                    <a:pt x="17690" y="20620"/>
                  </a:cubicBezTo>
                  <a:cubicBezTo>
                    <a:pt x="17929" y="20493"/>
                    <a:pt x="18235" y="20367"/>
                    <a:pt x="18576" y="20367"/>
                  </a:cubicBezTo>
                  <a:cubicBezTo>
                    <a:pt x="18644" y="20367"/>
                    <a:pt x="18712" y="20367"/>
                    <a:pt x="18780" y="20398"/>
                  </a:cubicBez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cubicBezTo>
                    <a:pt x="19087" y="20430"/>
                    <a:pt x="19428" y="20525"/>
                    <a:pt x="19734" y="20620"/>
                  </a:cubicBezTo>
                  <a:lnTo>
                    <a:pt x="19768" y="20620"/>
                  </a:lnTo>
                  <a:cubicBezTo>
                    <a:pt x="20109" y="20714"/>
                    <a:pt x="20484" y="20841"/>
                    <a:pt x="20893" y="20841"/>
                  </a:cubicBezTo>
                  <a:lnTo>
                    <a:pt x="20927" y="20841"/>
                  </a:lnTo>
                  <a:lnTo>
                    <a:pt x="20961" y="20841"/>
                  </a:lnTo>
                  <a:lnTo>
                    <a:pt x="20995" y="20841"/>
                  </a:lnTo>
                  <a:cubicBezTo>
                    <a:pt x="21267" y="20778"/>
                    <a:pt x="21438" y="20683"/>
                    <a:pt x="21574" y="20525"/>
                  </a:cubicBezTo>
                  <a:cubicBezTo>
                    <a:pt x="21506" y="20240"/>
                    <a:pt x="21540" y="20050"/>
                    <a:pt x="21506" y="1986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A009FBE-DC98-4A03-8417-53F951BBE533}"/>
                </a:ext>
              </a:extLst>
            </p:cNvPr>
            <p:cNvSpPr/>
            <p:nvPr/>
          </p:nvSpPr>
          <p:spPr>
            <a:xfrm>
              <a:off x="4473585" y="914399"/>
              <a:ext cx="779346" cy="35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0" extrusionOk="0">
                  <a:moveTo>
                    <a:pt x="15233" y="0"/>
                  </a:moveTo>
                  <a:lnTo>
                    <a:pt x="5980" y="0"/>
                  </a:lnTo>
                  <a:lnTo>
                    <a:pt x="2779" y="11408"/>
                  </a:lnTo>
                  <a:cubicBezTo>
                    <a:pt x="2568" y="12093"/>
                    <a:pt x="2357" y="12777"/>
                    <a:pt x="2146" y="13386"/>
                  </a:cubicBezTo>
                  <a:cubicBezTo>
                    <a:pt x="1829" y="14299"/>
                    <a:pt x="1513" y="15135"/>
                    <a:pt x="1126" y="15972"/>
                  </a:cubicBezTo>
                  <a:cubicBezTo>
                    <a:pt x="774" y="16808"/>
                    <a:pt x="387" y="17569"/>
                    <a:pt x="0" y="18330"/>
                  </a:cubicBezTo>
                  <a:cubicBezTo>
                    <a:pt x="0" y="18786"/>
                    <a:pt x="35" y="19090"/>
                    <a:pt x="141" y="19318"/>
                  </a:cubicBezTo>
                  <a:cubicBezTo>
                    <a:pt x="246" y="19546"/>
                    <a:pt x="387" y="19699"/>
                    <a:pt x="598" y="19775"/>
                  </a:cubicBezTo>
                  <a:cubicBezTo>
                    <a:pt x="985" y="19927"/>
                    <a:pt x="1478" y="19699"/>
                    <a:pt x="1759" y="19242"/>
                  </a:cubicBezTo>
                  <a:cubicBezTo>
                    <a:pt x="1759" y="19242"/>
                    <a:pt x="1794" y="19242"/>
                    <a:pt x="1794" y="19242"/>
                  </a:cubicBezTo>
                  <a:cubicBezTo>
                    <a:pt x="2287" y="18786"/>
                    <a:pt x="2850" y="18710"/>
                    <a:pt x="3342" y="18862"/>
                  </a:cubicBezTo>
                  <a:cubicBezTo>
                    <a:pt x="3870" y="19090"/>
                    <a:pt x="4362" y="19623"/>
                    <a:pt x="4749" y="20383"/>
                  </a:cubicBezTo>
                  <a:cubicBezTo>
                    <a:pt x="4749" y="20383"/>
                    <a:pt x="4749" y="20383"/>
                    <a:pt x="4749" y="20383"/>
                  </a:cubicBezTo>
                  <a:cubicBezTo>
                    <a:pt x="5171" y="20992"/>
                    <a:pt x="5664" y="21144"/>
                    <a:pt x="6192" y="21068"/>
                  </a:cubicBezTo>
                  <a:cubicBezTo>
                    <a:pt x="6684" y="20992"/>
                    <a:pt x="7177" y="20687"/>
                    <a:pt x="7634" y="20307"/>
                  </a:cubicBezTo>
                  <a:cubicBezTo>
                    <a:pt x="7634" y="20307"/>
                    <a:pt x="7669" y="20307"/>
                    <a:pt x="7669" y="20307"/>
                  </a:cubicBezTo>
                  <a:cubicBezTo>
                    <a:pt x="8373" y="20079"/>
                    <a:pt x="9006" y="20535"/>
                    <a:pt x="9639" y="20915"/>
                  </a:cubicBezTo>
                  <a:cubicBezTo>
                    <a:pt x="10272" y="21296"/>
                    <a:pt x="10870" y="21600"/>
                    <a:pt x="11468" y="21372"/>
                  </a:cubicBezTo>
                  <a:cubicBezTo>
                    <a:pt x="11820" y="21068"/>
                    <a:pt x="12207" y="20687"/>
                    <a:pt x="12594" y="20383"/>
                  </a:cubicBezTo>
                  <a:cubicBezTo>
                    <a:pt x="12981" y="20079"/>
                    <a:pt x="13368" y="19927"/>
                    <a:pt x="13790" y="20079"/>
                  </a:cubicBezTo>
                  <a:lnTo>
                    <a:pt x="13790" y="20079"/>
                  </a:lnTo>
                  <a:cubicBezTo>
                    <a:pt x="14283" y="20155"/>
                    <a:pt x="14740" y="20459"/>
                    <a:pt x="15197" y="20687"/>
                  </a:cubicBezTo>
                  <a:cubicBezTo>
                    <a:pt x="15655" y="20915"/>
                    <a:pt x="16042" y="20992"/>
                    <a:pt x="16464" y="20535"/>
                  </a:cubicBezTo>
                  <a:cubicBezTo>
                    <a:pt x="16464" y="20535"/>
                    <a:pt x="16464" y="20535"/>
                    <a:pt x="16499" y="20535"/>
                  </a:cubicBezTo>
                  <a:cubicBezTo>
                    <a:pt x="16886" y="20307"/>
                    <a:pt x="17238" y="19699"/>
                    <a:pt x="17660" y="19166"/>
                  </a:cubicBezTo>
                  <a:cubicBezTo>
                    <a:pt x="18047" y="18710"/>
                    <a:pt x="18504" y="18254"/>
                    <a:pt x="18997" y="18482"/>
                  </a:cubicBezTo>
                  <a:cubicBezTo>
                    <a:pt x="18997" y="18482"/>
                    <a:pt x="18997" y="18482"/>
                    <a:pt x="18997" y="18482"/>
                  </a:cubicBezTo>
                  <a:cubicBezTo>
                    <a:pt x="19384" y="18558"/>
                    <a:pt x="19735" y="18786"/>
                    <a:pt x="20052" y="19090"/>
                  </a:cubicBezTo>
                  <a:cubicBezTo>
                    <a:pt x="20404" y="19318"/>
                    <a:pt x="20756" y="19623"/>
                    <a:pt x="21143" y="19623"/>
                  </a:cubicBezTo>
                  <a:cubicBezTo>
                    <a:pt x="21354" y="19546"/>
                    <a:pt x="21459" y="19318"/>
                    <a:pt x="21530" y="19166"/>
                  </a:cubicBezTo>
                  <a:cubicBezTo>
                    <a:pt x="21600" y="19014"/>
                    <a:pt x="21600" y="18786"/>
                    <a:pt x="21565" y="18558"/>
                  </a:cubicBezTo>
                  <a:cubicBezTo>
                    <a:pt x="21530" y="18025"/>
                    <a:pt x="21283" y="17341"/>
                    <a:pt x="21002" y="16732"/>
                  </a:cubicBezTo>
                  <a:cubicBezTo>
                    <a:pt x="21002" y="16732"/>
                    <a:pt x="21002" y="16732"/>
                    <a:pt x="21002" y="16732"/>
                  </a:cubicBezTo>
                  <a:cubicBezTo>
                    <a:pt x="20545" y="15820"/>
                    <a:pt x="20158" y="14831"/>
                    <a:pt x="19771" y="13766"/>
                  </a:cubicBezTo>
                  <a:cubicBezTo>
                    <a:pt x="19524" y="12930"/>
                    <a:pt x="19243" y="12321"/>
                    <a:pt x="18997" y="11713"/>
                  </a:cubicBezTo>
                  <a:lnTo>
                    <a:pt x="1523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05000" rIns="28575" bIns="28575" anchor="ctr"/>
            <a:lstStyle/>
            <a:p>
              <a:pPr algn="ctr"/>
              <a:r>
                <a:rPr lang="en-US" sz="24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08D41BA-7616-4DB2-B002-FE6FC438C3A7}"/>
                </a:ext>
              </a:extLst>
            </p:cNvPr>
            <p:cNvSpPr/>
            <p:nvPr/>
          </p:nvSpPr>
          <p:spPr>
            <a:xfrm>
              <a:off x="4562485" y="698500"/>
              <a:ext cx="593970" cy="3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63" extrusionOk="0">
                  <a:moveTo>
                    <a:pt x="20722" y="18162"/>
                  </a:moveTo>
                  <a:cubicBezTo>
                    <a:pt x="18682" y="21077"/>
                    <a:pt x="17883" y="18909"/>
                    <a:pt x="16996" y="19582"/>
                  </a:cubicBezTo>
                  <a:cubicBezTo>
                    <a:pt x="16331" y="20105"/>
                    <a:pt x="15488" y="21152"/>
                    <a:pt x="14468" y="21301"/>
                  </a:cubicBezTo>
                  <a:cubicBezTo>
                    <a:pt x="13758" y="21451"/>
                    <a:pt x="13093" y="20479"/>
                    <a:pt x="12295" y="20404"/>
                  </a:cubicBezTo>
                  <a:cubicBezTo>
                    <a:pt x="11363" y="20329"/>
                    <a:pt x="10787" y="21600"/>
                    <a:pt x="9678" y="21451"/>
                  </a:cubicBezTo>
                  <a:cubicBezTo>
                    <a:pt x="8480" y="21301"/>
                    <a:pt x="7992" y="20255"/>
                    <a:pt x="6750" y="20180"/>
                  </a:cubicBezTo>
                  <a:cubicBezTo>
                    <a:pt x="5775" y="20180"/>
                    <a:pt x="3868" y="21451"/>
                    <a:pt x="3291" y="20255"/>
                  </a:cubicBezTo>
                  <a:cubicBezTo>
                    <a:pt x="2360" y="18386"/>
                    <a:pt x="231" y="19507"/>
                    <a:pt x="9" y="17713"/>
                  </a:cubicBezTo>
                  <a:cubicBezTo>
                    <a:pt x="-346" y="14724"/>
                    <a:pt x="10121" y="0"/>
                    <a:pt x="11008" y="0"/>
                  </a:cubicBezTo>
                  <a:cubicBezTo>
                    <a:pt x="11895" y="0"/>
                    <a:pt x="21254" y="16592"/>
                    <a:pt x="20722" y="1816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620999" rIns="28575" bIns="28575" anchor="ctr"/>
            <a:lstStyle/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EDF00249-5C7A-415B-A8C8-C58B22626514}"/>
                </a:ext>
              </a:extLst>
            </p:cNvPr>
            <p:cNvSpPr/>
            <p:nvPr/>
          </p:nvSpPr>
          <p:spPr>
            <a:xfrm>
              <a:off x="4625986" y="638186"/>
              <a:ext cx="454799" cy="24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4" extrusionOk="0">
                  <a:moveTo>
                    <a:pt x="21302" y="18073"/>
                  </a:moveTo>
                  <a:cubicBezTo>
                    <a:pt x="19696" y="19065"/>
                    <a:pt x="18625" y="17853"/>
                    <a:pt x="17613" y="18624"/>
                  </a:cubicBezTo>
                  <a:cubicBezTo>
                    <a:pt x="16899" y="19176"/>
                    <a:pt x="15590" y="20829"/>
                    <a:pt x="13983" y="20939"/>
                  </a:cubicBezTo>
                  <a:cubicBezTo>
                    <a:pt x="12496" y="20939"/>
                    <a:pt x="11008" y="17633"/>
                    <a:pt x="9818" y="19176"/>
                  </a:cubicBezTo>
                  <a:cubicBezTo>
                    <a:pt x="8152" y="21380"/>
                    <a:pt x="5177" y="21600"/>
                    <a:pt x="4641" y="19727"/>
                  </a:cubicBezTo>
                  <a:cubicBezTo>
                    <a:pt x="3570" y="16420"/>
                    <a:pt x="0" y="19396"/>
                    <a:pt x="0" y="17302"/>
                  </a:cubicBezTo>
                  <a:cubicBezTo>
                    <a:pt x="0" y="13665"/>
                    <a:pt x="9699" y="0"/>
                    <a:pt x="10651" y="0"/>
                  </a:cubicBezTo>
                  <a:cubicBezTo>
                    <a:pt x="11544" y="0"/>
                    <a:pt x="21600" y="15429"/>
                    <a:pt x="21302" y="1807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324000" rIns="28575" bIns="28575" anchor="ctr"/>
            <a:lstStyle/>
            <a:p>
              <a:pPr algn="ctr"/>
              <a:r>
                <a:rPr lang="en-US" sz="15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15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B437CDF1-82C2-4A41-95B8-E08EDF4AF348}"/>
                </a:ext>
              </a:extLst>
            </p:cNvPr>
            <p:cNvSpPr/>
            <p:nvPr/>
          </p:nvSpPr>
          <p:spPr>
            <a:xfrm>
              <a:off x="4683157" y="485786"/>
              <a:ext cx="335408" cy="2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32" extrusionOk="0">
                  <a:moveTo>
                    <a:pt x="21278" y="18659"/>
                  </a:moveTo>
                  <a:cubicBezTo>
                    <a:pt x="20552" y="20383"/>
                    <a:pt x="18134" y="17746"/>
                    <a:pt x="16925" y="18456"/>
                  </a:cubicBezTo>
                  <a:cubicBezTo>
                    <a:pt x="16442" y="18761"/>
                    <a:pt x="14830" y="19977"/>
                    <a:pt x="13460" y="20079"/>
                  </a:cubicBezTo>
                  <a:cubicBezTo>
                    <a:pt x="12331" y="20180"/>
                    <a:pt x="10800" y="17746"/>
                    <a:pt x="9188" y="18862"/>
                  </a:cubicBezTo>
                  <a:cubicBezTo>
                    <a:pt x="7899" y="19775"/>
                    <a:pt x="5561" y="20789"/>
                    <a:pt x="4594" y="19572"/>
                  </a:cubicBezTo>
                  <a:cubicBezTo>
                    <a:pt x="3385" y="18051"/>
                    <a:pt x="0" y="21600"/>
                    <a:pt x="0" y="18761"/>
                  </a:cubicBezTo>
                  <a:cubicBezTo>
                    <a:pt x="0" y="15718"/>
                    <a:pt x="9833" y="0"/>
                    <a:pt x="10961" y="0"/>
                  </a:cubicBezTo>
                  <a:cubicBezTo>
                    <a:pt x="12090" y="0"/>
                    <a:pt x="21600" y="16428"/>
                    <a:pt x="21278" y="18659"/>
                  </a:cubicBezTo>
                  <a:lnTo>
                    <a:pt x="21278" y="1865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162000" tIns="297000" rIns="28575" bIns="28575" anchor="ctr"/>
            <a:lstStyle/>
            <a:p>
              <a:pPr algn="ctr"/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Ipsum</a:t>
              </a: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436708D-B7DA-4EE6-BE70-E7EA6281F10E}"/>
                </a:ext>
              </a:extLst>
            </p:cNvPr>
            <p:cNvSpPr/>
            <p:nvPr/>
          </p:nvSpPr>
          <p:spPr>
            <a:xfrm>
              <a:off x="4743472" y="431799"/>
              <a:ext cx="211950" cy="15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0816" extrusionOk="0">
                  <a:moveTo>
                    <a:pt x="19971" y="19684"/>
                  </a:moveTo>
                  <a:cubicBezTo>
                    <a:pt x="19251" y="20903"/>
                    <a:pt x="16971" y="17768"/>
                    <a:pt x="14691" y="19510"/>
                  </a:cubicBezTo>
                  <a:cubicBezTo>
                    <a:pt x="12291" y="21426"/>
                    <a:pt x="7131" y="20903"/>
                    <a:pt x="5811" y="20032"/>
                  </a:cubicBezTo>
                  <a:cubicBezTo>
                    <a:pt x="4011" y="18813"/>
                    <a:pt x="891" y="21600"/>
                    <a:pt x="51" y="20032"/>
                  </a:cubicBezTo>
                  <a:cubicBezTo>
                    <a:pt x="-789" y="15852"/>
                    <a:pt x="9051" y="0"/>
                    <a:pt x="10491" y="0"/>
                  </a:cubicBezTo>
                  <a:cubicBezTo>
                    <a:pt x="11931" y="0"/>
                    <a:pt x="20811" y="17419"/>
                    <a:pt x="19971" y="196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2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5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6122403" y="3500329"/>
            <a:ext cx="2194560" cy="952227"/>
            <a:chOff x="8921977" y="1394910"/>
            <a:chExt cx="2926080" cy="126963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253830" y="4495480"/>
            <a:ext cx="2194560" cy="952227"/>
            <a:chOff x="332936" y="4580523"/>
            <a:chExt cx="2926080" cy="1269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065293" y="2776405"/>
            <a:ext cx="2194560" cy="798339"/>
            <a:chOff x="332936" y="2555951"/>
            <a:chExt cx="2926080" cy="10644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5496332" y="2141299"/>
            <a:ext cx="2194560" cy="798339"/>
            <a:chOff x="8921977" y="1394910"/>
            <a:chExt cx="2926080" cy="106445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3A7D742-CC1C-4BCE-9097-C6BB29E52287}"/>
              </a:ext>
            </a:extLst>
          </p:cNvPr>
          <p:cNvGrpSpPr/>
          <p:nvPr/>
        </p:nvGrpSpPr>
        <p:grpSpPr>
          <a:xfrm>
            <a:off x="3725815" y="2291646"/>
            <a:ext cx="541097" cy="616249"/>
            <a:chOff x="1502410" y="1512390"/>
            <a:chExt cx="2516414" cy="2865923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B85E240E-C584-41B8-AFCB-81E9C851C022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F37AA8A-E2C2-47F6-8BE1-26A38862FC11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A4FE3ED-D416-4BAB-80E3-BEB89C927042}"/>
              </a:ext>
            </a:extLst>
          </p:cNvPr>
          <p:cNvGrpSpPr/>
          <p:nvPr/>
        </p:nvGrpSpPr>
        <p:grpSpPr>
          <a:xfrm>
            <a:off x="4967295" y="2962046"/>
            <a:ext cx="541097" cy="616249"/>
            <a:chOff x="1502410" y="1512390"/>
            <a:chExt cx="2516414" cy="2865923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B9B0D05E-4295-4663-A9BF-ECD4596FC3B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851E738C-5CD8-48A9-AC72-C201063939DA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4901009-93CB-4AF6-BC32-65D64C2986CF}"/>
              </a:ext>
            </a:extLst>
          </p:cNvPr>
          <p:cNvGrpSpPr/>
          <p:nvPr/>
        </p:nvGrpSpPr>
        <p:grpSpPr>
          <a:xfrm>
            <a:off x="3245775" y="3533126"/>
            <a:ext cx="541097" cy="616249"/>
            <a:chOff x="1502410" y="1512390"/>
            <a:chExt cx="2516414" cy="2865923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0843CDD-49B5-4100-81EA-5BD89585D226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5EBD41C6-66D2-4AF5-BD1D-EB9F41853AB6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F18EDE-5A17-482C-98B2-84B4EE87F692}"/>
              </a:ext>
            </a:extLst>
          </p:cNvPr>
          <p:cNvGrpSpPr/>
          <p:nvPr/>
        </p:nvGrpSpPr>
        <p:grpSpPr>
          <a:xfrm>
            <a:off x="5381122" y="4460097"/>
            <a:ext cx="541097" cy="616249"/>
            <a:chOff x="1502410" y="1512390"/>
            <a:chExt cx="2516414" cy="2865923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E2FE2F7-FC35-4357-84C6-52AB189E7465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76A37940-D9A8-4EAA-9AA1-04A0D9E76E64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CBC2AC96-62FE-464B-8001-53DB237DA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6592" y="2433044"/>
            <a:ext cx="379545" cy="379545"/>
          </a:xfrm>
          <a:prstGeom prst="rect">
            <a:avLst/>
          </a:prstGeom>
        </p:spPr>
      </p:pic>
      <p:pic>
        <p:nvPicPr>
          <p:cNvPr id="90" name="Graphic 89" descr="Stopwatch">
            <a:extLst>
              <a:ext uri="{FF2B5EF4-FFF2-40B4-BE49-F238E27FC236}">
                <a16:creationId xmlns:a16="http://schemas.microsoft.com/office/drawing/2014/main" id="{BDFA47D1-FFF8-4550-BD92-551AEB3FEE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6552" y="3669571"/>
            <a:ext cx="379545" cy="379545"/>
          </a:xfrm>
          <a:prstGeom prst="rect">
            <a:avLst/>
          </a:prstGeom>
        </p:spPr>
      </p:pic>
      <p:pic>
        <p:nvPicPr>
          <p:cNvPr id="91" name="Graphic 90" descr="Gears">
            <a:extLst>
              <a:ext uri="{FF2B5EF4-FFF2-40B4-BE49-F238E27FC236}">
                <a16:creationId xmlns:a16="http://schemas.microsoft.com/office/drawing/2014/main" id="{17970A8C-A5F1-4DDB-B599-B0818E0309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61898" y="4592049"/>
            <a:ext cx="379545" cy="379545"/>
          </a:xfrm>
          <a:prstGeom prst="rect">
            <a:avLst/>
          </a:prstGeom>
        </p:spPr>
      </p:pic>
      <p:pic>
        <p:nvPicPr>
          <p:cNvPr id="92" name="Graphic 91" descr="Bar graph with upward trend">
            <a:extLst>
              <a:ext uri="{FF2B5EF4-FFF2-40B4-BE49-F238E27FC236}">
                <a16:creationId xmlns:a16="http://schemas.microsoft.com/office/drawing/2014/main" id="{74F7BC95-84B9-4D6E-B2AA-6763314A7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72258" y="3139578"/>
            <a:ext cx="331171" cy="331172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77290AA-BB5D-4805-B599-E62171F25340}"/>
              </a:ext>
            </a:extLst>
          </p:cNvPr>
          <p:cNvGrpSpPr/>
          <p:nvPr/>
        </p:nvGrpSpPr>
        <p:grpSpPr>
          <a:xfrm>
            <a:off x="1561782" y="1498852"/>
            <a:ext cx="2194560" cy="798339"/>
            <a:chOff x="332936" y="2555951"/>
            <a:chExt cx="2926080" cy="1064450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5821B77-52D9-4169-9867-C0FDBE4BC80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FB04ED2-C5AF-4AE0-9635-AEB64E366C0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013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307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5 Levels – Slide Template</vt:lpstr>
      <vt:lpstr>Christmas Tree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4 Levels</dc:title>
  <dc:creator>PresentationGO.com</dc:creator>
  <dc:description>© Copyright PresentationGO.com</dc:description>
  <dcterms:created xsi:type="dcterms:W3CDTF">2014-11-26T05:14:11Z</dcterms:created>
  <dcterms:modified xsi:type="dcterms:W3CDTF">2020-12-17T00:02:48Z</dcterms:modified>
  <cp:category>Graphics &amp; Metaphors</cp:category>
</cp:coreProperties>
</file>