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32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Tree with 5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7999582" y="3251943"/>
            <a:ext cx="2926080" cy="920821"/>
            <a:chOff x="8921977" y="1466725"/>
            <a:chExt cx="2926080" cy="9208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338440" y="4370136"/>
            <a:ext cx="2926080" cy="920821"/>
            <a:chOff x="332936" y="4652338"/>
            <a:chExt cx="2926080" cy="92082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362325" y="2508179"/>
            <a:ext cx="2926080" cy="920821"/>
            <a:chOff x="332936" y="2627766"/>
            <a:chExt cx="2926080" cy="9208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9E90B64-747B-4994-A43F-B40540E02919}"/>
              </a:ext>
            </a:extLst>
          </p:cNvPr>
          <p:cNvGrpSpPr/>
          <p:nvPr/>
        </p:nvGrpSpPr>
        <p:grpSpPr>
          <a:xfrm>
            <a:off x="7221427" y="1697740"/>
            <a:ext cx="2926080" cy="920821"/>
            <a:chOff x="8921977" y="1466725"/>
            <a:chExt cx="2926080" cy="92082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301901-CE03-405D-A600-3698394394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D35643-68E6-4AC7-89BF-273C6057D1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EF0DB82-B8CE-42BD-9DDE-F84BB47CC3B8}"/>
              </a:ext>
            </a:extLst>
          </p:cNvPr>
          <p:cNvGrpSpPr/>
          <p:nvPr/>
        </p:nvGrpSpPr>
        <p:grpSpPr>
          <a:xfrm>
            <a:off x="3852371" y="902537"/>
            <a:ext cx="4487257" cy="5215639"/>
            <a:chOff x="4457700" y="419100"/>
            <a:chExt cx="804228" cy="934772"/>
          </a:xfrm>
        </p:grpSpPr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0BCF39AD-D90C-4AE9-98B2-ADB6C651C6C5}"/>
                </a:ext>
              </a:extLst>
            </p:cNvPr>
            <p:cNvSpPr/>
            <p:nvPr/>
          </p:nvSpPr>
          <p:spPr>
            <a:xfrm>
              <a:off x="4800599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829" y="1009"/>
                    <a:pt x="18514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B1951C33-4DC8-4566-B0F0-154D6CB2D086}"/>
                </a:ext>
              </a:extLst>
            </p:cNvPr>
            <p:cNvSpPr/>
            <p:nvPr/>
          </p:nvSpPr>
          <p:spPr>
            <a:xfrm>
              <a:off x="4457700" y="419100"/>
              <a:ext cx="804228" cy="86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21506" y="19861"/>
                  </a:moveTo>
                  <a:cubicBezTo>
                    <a:pt x="21404" y="19449"/>
                    <a:pt x="20995" y="19070"/>
                    <a:pt x="20859" y="18943"/>
                  </a:cubicBezTo>
                  <a:cubicBezTo>
                    <a:pt x="20450" y="18596"/>
                    <a:pt x="20075" y="18184"/>
                    <a:pt x="19700" y="17773"/>
                  </a:cubicBezTo>
                  <a:cubicBezTo>
                    <a:pt x="19462" y="17425"/>
                    <a:pt x="19223" y="17172"/>
                    <a:pt x="18985" y="16951"/>
                  </a:cubicBezTo>
                  <a:lnTo>
                    <a:pt x="18951" y="16919"/>
                  </a:lnTo>
                  <a:lnTo>
                    <a:pt x="17860" y="15433"/>
                  </a:lnTo>
                  <a:cubicBezTo>
                    <a:pt x="18201" y="15307"/>
                    <a:pt x="18542" y="15117"/>
                    <a:pt x="18917" y="14832"/>
                  </a:cubicBezTo>
                  <a:lnTo>
                    <a:pt x="18951" y="14801"/>
                  </a:lnTo>
                  <a:lnTo>
                    <a:pt x="18985" y="14769"/>
                  </a:lnTo>
                  <a:cubicBezTo>
                    <a:pt x="19155" y="14516"/>
                    <a:pt x="18985" y="14200"/>
                    <a:pt x="18848" y="13947"/>
                  </a:cubicBezTo>
                  <a:cubicBezTo>
                    <a:pt x="18440" y="13283"/>
                    <a:pt x="17452" y="12144"/>
                    <a:pt x="16361" y="11037"/>
                  </a:cubicBezTo>
                  <a:cubicBezTo>
                    <a:pt x="16532" y="11006"/>
                    <a:pt x="16702" y="10974"/>
                    <a:pt x="16872" y="10942"/>
                  </a:cubicBezTo>
                  <a:lnTo>
                    <a:pt x="17077" y="10879"/>
                  </a:lnTo>
                  <a:lnTo>
                    <a:pt x="17111" y="10689"/>
                  </a:lnTo>
                  <a:cubicBezTo>
                    <a:pt x="17145" y="10436"/>
                    <a:pt x="17009" y="10152"/>
                    <a:pt x="16600" y="9709"/>
                  </a:cubicBezTo>
                  <a:cubicBezTo>
                    <a:pt x="16225" y="9298"/>
                    <a:pt x="15510" y="8634"/>
                    <a:pt x="14692" y="7938"/>
                  </a:cubicBezTo>
                  <a:cubicBezTo>
                    <a:pt x="14692" y="7938"/>
                    <a:pt x="14726" y="7938"/>
                    <a:pt x="14726" y="7938"/>
                  </a:cubicBezTo>
                  <a:cubicBezTo>
                    <a:pt x="15033" y="7938"/>
                    <a:pt x="15271" y="7811"/>
                    <a:pt x="15373" y="7590"/>
                  </a:cubicBezTo>
                  <a:lnTo>
                    <a:pt x="15407" y="7558"/>
                  </a:lnTo>
                  <a:lnTo>
                    <a:pt x="15407" y="7527"/>
                  </a:lnTo>
                  <a:cubicBezTo>
                    <a:pt x="15510" y="7052"/>
                    <a:pt x="14488" y="5503"/>
                    <a:pt x="13465" y="4206"/>
                  </a:cubicBezTo>
                  <a:cubicBezTo>
                    <a:pt x="13568" y="4175"/>
                    <a:pt x="13636" y="4111"/>
                    <a:pt x="13670" y="4080"/>
                  </a:cubicBezTo>
                  <a:lnTo>
                    <a:pt x="13704" y="4048"/>
                  </a:lnTo>
                  <a:lnTo>
                    <a:pt x="13738" y="4016"/>
                  </a:lnTo>
                  <a:cubicBezTo>
                    <a:pt x="13840" y="3858"/>
                    <a:pt x="13874" y="3574"/>
                    <a:pt x="13193" y="2593"/>
                  </a:cubicBezTo>
                  <a:cubicBezTo>
                    <a:pt x="13159" y="2562"/>
                    <a:pt x="11387" y="0"/>
                    <a:pt x="10706" y="0"/>
                  </a:cubicBezTo>
                  <a:cubicBezTo>
                    <a:pt x="10059" y="0"/>
                    <a:pt x="8423" y="2024"/>
                    <a:pt x="8389" y="2024"/>
                  </a:cubicBezTo>
                  <a:cubicBezTo>
                    <a:pt x="7231" y="3447"/>
                    <a:pt x="7367" y="3890"/>
                    <a:pt x="7401" y="4016"/>
                  </a:cubicBezTo>
                  <a:lnTo>
                    <a:pt x="7435" y="4080"/>
                  </a:lnTo>
                  <a:lnTo>
                    <a:pt x="7469" y="4143"/>
                  </a:lnTo>
                  <a:cubicBezTo>
                    <a:pt x="7537" y="4238"/>
                    <a:pt x="7640" y="4269"/>
                    <a:pt x="7742" y="4301"/>
                  </a:cubicBezTo>
                  <a:cubicBezTo>
                    <a:pt x="6924" y="5345"/>
                    <a:pt x="5766" y="6894"/>
                    <a:pt x="5766" y="7495"/>
                  </a:cubicBezTo>
                  <a:cubicBezTo>
                    <a:pt x="5766" y="7811"/>
                    <a:pt x="5902" y="8033"/>
                    <a:pt x="6175" y="8128"/>
                  </a:cubicBezTo>
                  <a:cubicBezTo>
                    <a:pt x="4880" y="9203"/>
                    <a:pt x="4199" y="9994"/>
                    <a:pt x="4199" y="10468"/>
                  </a:cubicBezTo>
                  <a:cubicBezTo>
                    <a:pt x="4199" y="10847"/>
                    <a:pt x="4505" y="11037"/>
                    <a:pt x="5084" y="11037"/>
                  </a:cubicBezTo>
                  <a:cubicBezTo>
                    <a:pt x="5153" y="11037"/>
                    <a:pt x="5221" y="11037"/>
                    <a:pt x="5289" y="11037"/>
                  </a:cubicBezTo>
                  <a:cubicBezTo>
                    <a:pt x="4505" y="11733"/>
                    <a:pt x="3790" y="12397"/>
                    <a:pt x="3347" y="12935"/>
                  </a:cubicBezTo>
                  <a:cubicBezTo>
                    <a:pt x="2665" y="13694"/>
                    <a:pt x="2393" y="14200"/>
                    <a:pt x="2461" y="14579"/>
                  </a:cubicBezTo>
                  <a:cubicBezTo>
                    <a:pt x="2597" y="15148"/>
                    <a:pt x="3211" y="15275"/>
                    <a:pt x="3756" y="15338"/>
                  </a:cubicBezTo>
                  <a:lnTo>
                    <a:pt x="2734" y="16919"/>
                  </a:lnTo>
                  <a:cubicBezTo>
                    <a:pt x="2529" y="17204"/>
                    <a:pt x="2325" y="17457"/>
                    <a:pt x="2154" y="17710"/>
                  </a:cubicBezTo>
                  <a:cubicBezTo>
                    <a:pt x="1848" y="18090"/>
                    <a:pt x="1541" y="18437"/>
                    <a:pt x="1200" y="18754"/>
                  </a:cubicBezTo>
                  <a:cubicBezTo>
                    <a:pt x="860" y="19102"/>
                    <a:pt x="485" y="19418"/>
                    <a:pt x="110" y="19702"/>
                  </a:cubicBezTo>
                  <a:lnTo>
                    <a:pt x="8" y="19797"/>
                  </a:lnTo>
                  <a:lnTo>
                    <a:pt x="8" y="19924"/>
                  </a:lnTo>
                  <a:cubicBezTo>
                    <a:pt x="-26" y="20177"/>
                    <a:pt x="42" y="20398"/>
                    <a:pt x="212" y="20556"/>
                  </a:cubicBezTo>
                  <a:cubicBezTo>
                    <a:pt x="349" y="20714"/>
                    <a:pt x="587" y="20809"/>
                    <a:pt x="826" y="20873"/>
                  </a:cubicBezTo>
                  <a:cubicBezTo>
                    <a:pt x="928" y="20873"/>
                    <a:pt x="1030" y="20904"/>
                    <a:pt x="1132" y="20904"/>
                  </a:cubicBezTo>
                  <a:cubicBezTo>
                    <a:pt x="1507" y="20904"/>
                    <a:pt x="1950" y="20778"/>
                    <a:pt x="2189" y="20620"/>
                  </a:cubicBezTo>
                  <a:cubicBezTo>
                    <a:pt x="2461" y="20525"/>
                    <a:pt x="2734" y="20461"/>
                    <a:pt x="3040" y="20461"/>
                  </a:cubicBezTo>
                  <a:cubicBezTo>
                    <a:pt x="3177" y="20461"/>
                    <a:pt x="3347" y="20461"/>
                    <a:pt x="3483" y="20493"/>
                  </a:cubicBezTo>
                  <a:cubicBezTo>
                    <a:pt x="3926" y="20556"/>
                    <a:pt x="4335" y="20746"/>
                    <a:pt x="4676" y="21031"/>
                  </a:cubicBezTo>
                  <a:lnTo>
                    <a:pt x="4710" y="21062"/>
                  </a:lnTo>
                  <a:lnTo>
                    <a:pt x="4744" y="21094"/>
                  </a:lnTo>
                  <a:cubicBezTo>
                    <a:pt x="5118" y="21315"/>
                    <a:pt x="5595" y="21442"/>
                    <a:pt x="6106" y="21442"/>
                  </a:cubicBezTo>
                  <a:cubicBezTo>
                    <a:pt x="6175" y="21442"/>
                    <a:pt x="6243" y="21442"/>
                    <a:pt x="6345" y="21442"/>
                  </a:cubicBezTo>
                  <a:cubicBezTo>
                    <a:pt x="6788" y="21410"/>
                    <a:pt x="7265" y="21315"/>
                    <a:pt x="7810" y="21126"/>
                  </a:cubicBezTo>
                  <a:cubicBezTo>
                    <a:pt x="7912" y="21126"/>
                    <a:pt x="8014" y="21094"/>
                    <a:pt x="8117" y="21094"/>
                  </a:cubicBezTo>
                  <a:cubicBezTo>
                    <a:pt x="8559" y="21094"/>
                    <a:pt x="9036" y="21220"/>
                    <a:pt x="9479" y="21347"/>
                  </a:cubicBezTo>
                  <a:lnTo>
                    <a:pt x="9582" y="21379"/>
                  </a:lnTo>
                  <a:cubicBezTo>
                    <a:pt x="10059" y="21505"/>
                    <a:pt x="10501" y="21600"/>
                    <a:pt x="10978" y="21600"/>
                  </a:cubicBezTo>
                  <a:cubicBezTo>
                    <a:pt x="11183" y="21600"/>
                    <a:pt x="11353" y="21568"/>
                    <a:pt x="11524" y="21537"/>
                  </a:cubicBezTo>
                  <a:lnTo>
                    <a:pt x="11558" y="21537"/>
                  </a:lnTo>
                  <a:lnTo>
                    <a:pt x="11592" y="21537"/>
                  </a:lnTo>
                  <a:cubicBezTo>
                    <a:pt x="11796" y="21474"/>
                    <a:pt x="11966" y="21410"/>
                    <a:pt x="12137" y="21315"/>
                  </a:cubicBezTo>
                  <a:cubicBezTo>
                    <a:pt x="12307" y="21252"/>
                    <a:pt x="12477" y="21157"/>
                    <a:pt x="12682" y="21094"/>
                  </a:cubicBezTo>
                  <a:cubicBezTo>
                    <a:pt x="12954" y="20999"/>
                    <a:pt x="13193" y="20967"/>
                    <a:pt x="13397" y="20967"/>
                  </a:cubicBezTo>
                  <a:cubicBezTo>
                    <a:pt x="13500" y="20967"/>
                    <a:pt x="13568" y="20967"/>
                    <a:pt x="13670" y="20999"/>
                  </a:cubicBezTo>
                  <a:lnTo>
                    <a:pt x="14079" y="21062"/>
                  </a:lnTo>
                  <a:lnTo>
                    <a:pt x="14079" y="21031"/>
                  </a:lnTo>
                  <a:cubicBezTo>
                    <a:pt x="14283" y="21062"/>
                    <a:pt x="14453" y="21126"/>
                    <a:pt x="14658" y="21157"/>
                  </a:cubicBezTo>
                  <a:cubicBezTo>
                    <a:pt x="14794" y="21189"/>
                    <a:pt x="14930" y="21220"/>
                    <a:pt x="15033" y="21252"/>
                  </a:cubicBezTo>
                  <a:cubicBezTo>
                    <a:pt x="15305" y="21315"/>
                    <a:pt x="15510" y="21347"/>
                    <a:pt x="15714" y="21347"/>
                  </a:cubicBezTo>
                  <a:cubicBezTo>
                    <a:pt x="15987" y="21347"/>
                    <a:pt x="16259" y="21284"/>
                    <a:pt x="16498" y="21189"/>
                  </a:cubicBezTo>
                  <a:cubicBezTo>
                    <a:pt x="16804" y="21094"/>
                    <a:pt x="17077" y="20936"/>
                    <a:pt x="17383" y="20778"/>
                  </a:cubicBezTo>
                  <a:cubicBezTo>
                    <a:pt x="17486" y="20714"/>
                    <a:pt x="17588" y="20651"/>
                    <a:pt x="17690" y="20620"/>
                  </a:cubicBezTo>
                  <a:cubicBezTo>
                    <a:pt x="17929" y="20493"/>
                    <a:pt x="18235" y="20367"/>
                    <a:pt x="18576" y="20367"/>
                  </a:cubicBezTo>
                  <a:cubicBezTo>
                    <a:pt x="18644" y="20367"/>
                    <a:pt x="18712" y="20367"/>
                    <a:pt x="18780" y="20398"/>
                  </a:cubicBezTo>
                  <a:lnTo>
                    <a:pt x="18780" y="20398"/>
                  </a:lnTo>
                  <a:lnTo>
                    <a:pt x="18780" y="20398"/>
                  </a:lnTo>
                  <a:lnTo>
                    <a:pt x="18780" y="20398"/>
                  </a:lnTo>
                  <a:lnTo>
                    <a:pt x="18780" y="20398"/>
                  </a:lnTo>
                  <a:cubicBezTo>
                    <a:pt x="19087" y="20430"/>
                    <a:pt x="19428" y="20525"/>
                    <a:pt x="19734" y="20620"/>
                  </a:cubicBezTo>
                  <a:lnTo>
                    <a:pt x="19768" y="20620"/>
                  </a:lnTo>
                  <a:cubicBezTo>
                    <a:pt x="20109" y="20714"/>
                    <a:pt x="20484" y="20841"/>
                    <a:pt x="20893" y="20841"/>
                  </a:cubicBezTo>
                  <a:lnTo>
                    <a:pt x="20927" y="20841"/>
                  </a:lnTo>
                  <a:lnTo>
                    <a:pt x="20961" y="20841"/>
                  </a:lnTo>
                  <a:lnTo>
                    <a:pt x="20995" y="20841"/>
                  </a:lnTo>
                  <a:cubicBezTo>
                    <a:pt x="21267" y="20778"/>
                    <a:pt x="21438" y="20683"/>
                    <a:pt x="21574" y="20525"/>
                  </a:cubicBezTo>
                  <a:cubicBezTo>
                    <a:pt x="21506" y="20240"/>
                    <a:pt x="21540" y="20050"/>
                    <a:pt x="21506" y="1986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9E743F26-032C-4EF1-AC6D-7539D0B3DD4E}"/>
                </a:ext>
              </a:extLst>
            </p:cNvPr>
            <p:cNvSpPr/>
            <p:nvPr/>
          </p:nvSpPr>
          <p:spPr>
            <a:xfrm>
              <a:off x="4473585" y="914399"/>
              <a:ext cx="779346" cy="35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50" extrusionOk="0">
                  <a:moveTo>
                    <a:pt x="15233" y="0"/>
                  </a:moveTo>
                  <a:lnTo>
                    <a:pt x="5980" y="0"/>
                  </a:lnTo>
                  <a:lnTo>
                    <a:pt x="2779" y="11408"/>
                  </a:lnTo>
                  <a:cubicBezTo>
                    <a:pt x="2568" y="12093"/>
                    <a:pt x="2357" y="12777"/>
                    <a:pt x="2146" y="13386"/>
                  </a:cubicBezTo>
                  <a:cubicBezTo>
                    <a:pt x="1829" y="14299"/>
                    <a:pt x="1513" y="15135"/>
                    <a:pt x="1126" y="15972"/>
                  </a:cubicBezTo>
                  <a:cubicBezTo>
                    <a:pt x="774" y="16808"/>
                    <a:pt x="387" y="17569"/>
                    <a:pt x="0" y="18330"/>
                  </a:cubicBezTo>
                  <a:cubicBezTo>
                    <a:pt x="0" y="18786"/>
                    <a:pt x="35" y="19090"/>
                    <a:pt x="141" y="19318"/>
                  </a:cubicBezTo>
                  <a:cubicBezTo>
                    <a:pt x="246" y="19546"/>
                    <a:pt x="387" y="19699"/>
                    <a:pt x="598" y="19775"/>
                  </a:cubicBezTo>
                  <a:cubicBezTo>
                    <a:pt x="985" y="19927"/>
                    <a:pt x="1478" y="19699"/>
                    <a:pt x="1759" y="19242"/>
                  </a:cubicBezTo>
                  <a:cubicBezTo>
                    <a:pt x="1759" y="19242"/>
                    <a:pt x="1794" y="19242"/>
                    <a:pt x="1794" y="19242"/>
                  </a:cubicBezTo>
                  <a:cubicBezTo>
                    <a:pt x="2287" y="18786"/>
                    <a:pt x="2850" y="18710"/>
                    <a:pt x="3342" y="18862"/>
                  </a:cubicBezTo>
                  <a:cubicBezTo>
                    <a:pt x="3870" y="19090"/>
                    <a:pt x="4362" y="19623"/>
                    <a:pt x="4749" y="20383"/>
                  </a:cubicBezTo>
                  <a:cubicBezTo>
                    <a:pt x="4749" y="20383"/>
                    <a:pt x="4749" y="20383"/>
                    <a:pt x="4749" y="20383"/>
                  </a:cubicBezTo>
                  <a:cubicBezTo>
                    <a:pt x="5171" y="20992"/>
                    <a:pt x="5664" y="21144"/>
                    <a:pt x="6192" y="21068"/>
                  </a:cubicBezTo>
                  <a:cubicBezTo>
                    <a:pt x="6684" y="20992"/>
                    <a:pt x="7177" y="20687"/>
                    <a:pt x="7634" y="20307"/>
                  </a:cubicBezTo>
                  <a:cubicBezTo>
                    <a:pt x="7634" y="20307"/>
                    <a:pt x="7669" y="20307"/>
                    <a:pt x="7669" y="20307"/>
                  </a:cubicBezTo>
                  <a:cubicBezTo>
                    <a:pt x="8373" y="20079"/>
                    <a:pt x="9006" y="20535"/>
                    <a:pt x="9639" y="20915"/>
                  </a:cubicBezTo>
                  <a:cubicBezTo>
                    <a:pt x="10272" y="21296"/>
                    <a:pt x="10870" y="21600"/>
                    <a:pt x="11468" y="21372"/>
                  </a:cubicBezTo>
                  <a:cubicBezTo>
                    <a:pt x="11820" y="21068"/>
                    <a:pt x="12207" y="20687"/>
                    <a:pt x="12594" y="20383"/>
                  </a:cubicBezTo>
                  <a:cubicBezTo>
                    <a:pt x="12981" y="20079"/>
                    <a:pt x="13368" y="19927"/>
                    <a:pt x="13790" y="20079"/>
                  </a:cubicBezTo>
                  <a:lnTo>
                    <a:pt x="13790" y="20079"/>
                  </a:lnTo>
                  <a:cubicBezTo>
                    <a:pt x="14283" y="20155"/>
                    <a:pt x="14740" y="20459"/>
                    <a:pt x="15197" y="20687"/>
                  </a:cubicBezTo>
                  <a:cubicBezTo>
                    <a:pt x="15655" y="20915"/>
                    <a:pt x="16042" y="20992"/>
                    <a:pt x="16464" y="20535"/>
                  </a:cubicBezTo>
                  <a:cubicBezTo>
                    <a:pt x="16464" y="20535"/>
                    <a:pt x="16464" y="20535"/>
                    <a:pt x="16499" y="20535"/>
                  </a:cubicBezTo>
                  <a:cubicBezTo>
                    <a:pt x="16886" y="20307"/>
                    <a:pt x="17238" y="19699"/>
                    <a:pt x="17660" y="19166"/>
                  </a:cubicBezTo>
                  <a:cubicBezTo>
                    <a:pt x="18047" y="18710"/>
                    <a:pt x="18504" y="18254"/>
                    <a:pt x="18997" y="18482"/>
                  </a:cubicBezTo>
                  <a:cubicBezTo>
                    <a:pt x="18997" y="18482"/>
                    <a:pt x="18997" y="18482"/>
                    <a:pt x="18997" y="18482"/>
                  </a:cubicBezTo>
                  <a:cubicBezTo>
                    <a:pt x="19384" y="18558"/>
                    <a:pt x="19735" y="18786"/>
                    <a:pt x="20052" y="19090"/>
                  </a:cubicBezTo>
                  <a:cubicBezTo>
                    <a:pt x="20404" y="19318"/>
                    <a:pt x="20756" y="19623"/>
                    <a:pt x="21143" y="19623"/>
                  </a:cubicBezTo>
                  <a:cubicBezTo>
                    <a:pt x="21354" y="19546"/>
                    <a:pt x="21459" y="19318"/>
                    <a:pt x="21530" y="19166"/>
                  </a:cubicBezTo>
                  <a:cubicBezTo>
                    <a:pt x="21600" y="19014"/>
                    <a:pt x="21600" y="18786"/>
                    <a:pt x="21565" y="18558"/>
                  </a:cubicBezTo>
                  <a:cubicBezTo>
                    <a:pt x="21530" y="18025"/>
                    <a:pt x="21283" y="17341"/>
                    <a:pt x="21002" y="16732"/>
                  </a:cubicBezTo>
                  <a:cubicBezTo>
                    <a:pt x="21002" y="16732"/>
                    <a:pt x="21002" y="16732"/>
                    <a:pt x="21002" y="16732"/>
                  </a:cubicBezTo>
                  <a:cubicBezTo>
                    <a:pt x="20545" y="15820"/>
                    <a:pt x="20158" y="14831"/>
                    <a:pt x="19771" y="13766"/>
                  </a:cubicBezTo>
                  <a:cubicBezTo>
                    <a:pt x="19524" y="12930"/>
                    <a:pt x="19243" y="12321"/>
                    <a:pt x="18997" y="11713"/>
                  </a:cubicBezTo>
                  <a:lnTo>
                    <a:pt x="1523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540000" rIns="38100" bIns="38100" anchor="ctr"/>
            <a:lstStyle/>
            <a:p>
              <a:pPr algn="ctr"/>
              <a:r>
                <a:rPr lang="en-US" sz="28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045705C2-FC2F-438F-9ACA-3DD762736438}"/>
                </a:ext>
              </a:extLst>
            </p:cNvPr>
            <p:cNvSpPr/>
            <p:nvPr/>
          </p:nvSpPr>
          <p:spPr>
            <a:xfrm>
              <a:off x="4562485" y="698500"/>
              <a:ext cx="593970" cy="36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63" extrusionOk="0">
                  <a:moveTo>
                    <a:pt x="20722" y="18162"/>
                  </a:moveTo>
                  <a:cubicBezTo>
                    <a:pt x="18682" y="21077"/>
                    <a:pt x="17883" y="18909"/>
                    <a:pt x="16996" y="19582"/>
                  </a:cubicBezTo>
                  <a:cubicBezTo>
                    <a:pt x="16331" y="20105"/>
                    <a:pt x="15488" y="21152"/>
                    <a:pt x="14468" y="21301"/>
                  </a:cubicBezTo>
                  <a:cubicBezTo>
                    <a:pt x="13758" y="21451"/>
                    <a:pt x="13093" y="20479"/>
                    <a:pt x="12295" y="20404"/>
                  </a:cubicBezTo>
                  <a:cubicBezTo>
                    <a:pt x="11363" y="20329"/>
                    <a:pt x="10787" y="21600"/>
                    <a:pt x="9678" y="21451"/>
                  </a:cubicBezTo>
                  <a:cubicBezTo>
                    <a:pt x="8480" y="21301"/>
                    <a:pt x="7992" y="20255"/>
                    <a:pt x="6750" y="20180"/>
                  </a:cubicBezTo>
                  <a:cubicBezTo>
                    <a:pt x="5775" y="20180"/>
                    <a:pt x="3868" y="21451"/>
                    <a:pt x="3291" y="20255"/>
                  </a:cubicBezTo>
                  <a:cubicBezTo>
                    <a:pt x="2360" y="18386"/>
                    <a:pt x="231" y="19507"/>
                    <a:pt x="9" y="17713"/>
                  </a:cubicBezTo>
                  <a:cubicBezTo>
                    <a:pt x="-346" y="14724"/>
                    <a:pt x="10121" y="0"/>
                    <a:pt x="11008" y="0"/>
                  </a:cubicBezTo>
                  <a:cubicBezTo>
                    <a:pt x="11895" y="0"/>
                    <a:pt x="21254" y="16592"/>
                    <a:pt x="20722" y="1816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827999" rIns="38100" bIns="38100" anchor="ctr"/>
            <a:lstStyle/>
            <a:p>
              <a:pPr algn="ctr"/>
              <a:r>
                <a:rPr lang="en-US" sz="24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4EA3AD4-AB4A-4575-805E-A5AB33A8673C}"/>
                </a:ext>
              </a:extLst>
            </p:cNvPr>
            <p:cNvSpPr/>
            <p:nvPr/>
          </p:nvSpPr>
          <p:spPr>
            <a:xfrm>
              <a:off x="4625986" y="638186"/>
              <a:ext cx="454799" cy="24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94" extrusionOk="0">
                  <a:moveTo>
                    <a:pt x="21302" y="18073"/>
                  </a:moveTo>
                  <a:cubicBezTo>
                    <a:pt x="19696" y="19065"/>
                    <a:pt x="18625" y="17853"/>
                    <a:pt x="17613" y="18624"/>
                  </a:cubicBezTo>
                  <a:cubicBezTo>
                    <a:pt x="16899" y="19176"/>
                    <a:pt x="15590" y="20829"/>
                    <a:pt x="13983" y="20939"/>
                  </a:cubicBezTo>
                  <a:cubicBezTo>
                    <a:pt x="12496" y="20939"/>
                    <a:pt x="11008" y="17633"/>
                    <a:pt x="9818" y="19176"/>
                  </a:cubicBezTo>
                  <a:cubicBezTo>
                    <a:pt x="8152" y="21380"/>
                    <a:pt x="5177" y="21600"/>
                    <a:pt x="4641" y="19727"/>
                  </a:cubicBezTo>
                  <a:cubicBezTo>
                    <a:pt x="3570" y="16420"/>
                    <a:pt x="0" y="19396"/>
                    <a:pt x="0" y="17302"/>
                  </a:cubicBezTo>
                  <a:cubicBezTo>
                    <a:pt x="0" y="13665"/>
                    <a:pt x="9699" y="0"/>
                    <a:pt x="10651" y="0"/>
                  </a:cubicBezTo>
                  <a:cubicBezTo>
                    <a:pt x="11544" y="0"/>
                    <a:pt x="21600" y="15429"/>
                    <a:pt x="21302" y="1807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432000" rIns="38100" bIns="38100" anchor="ctr"/>
            <a:lstStyle/>
            <a:p>
              <a:pPr algn="ctr"/>
              <a:r>
                <a:rPr lang="en-US" sz="20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20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4FC3F38E-7A60-46B9-A47E-ECD9A825CE41}"/>
                </a:ext>
              </a:extLst>
            </p:cNvPr>
            <p:cNvSpPr/>
            <p:nvPr/>
          </p:nvSpPr>
          <p:spPr>
            <a:xfrm>
              <a:off x="4683157" y="485786"/>
              <a:ext cx="335408" cy="2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132" extrusionOk="0">
                  <a:moveTo>
                    <a:pt x="21278" y="18659"/>
                  </a:moveTo>
                  <a:cubicBezTo>
                    <a:pt x="20552" y="20383"/>
                    <a:pt x="18134" y="17746"/>
                    <a:pt x="16925" y="18456"/>
                  </a:cubicBezTo>
                  <a:cubicBezTo>
                    <a:pt x="16442" y="18761"/>
                    <a:pt x="14830" y="19977"/>
                    <a:pt x="13460" y="20079"/>
                  </a:cubicBezTo>
                  <a:cubicBezTo>
                    <a:pt x="12331" y="20180"/>
                    <a:pt x="10800" y="17746"/>
                    <a:pt x="9188" y="18862"/>
                  </a:cubicBezTo>
                  <a:cubicBezTo>
                    <a:pt x="7899" y="19775"/>
                    <a:pt x="5561" y="20789"/>
                    <a:pt x="4594" y="19572"/>
                  </a:cubicBezTo>
                  <a:cubicBezTo>
                    <a:pt x="3385" y="18051"/>
                    <a:pt x="0" y="21600"/>
                    <a:pt x="0" y="18761"/>
                  </a:cubicBezTo>
                  <a:cubicBezTo>
                    <a:pt x="0" y="15718"/>
                    <a:pt x="9833" y="0"/>
                    <a:pt x="10961" y="0"/>
                  </a:cubicBezTo>
                  <a:cubicBezTo>
                    <a:pt x="12090" y="0"/>
                    <a:pt x="21600" y="16428"/>
                    <a:pt x="21278" y="18659"/>
                  </a:cubicBezTo>
                  <a:lnTo>
                    <a:pt x="21278" y="1865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16000" tIns="396000" rIns="38100" bIns="38100" anchor="ctr"/>
            <a:lstStyle/>
            <a:p>
              <a:pPr algn="ctr"/>
              <a:r>
                <a:rPr lang="en-US" sz="20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20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Ipsum</a:t>
              </a:r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F525B428-9F19-463E-92A5-0DB1D38C08EE}"/>
                </a:ext>
              </a:extLst>
            </p:cNvPr>
            <p:cNvSpPr/>
            <p:nvPr/>
          </p:nvSpPr>
          <p:spPr>
            <a:xfrm>
              <a:off x="4743472" y="431799"/>
              <a:ext cx="211950" cy="15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0816" extrusionOk="0">
                  <a:moveTo>
                    <a:pt x="19971" y="19684"/>
                  </a:moveTo>
                  <a:cubicBezTo>
                    <a:pt x="19251" y="20903"/>
                    <a:pt x="16971" y="17768"/>
                    <a:pt x="14691" y="19510"/>
                  </a:cubicBezTo>
                  <a:cubicBezTo>
                    <a:pt x="12291" y="21426"/>
                    <a:pt x="7131" y="20903"/>
                    <a:pt x="5811" y="20032"/>
                  </a:cubicBezTo>
                  <a:cubicBezTo>
                    <a:pt x="4011" y="18813"/>
                    <a:pt x="891" y="21600"/>
                    <a:pt x="51" y="20032"/>
                  </a:cubicBezTo>
                  <a:cubicBezTo>
                    <a:pt x="-789" y="15852"/>
                    <a:pt x="9051" y="0"/>
                    <a:pt x="10491" y="0"/>
                  </a:cubicBezTo>
                  <a:cubicBezTo>
                    <a:pt x="11931" y="0"/>
                    <a:pt x="20811" y="17419"/>
                    <a:pt x="19971" y="1968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6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5E5CABD-4A2A-4231-A707-58AEE65B7563}"/>
              </a:ext>
            </a:extLst>
          </p:cNvPr>
          <p:cNvGrpSpPr/>
          <p:nvPr/>
        </p:nvGrpSpPr>
        <p:grpSpPr>
          <a:xfrm>
            <a:off x="5138838" y="1780185"/>
            <a:ext cx="626926" cy="714000"/>
            <a:chOff x="1502410" y="1512390"/>
            <a:chExt cx="2516414" cy="2865923"/>
          </a:xfrm>
        </p:grpSpPr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475C836F-972D-4DAA-89C1-DA335D06D8AA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4498C666-3E1F-49CD-A15B-D281DECB8683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7DEC3643-59E0-4BCB-89F1-0C153EDE7507}"/>
              </a:ext>
            </a:extLst>
          </p:cNvPr>
          <p:cNvGrpSpPr/>
          <p:nvPr/>
        </p:nvGrpSpPr>
        <p:grpSpPr>
          <a:xfrm>
            <a:off x="6577244" y="2556925"/>
            <a:ext cx="626926" cy="714000"/>
            <a:chOff x="1502410" y="1512390"/>
            <a:chExt cx="2516414" cy="2865923"/>
          </a:xfrm>
        </p:grpSpPr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51C64C08-D539-47A9-AB80-B1E9E517D803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F667EB72-8B0C-40C1-B277-363A079CFDE2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4D71B8B-5A42-49A2-8F4C-6BD19877716E}"/>
              </a:ext>
            </a:extLst>
          </p:cNvPr>
          <p:cNvGrpSpPr/>
          <p:nvPr/>
        </p:nvGrpSpPr>
        <p:grpSpPr>
          <a:xfrm>
            <a:off x="4582653" y="3218592"/>
            <a:ext cx="626926" cy="714000"/>
            <a:chOff x="1502410" y="1512390"/>
            <a:chExt cx="2516414" cy="2865923"/>
          </a:xfrm>
        </p:grpSpPr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E96CC95F-6661-4CC4-A85D-3A77F2E93D23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14811522-09F2-4219-AEA2-D8CA0B80ACD0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763AA8D-19CC-43AB-897B-CC9AB27C0023}"/>
              </a:ext>
            </a:extLst>
          </p:cNvPr>
          <p:cNvGrpSpPr/>
          <p:nvPr/>
        </p:nvGrpSpPr>
        <p:grpSpPr>
          <a:xfrm>
            <a:off x="7056713" y="4292601"/>
            <a:ext cx="626926" cy="714000"/>
            <a:chOff x="1502410" y="1512390"/>
            <a:chExt cx="2516414" cy="2865923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2E9C6BE9-DB27-4634-80A5-0F4995FE9C48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38CFA113-403A-498A-A43E-EE7CA1A46F67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F95F0C79-759A-4B1C-89F3-5FE0CAAAF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2427" y="1944012"/>
            <a:ext cx="439749" cy="439749"/>
          </a:xfrm>
          <a:prstGeom prst="rect">
            <a:avLst/>
          </a:prstGeom>
        </p:spPr>
      </p:pic>
      <p:pic>
        <p:nvPicPr>
          <p:cNvPr id="104" name="Graphic 103" descr="Stopwatch">
            <a:extLst>
              <a:ext uri="{FF2B5EF4-FFF2-40B4-BE49-F238E27FC236}">
                <a16:creationId xmlns:a16="http://schemas.microsoft.com/office/drawing/2014/main" id="{F86F89BC-D2A7-4AAF-A9D9-66D5FB3F61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6242" y="3376680"/>
            <a:ext cx="439749" cy="439749"/>
          </a:xfrm>
          <a:prstGeom prst="rect">
            <a:avLst/>
          </a:prstGeom>
        </p:spPr>
      </p:pic>
      <p:pic>
        <p:nvPicPr>
          <p:cNvPr id="105" name="Graphic 104" descr="Gears">
            <a:extLst>
              <a:ext uri="{FF2B5EF4-FFF2-40B4-BE49-F238E27FC236}">
                <a16:creationId xmlns:a16="http://schemas.microsoft.com/office/drawing/2014/main" id="{81532465-A8C7-4FFA-85D8-3EA4C20CD3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50302" y="4445484"/>
            <a:ext cx="439749" cy="439749"/>
          </a:xfrm>
          <a:prstGeom prst="rect">
            <a:avLst/>
          </a:prstGeom>
        </p:spPr>
      </p:pic>
      <p:pic>
        <p:nvPicPr>
          <p:cNvPr id="106" name="Graphic 105" descr="Bar graph with upward trend">
            <a:extLst>
              <a:ext uri="{FF2B5EF4-FFF2-40B4-BE49-F238E27FC236}">
                <a16:creationId xmlns:a16="http://schemas.microsoft.com/office/drawing/2014/main" id="{EF0B3DE6-E3F0-4333-A827-746A9E5AB0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98856" y="2762618"/>
            <a:ext cx="383703" cy="383703"/>
          </a:xfrm>
          <a:prstGeom prst="rect">
            <a:avLst/>
          </a:prstGeom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D1503B3-F5D1-49B5-89D0-84C69E76EFA8}"/>
              </a:ext>
            </a:extLst>
          </p:cNvPr>
          <p:cNvGrpSpPr/>
          <p:nvPr/>
        </p:nvGrpSpPr>
        <p:grpSpPr>
          <a:xfrm>
            <a:off x="2044492" y="1035376"/>
            <a:ext cx="2926080" cy="920821"/>
            <a:chOff x="332936" y="2627766"/>
            <a:chExt cx="2926080" cy="92082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753A4A5-6636-4795-97AA-DFC91D87EA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A5B1D0C-183D-4879-8157-E053D2A3F4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143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Tree with 5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7999582" y="3251943"/>
            <a:ext cx="2926080" cy="920821"/>
            <a:chOff x="8921977" y="1466725"/>
            <a:chExt cx="2926080" cy="9208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338440" y="4370136"/>
            <a:ext cx="2926080" cy="920821"/>
            <a:chOff x="332936" y="4652338"/>
            <a:chExt cx="2926080" cy="92082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362325" y="2508179"/>
            <a:ext cx="2926080" cy="920821"/>
            <a:chOff x="332936" y="2627766"/>
            <a:chExt cx="2926080" cy="9208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9E90B64-747B-4994-A43F-B40540E02919}"/>
              </a:ext>
            </a:extLst>
          </p:cNvPr>
          <p:cNvGrpSpPr/>
          <p:nvPr/>
        </p:nvGrpSpPr>
        <p:grpSpPr>
          <a:xfrm>
            <a:off x="7221427" y="1697740"/>
            <a:ext cx="2926080" cy="920821"/>
            <a:chOff x="8921977" y="1466725"/>
            <a:chExt cx="2926080" cy="92082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301901-CE03-405D-A600-3698394394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D35643-68E6-4AC7-89BF-273C6057D1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D1503B3-F5D1-49B5-89D0-84C69E76EFA8}"/>
              </a:ext>
            </a:extLst>
          </p:cNvPr>
          <p:cNvGrpSpPr/>
          <p:nvPr/>
        </p:nvGrpSpPr>
        <p:grpSpPr>
          <a:xfrm>
            <a:off x="2044492" y="1035376"/>
            <a:ext cx="2926080" cy="920821"/>
            <a:chOff x="332936" y="2627766"/>
            <a:chExt cx="2926080" cy="92082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753A4A5-6636-4795-97AA-DFC91D87EA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A5B1D0C-183D-4879-8157-E053D2A3F4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216A56-81D6-40C7-A95C-2ACFBDF2F9A3}"/>
              </a:ext>
            </a:extLst>
          </p:cNvPr>
          <p:cNvGrpSpPr/>
          <p:nvPr/>
        </p:nvGrpSpPr>
        <p:grpSpPr>
          <a:xfrm>
            <a:off x="3852371" y="902537"/>
            <a:ext cx="4487257" cy="5215639"/>
            <a:chOff x="4457700" y="419100"/>
            <a:chExt cx="804228" cy="934772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E91DB97A-3CEA-4726-99CF-F71CD226D5E8}"/>
                </a:ext>
              </a:extLst>
            </p:cNvPr>
            <p:cNvSpPr/>
            <p:nvPr/>
          </p:nvSpPr>
          <p:spPr>
            <a:xfrm>
              <a:off x="4800599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829" y="1009"/>
                    <a:pt x="18514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C0748FD0-B99E-4E59-869D-CBC42FD5F005}"/>
                </a:ext>
              </a:extLst>
            </p:cNvPr>
            <p:cNvSpPr/>
            <p:nvPr/>
          </p:nvSpPr>
          <p:spPr>
            <a:xfrm>
              <a:off x="4457700" y="419100"/>
              <a:ext cx="804228" cy="86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21506" y="19861"/>
                  </a:moveTo>
                  <a:cubicBezTo>
                    <a:pt x="21404" y="19449"/>
                    <a:pt x="20995" y="19070"/>
                    <a:pt x="20859" y="18943"/>
                  </a:cubicBezTo>
                  <a:cubicBezTo>
                    <a:pt x="20450" y="18596"/>
                    <a:pt x="20075" y="18184"/>
                    <a:pt x="19700" y="17773"/>
                  </a:cubicBezTo>
                  <a:cubicBezTo>
                    <a:pt x="19462" y="17425"/>
                    <a:pt x="19223" y="17172"/>
                    <a:pt x="18985" y="16951"/>
                  </a:cubicBezTo>
                  <a:lnTo>
                    <a:pt x="18951" y="16919"/>
                  </a:lnTo>
                  <a:lnTo>
                    <a:pt x="17860" y="15433"/>
                  </a:lnTo>
                  <a:cubicBezTo>
                    <a:pt x="18201" y="15307"/>
                    <a:pt x="18542" y="15117"/>
                    <a:pt x="18917" y="14832"/>
                  </a:cubicBezTo>
                  <a:lnTo>
                    <a:pt x="18951" y="14801"/>
                  </a:lnTo>
                  <a:lnTo>
                    <a:pt x="18985" y="14769"/>
                  </a:lnTo>
                  <a:cubicBezTo>
                    <a:pt x="19155" y="14516"/>
                    <a:pt x="18985" y="14200"/>
                    <a:pt x="18848" y="13947"/>
                  </a:cubicBezTo>
                  <a:cubicBezTo>
                    <a:pt x="18440" y="13283"/>
                    <a:pt x="17452" y="12144"/>
                    <a:pt x="16361" y="11037"/>
                  </a:cubicBezTo>
                  <a:cubicBezTo>
                    <a:pt x="16532" y="11006"/>
                    <a:pt x="16702" y="10974"/>
                    <a:pt x="16872" y="10942"/>
                  </a:cubicBezTo>
                  <a:lnTo>
                    <a:pt x="17077" y="10879"/>
                  </a:lnTo>
                  <a:lnTo>
                    <a:pt x="17111" y="10689"/>
                  </a:lnTo>
                  <a:cubicBezTo>
                    <a:pt x="17145" y="10436"/>
                    <a:pt x="17009" y="10152"/>
                    <a:pt x="16600" y="9709"/>
                  </a:cubicBezTo>
                  <a:cubicBezTo>
                    <a:pt x="16225" y="9298"/>
                    <a:pt x="15510" y="8634"/>
                    <a:pt x="14692" y="7938"/>
                  </a:cubicBezTo>
                  <a:cubicBezTo>
                    <a:pt x="14692" y="7938"/>
                    <a:pt x="14726" y="7938"/>
                    <a:pt x="14726" y="7938"/>
                  </a:cubicBezTo>
                  <a:cubicBezTo>
                    <a:pt x="15033" y="7938"/>
                    <a:pt x="15271" y="7811"/>
                    <a:pt x="15373" y="7590"/>
                  </a:cubicBezTo>
                  <a:lnTo>
                    <a:pt x="15407" y="7558"/>
                  </a:lnTo>
                  <a:lnTo>
                    <a:pt x="15407" y="7527"/>
                  </a:lnTo>
                  <a:cubicBezTo>
                    <a:pt x="15510" y="7052"/>
                    <a:pt x="14488" y="5503"/>
                    <a:pt x="13465" y="4206"/>
                  </a:cubicBezTo>
                  <a:cubicBezTo>
                    <a:pt x="13568" y="4175"/>
                    <a:pt x="13636" y="4111"/>
                    <a:pt x="13670" y="4080"/>
                  </a:cubicBezTo>
                  <a:lnTo>
                    <a:pt x="13704" y="4048"/>
                  </a:lnTo>
                  <a:lnTo>
                    <a:pt x="13738" y="4016"/>
                  </a:lnTo>
                  <a:cubicBezTo>
                    <a:pt x="13840" y="3858"/>
                    <a:pt x="13874" y="3574"/>
                    <a:pt x="13193" y="2593"/>
                  </a:cubicBezTo>
                  <a:cubicBezTo>
                    <a:pt x="13159" y="2562"/>
                    <a:pt x="11387" y="0"/>
                    <a:pt x="10706" y="0"/>
                  </a:cubicBezTo>
                  <a:cubicBezTo>
                    <a:pt x="10059" y="0"/>
                    <a:pt x="8423" y="2024"/>
                    <a:pt x="8389" y="2024"/>
                  </a:cubicBezTo>
                  <a:cubicBezTo>
                    <a:pt x="7231" y="3447"/>
                    <a:pt x="7367" y="3890"/>
                    <a:pt x="7401" y="4016"/>
                  </a:cubicBezTo>
                  <a:lnTo>
                    <a:pt x="7435" y="4080"/>
                  </a:lnTo>
                  <a:lnTo>
                    <a:pt x="7469" y="4143"/>
                  </a:lnTo>
                  <a:cubicBezTo>
                    <a:pt x="7537" y="4238"/>
                    <a:pt x="7640" y="4269"/>
                    <a:pt x="7742" y="4301"/>
                  </a:cubicBezTo>
                  <a:cubicBezTo>
                    <a:pt x="6924" y="5345"/>
                    <a:pt x="5766" y="6894"/>
                    <a:pt x="5766" y="7495"/>
                  </a:cubicBezTo>
                  <a:cubicBezTo>
                    <a:pt x="5766" y="7811"/>
                    <a:pt x="5902" y="8033"/>
                    <a:pt x="6175" y="8128"/>
                  </a:cubicBezTo>
                  <a:cubicBezTo>
                    <a:pt x="4880" y="9203"/>
                    <a:pt x="4199" y="9994"/>
                    <a:pt x="4199" y="10468"/>
                  </a:cubicBezTo>
                  <a:cubicBezTo>
                    <a:pt x="4199" y="10847"/>
                    <a:pt x="4505" y="11037"/>
                    <a:pt x="5084" y="11037"/>
                  </a:cubicBezTo>
                  <a:cubicBezTo>
                    <a:pt x="5153" y="11037"/>
                    <a:pt x="5221" y="11037"/>
                    <a:pt x="5289" y="11037"/>
                  </a:cubicBezTo>
                  <a:cubicBezTo>
                    <a:pt x="4505" y="11733"/>
                    <a:pt x="3790" y="12397"/>
                    <a:pt x="3347" y="12935"/>
                  </a:cubicBezTo>
                  <a:cubicBezTo>
                    <a:pt x="2665" y="13694"/>
                    <a:pt x="2393" y="14200"/>
                    <a:pt x="2461" y="14579"/>
                  </a:cubicBezTo>
                  <a:cubicBezTo>
                    <a:pt x="2597" y="15148"/>
                    <a:pt x="3211" y="15275"/>
                    <a:pt x="3756" y="15338"/>
                  </a:cubicBezTo>
                  <a:lnTo>
                    <a:pt x="2734" y="16919"/>
                  </a:lnTo>
                  <a:cubicBezTo>
                    <a:pt x="2529" y="17204"/>
                    <a:pt x="2325" y="17457"/>
                    <a:pt x="2154" y="17710"/>
                  </a:cubicBezTo>
                  <a:cubicBezTo>
                    <a:pt x="1848" y="18090"/>
                    <a:pt x="1541" y="18437"/>
                    <a:pt x="1200" y="18754"/>
                  </a:cubicBezTo>
                  <a:cubicBezTo>
                    <a:pt x="860" y="19102"/>
                    <a:pt x="485" y="19418"/>
                    <a:pt x="110" y="19702"/>
                  </a:cubicBezTo>
                  <a:lnTo>
                    <a:pt x="8" y="19797"/>
                  </a:lnTo>
                  <a:lnTo>
                    <a:pt x="8" y="19924"/>
                  </a:lnTo>
                  <a:cubicBezTo>
                    <a:pt x="-26" y="20177"/>
                    <a:pt x="42" y="20398"/>
                    <a:pt x="212" y="20556"/>
                  </a:cubicBezTo>
                  <a:cubicBezTo>
                    <a:pt x="349" y="20714"/>
                    <a:pt x="587" y="20809"/>
                    <a:pt x="826" y="20873"/>
                  </a:cubicBezTo>
                  <a:cubicBezTo>
                    <a:pt x="928" y="20873"/>
                    <a:pt x="1030" y="20904"/>
                    <a:pt x="1132" y="20904"/>
                  </a:cubicBezTo>
                  <a:cubicBezTo>
                    <a:pt x="1507" y="20904"/>
                    <a:pt x="1950" y="20778"/>
                    <a:pt x="2189" y="20620"/>
                  </a:cubicBezTo>
                  <a:cubicBezTo>
                    <a:pt x="2461" y="20525"/>
                    <a:pt x="2734" y="20461"/>
                    <a:pt x="3040" y="20461"/>
                  </a:cubicBezTo>
                  <a:cubicBezTo>
                    <a:pt x="3177" y="20461"/>
                    <a:pt x="3347" y="20461"/>
                    <a:pt x="3483" y="20493"/>
                  </a:cubicBezTo>
                  <a:cubicBezTo>
                    <a:pt x="3926" y="20556"/>
                    <a:pt x="4335" y="20746"/>
                    <a:pt x="4676" y="21031"/>
                  </a:cubicBezTo>
                  <a:lnTo>
                    <a:pt x="4710" y="21062"/>
                  </a:lnTo>
                  <a:lnTo>
                    <a:pt x="4744" y="21094"/>
                  </a:lnTo>
                  <a:cubicBezTo>
                    <a:pt x="5118" y="21315"/>
                    <a:pt x="5595" y="21442"/>
                    <a:pt x="6106" y="21442"/>
                  </a:cubicBezTo>
                  <a:cubicBezTo>
                    <a:pt x="6175" y="21442"/>
                    <a:pt x="6243" y="21442"/>
                    <a:pt x="6345" y="21442"/>
                  </a:cubicBezTo>
                  <a:cubicBezTo>
                    <a:pt x="6788" y="21410"/>
                    <a:pt x="7265" y="21315"/>
                    <a:pt x="7810" y="21126"/>
                  </a:cubicBezTo>
                  <a:cubicBezTo>
                    <a:pt x="7912" y="21126"/>
                    <a:pt x="8014" y="21094"/>
                    <a:pt x="8117" y="21094"/>
                  </a:cubicBezTo>
                  <a:cubicBezTo>
                    <a:pt x="8559" y="21094"/>
                    <a:pt x="9036" y="21220"/>
                    <a:pt x="9479" y="21347"/>
                  </a:cubicBezTo>
                  <a:lnTo>
                    <a:pt x="9582" y="21379"/>
                  </a:lnTo>
                  <a:cubicBezTo>
                    <a:pt x="10059" y="21505"/>
                    <a:pt x="10501" y="21600"/>
                    <a:pt x="10978" y="21600"/>
                  </a:cubicBezTo>
                  <a:cubicBezTo>
                    <a:pt x="11183" y="21600"/>
                    <a:pt x="11353" y="21568"/>
                    <a:pt x="11524" y="21537"/>
                  </a:cubicBezTo>
                  <a:lnTo>
                    <a:pt x="11558" y="21537"/>
                  </a:lnTo>
                  <a:lnTo>
                    <a:pt x="11592" y="21537"/>
                  </a:lnTo>
                  <a:cubicBezTo>
                    <a:pt x="11796" y="21474"/>
                    <a:pt x="11966" y="21410"/>
                    <a:pt x="12137" y="21315"/>
                  </a:cubicBezTo>
                  <a:cubicBezTo>
                    <a:pt x="12307" y="21252"/>
                    <a:pt x="12477" y="21157"/>
                    <a:pt x="12682" y="21094"/>
                  </a:cubicBezTo>
                  <a:cubicBezTo>
                    <a:pt x="12954" y="20999"/>
                    <a:pt x="13193" y="20967"/>
                    <a:pt x="13397" y="20967"/>
                  </a:cubicBezTo>
                  <a:cubicBezTo>
                    <a:pt x="13500" y="20967"/>
                    <a:pt x="13568" y="20967"/>
                    <a:pt x="13670" y="20999"/>
                  </a:cubicBezTo>
                  <a:lnTo>
                    <a:pt x="14079" y="21062"/>
                  </a:lnTo>
                  <a:lnTo>
                    <a:pt x="14079" y="21031"/>
                  </a:lnTo>
                  <a:cubicBezTo>
                    <a:pt x="14283" y="21062"/>
                    <a:pt x="14453" y="21126"/>
                    <a:pt x="14658" y="21157"/>
                  </a:cubicBezTo>
                  <a:cubicBezTo>
                    <a:pt x="14794" y="21189"/>
                    <a:pt x="14930" y="21220"/>
                    <a:pt x="15033" y="21252"/>
                  </a:cubicBezTo>
                  <a:cubicBezTo>
                    <a:pt x="15305" y="21315"/>
                    <a:pt x="15510" y="21347"/>
                    <a:pt x="15714" y="21347"/>
                  </a:cubicBezTo>
                  <a:cubicBezTo>
                    <a:pt x="15987" y="21347"/>
                    <a:pt x="16259" y="21284"/>
                    <a:pt x="16498" y="21189"/>
                  </a:cubicBezTo>
                  <a:cubicBezTo>
                    <a:pt x="16804" y="21094"/>
                    <a:pt x="17077" y="20936"/>
                    <a:pt x="17383" y="20778"/>
                  </a:cubicBezTo>
                  <a:cubicBezTo>
                    <a:pt x="17486" y="20714"/>
                    <a:pt x="17588" y="20651"/>
                    <a:pt x="17690" y="20620"/>
                  </a:cubicBezTo>
                  <a:cubicBezTo>
                    <a:pt x="17929" y="20493"/>
                    <a:pt x="18235" y="20367"/>
                    <a:pt x="18576" y="20367"/>
                  </a:cubicBezTo>
                  <a:cubicBezTo>
                    <a:pt x="18644" y="20367"/>
                    <a:pt x="18712" y="20367"/>
                    <a:pt x="18780" y="20398"/>
                  </a:cubicBezTo>
                  <a:lnTo>
                    <a:pt x="18780" y="20398"/>
                  </a:lnTo>
                  <a:lnTo>
                    <a:pt x="18780" y="20398"/>
                  </a:lnTo>
                  <a:lnTo>
                    <a:pt x="18780" y="20398"/>
                  </a:lnTo>
                  <a:lnTo>
                    <a:pt x="18780" y="20398"/>
                  </a:lnTo>
                  <a:cubicBezTo>
                    <a:pt x="19087" y="20430"/>
                    <a:pt x="19428" y="20525"/>
                    <a:pt x="19734" y="20620"/>
                  </a:cubicBezTo>
                  <a:lnTo>
                    <a:pt x="19768" y="20620"/>
                  </a:lnTo>
                  <a:cubicBezTo>
                    <a:pt x="20109" y="20714"/>
                    <a:pt x="20484" y="20841"/>
                    <a:pt x="20893" y="20841"/>
                  </a:cubicBezTo>
                  <a:lnTo>
                    <a:pt x="20927" y="20841"/>
                  </a:lnTo>
                  <a:lnTo>
                    <a:pt x="20961" y="20841"/>
                  </a:lnTo>
                  <a:lnTo>
                    <a:pt x="20995" y="20841"/>
                  </a:lnTo>
                  <a:cubicBezTo>
                    <a:pt x="21267" y="20778"/>
                    <a:pt x="21438" y="20683"/>
                    <a:pt x="21574" y="20525"/>
                  </a:cubicBezTo>
                  <a:cubicBezTo>
                    <a:pt x="21506" y="20240"/>
                    <a:pt x="21540" y="20050"/>
                    <a:pt x="21506" y="1986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BCB59D81-D999-494E-9C19-8CA08B104740}"/>
                </a:ext>
              </a:extLst>
            </p:cNvPr>
            <p:cNvSpPr/>
            <p:nvPr/>
          </p:nvSpPr>
          <p:spPr>
            <a:xfrm>
              <a:off x="4473585" y="914399"/>
              <a:ext cx="779346" cy="35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50" extrusionOk="0">
                  <a:moveTo>
                    <a:pt x="15233" y="0"/>
                  </a:moveTo>
                  <a:lnTo>
                    <a:pt x="5980" y="0"/>
                  </a:lnTo>
                  <a:lnTo>
                    <a:pt x="2779" y="11408"/>
                  </a:lnTo>
                  <a:cubicBezTo>
                    <a:pt x="2568" y="12093"/>
                    <a:pt x="2357" y="12777"/>
                    <a:pt x="2146" y="13386"/>
                  </a:cubicBezTo>
                  <a:cubicBezTo>
                    <a:pt x="1829" y="14299"/>
                    <a:pt x="1513" y="15135"/>
                    <a:pt x="1126" y="15972"/>
                  </a:cubicBezTo>
                  <a:cubicBezTo>
                    <a:pt x="774" y="16808"/>
                    <a:pt x="387" y="17569"/>
                    <a:pt x="0" y="18330"/>
                  </a:cubicBezTo>
                  <a:cubicBezTo>
                    <a:pt x="0" y="18786"/>
                    <a:pt x="35" y="19090"/>
                    <a:pt x="141" y="19318"/>
                  </a:cubicBezTo>
                  <a:cubicBezTo>
                    <a:pt x="246" y="19546"/>
                    <a:pt x="387" y="19699"/>
                    <a:pt x="598" y="19775"/>
                  </a:cubicBezTo>
                  <a:cubicBezTo>
                    <a:pt x="985" y="19927"/>
                    <a:pt x="1478" y="19699"/>
                    <a:pt x="1759" y="19242"/>
                  </a:cubicBezTo>
                  <a:cubicBezTo>
                    <a:pt x="1759" y="19242"/>
                    <a:pt x="1794" y="19242"/>
                    <a:pt x="1794" y="19242"/>
                  </a:cubicBezTo>
                  <a:cubicBezTo>
                    <a:pt x="2287" y="18786"/>
                    <a:pt x="2850" y="18710"/>
                    <a:pt x="3342" y="18862"/>
                  </a:cubicBezTo>
                  <a:cubicBezTo>
                    <a:pt x="3870" y="19090"/>
                    <a:pt x="4362" y="19623"/>
                    <a:pt x="4749" y="20383"/>
                  </a:cubicBezTo>
                  <a:cubicBezTo>
                    <a:pt x="4749" y="20383"/>
                    <a:pt x="4749" y="20383"/>
                    <a:pt x="4749" y="20383"/>
                  </a:cubicBezTo>
                  <a:cubicBezTo>
                    <a:pt x="5171" y="20992"/>
                    <a:pt x="5664" y="21144"/>
                    <a:pt x="6192" y="21068"/>
                  </a:cubicBezTo>
                  <a:cubicBezTo>
                    <a:pt x="6684" y="20992"/>
                    <a:pt x="7177" y="20687"/>
                    <a:pt x="7634" y="20307"/>
                  </a:cubicBezTo>
                  <a:cubicBezTo>
                    <a:pt x="7634" y="20307"/>
                    <a:pt x="7669" y="20307"/>
                    <a:pt x="7669" y="20307"/>
                  </a:cubicBezTo>
                  <a:cubicBezTo>
                    <a:pt x="8373" y="20079"/>
                    <a:pt x="9006" y="20535"/>
                    <a:pt x="9639" y="20915"/>
                  </a:cubicBezTo>
                  <a:cubicBezTo>
                    <a:pt x="10272" y="21296"/>
                    <a:pt x="10870" y="21600"/>
                    <a:pt x="11468" y="21372"/>
                  </a:cubicBezTo>
                  <a:cubicBezTo>
                    <a:pt x="11820" y="21068"/>
                    <a:pt x="12207" y="20687"/>
                    <a:pt x="12594" y="20383"/>
                  </a:cubicBezTo>
                  <a:cubicBezTo>
                    <a:pt x="12981" y="20079"/>
                    <a:pt x="13368" y="19927"/>
                    <a:pt x="13790" y="20079"/>
                  </a:cubicBezTo>
                  <a:lnTo>
                    <a:pt x="13790" y="20079"/>
                  </a:lnTo>
                  <a:cubicBezTo>
                    <a:pt x="14283" y="20155"/>
                    <a:pt x="14740" y="20459"/>
                    <a:pt x="15197" y="20687"/>
                  </a:cubicBezTo>
                  <a:cubicBezTo>
                    <a:pt x="15655" y="20915"/>
                    <a:pt x="16042" y="20992"/>
                    <a:pt x="16464" y="20535"/>
                  </a:cubicBezTo>
                  <a:cubicBezTo>
                    <a:pt x="16464" y="20535"/>
                    <a:pt x="16464" y="20535"/>
                    <a:pt x="16499" y="20535"/>
                  </a:cubicBezTo>
                  <a:cubicBezTo>
                    <a:pt x="16886" y="20307"/>
                    <a:pt x="17238" y="19699"/>
                    <a:pt x="17660" y="19166"/>
                  </a:cubicBezTo>
                  <a:cubicBezTo>
                    <a:pt x="18047" y="18710"/>
                    <a:pt x="18504" y="18254"/>
                    <a:pt x="18997" y="18482"/>
                  </a:cubicBezTo>
                  <a:cubicBezTo>
                    <a:pt x="18997" y="18482"/>
                    <a:pt x="18997" y="18482"/>
                    <a:pt x="18997" y="18482"/>
                  </a:cubicBezTo>
                  <a:cubicBezTo>
                    <a:pt x="19384" y="18558"/>
                    <a:pt x="19735" y="18786"/>
                    <a:pt x="20052" y="19090"/>
                  </a:cubicBezTo>
                  <a:cubicBezTo>
                    <a:pt x="20404" y="19318"/>
                    <a:pt x="20756" y="19623"/>
                    <a:pt x="21143" y="19623"/>
                  </a:cubicBezTo>
                  <a:cubicBezTo>
                    <a:pt x="21354" y="19546"/>
                    <a:pt x="21459" y="19318"/>
                    <a:pt x="21530" y="19166"/>
                  </a:cubicBezTo>
                  <a:cubicBezTo>
                    <a:pt x="21600" y="19014"/>
                    <a:pt x="21600" y="18786"/>
                    <a:pt x="21565" y="18558"/>
                  </a:cubicBezTo>
                  <a:cubicBezTo>
                    <a:pt x="21530" y="18025"/>
                    <a:pt x="21283" y="17341"/>
                    <a:pt x="21002" y="16732"/>
                  </a:cubicBezTo>
                  <a:cubicBezTo>
                    <a:pt x="21002" y="16732"/>
                    <a:pt x="21002" y="16732"/>
                    <a:pt x="21002" y="16732"/>
                  </a:cubicBezTo>
                  <a:cubicBezTo>
                    <a:pt x="20545" y="15820"/>
                    <a:pt x="20158" y="14831"/>
                    <a:pt x="19771" y="13766"/>
                  </a:cubicBezTo>
                  <a:cubicBezTo>
                    <a:pt x="19524" y="12930"/>
                    <a:pt x="19243" y="12321"/>
                    <a:pt x="18997" y="11713"/>
                  </a:cubicBezTo>
                  <a:lnTo>
                    <a:pt x="1523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540000" rIns="38100" bIns="38100" anchor="ctr"/>
            <a:lstStyle/>
            <a:p>
              <a:pPr algn="ctr"/>
              <a:r>
                <a:rPr lang="en-US" sz="28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66AC443D-4D7B-4B30-8FDC-BB2876567424}"/>
                </a:ext>
              </a:extLst>
            </p:cNvPr>
            <p:cNvSpPr/>
            <p:nvPr/>
          </p:nvSpPr>
          <p:spPr>
            <a:xfrm>
              <a:off x="4562485" y="698500"/>
              <a:ext cx="593970" cy="36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63" extrusionOk="0">
                  <a:moveTo>
                    <a:pt x="20722" y="18162"/>
                  </a:moveTo>
                  <a:cubicBezTo>
                    <a:pt x="18682" y="21077"/>
                    <a:pt x="17883" y="18909"/>
                    <a:pt x="16996" y="19582"/>
                  </a:cubicBezTo>
                  <a:cubicBezTo>
                    <a:pt x="16331" y="20105"/>
                    <a:pt x="15488" y="21152"/>
                    <a:pt x="14468" y="21301"/>
                  </a:cubicBezTo>
                  <a:cubicBezTo>
                    <a:pt x="13758" y="21451"/>
                    <a:pt x="13093" y="20479"/>
                    <a:pt x="12295" y="20404"/>
                  </a:cubicBezTo>
                  <a:cubicBezTo>
                    <a:pt x="11363" y="20329"/>
                    <a:pt x="10787" y="21600"/>
                    <a:pt x="9678" y="21451"/>
                  </a:cubicBezTo>
                  <a:cubicBezTo>
                    <a:pt x="8480" y="21301"/>
                    <a:pt x="7992" y="20255"/>
                    <a:pt x="6750" y="20180"/>
                  </a:cubicBezTo>
                  <a:cubicBezTo>
                    <a:pt x="5775" y="20180"/>
                    <a:pt x="3868" y="21451"/>
                    <a:pt x="3291" y="20255"/>
                  </a:cubicBezTo>
                  <a:cubicBezTo>
                    <a:pt x="2360" y="18386"/>
                    <a:pt x="231" y="19507"/>
                    <a:pt x="9" y="17713"/>
                  </a:cubicBezTo>
                  <a:cubicBezTo>
                    <a:pt x="-346" y="14724"/>
                    <a:pt x="10121" y="0"/>
                    <a:pt x="11008" y="0"/>
                  </a:cubicBezTo>
                  <a:cubicBezTo>
                    <a:pt x="11895" y="0"/>
                    <a:pt x="21254" y="16592"/>
                    <a:pt x="20722" y="1816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827999" rIns="38100" bIns="38100" anchor="ctr"/>
            <a:lstStyle/>
            <a:p>
              <a:pPr algn="ctr"/>
              <a:r>
                <a:rPr lang="en-US" sz="24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48208FD7-CC2B-4F16-852A-CD3CCEBE1E0D}"/>
                </a:ext>
              </a:extLst>
            </p:cNvPr>
            <p:cNvSpPr/>
            <p:nvPr/>
          </p:nvSpPr>
          <p:spPr>
            <a:xfrm>
              <a:off x="4625986" y="638186"/>
              <a:ext cx="454799" cy="24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994" extrusionOk="0">
                  <a:moveTo>
                    <a:pt x="21302" y="18073"/>
                  </a:moveTo>
                  <a:cubicBezTo>
                    <a:pt x="19696" y="19065"/>
                    <a:pt x="18625" y="17853"/>
                    <a:pt x="17613" y="18624"/>
                  </a:cubicBezTo>
                  <a:cubicBezTo>
                    <a:pt x="16899" y="19176"/>
                    <a:pt x="15590" y="20829"/>
                    <a:pt x="13983" y="20939"/>
                  </a:cubicBezTo>
                  <a:cubicBezTo>
                    <a:pt x="12496" y="20939"/>
                    <a:pt x="11008" y="17633"/>
                    <a:pt x="9818" y="19176"/>
                  </a:cubicBezTo>
                  <a:cubicBezTo>
                    <a:pt x="8152" y="21380"/>
                    <a:pt x="5177" y="21600"/>
                    <a:pt x="4641" y="19727"/>
                  </a:cubicBezTo>
                  <a:cubicBezTo>
                    <a:pt x="3570" y="16420"/>
                    <a:pt x="0" y="19396"/>
                    <a:pt x="0" y="17302"/>
                  </a:cubicBezTo>
                  <a:cubicBezTo>
                    <a:pt x="0" y="13665"/>
                    <a:pt x="9699" y="0"/>
                    <a:pt x="10651" y="0"/>
                  </a:cubicBezTo>
                  <a:cubicBezTo>
                    <a:pt x="11544" y="0"/>
                    <a:pt x="21600" y="15429"/>
                    <a:pt x="21302" y="1807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432000" rIns="38100" bIns="38100" anchor="ctr"/>
            <a:lstStyle/>
            <a:p>
              <a:pPr algn="ctr"/>
              <a:r>
                <a:rPr lang="en-US" sz="20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20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3FC51A41-7DED-40EA-AD39-EC99BB450F00}"/>
                </a:ext>
              </a:extLst>
            </p:cNvPr>
            <p:cNvSpPr/>
            <p:nvPr/>
          </p:nvSpPr>
          <p:spPr>
            <a:xfrm>
              <a:off x="4683157" y="485786"/>
              <a:ext cx="335408" cy="2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132" extrusionOk="0">
                  <a:moveTo>
                    <a:pt x="21278" y="18659"/>
                  </a:moveTo>
                  <a:cubicBezTo>
                    <a:pt x="20552" y="20383"/>
                    <a:pt x="18134" y="17746"/>
                    <a:pt x="16925" y="18456"/>
                  </a:cubicBezTo>
                  <a:cubicBezTo>
                    <a:pt x="16442" y="18761"/>
                    <a:pt x="14830" y="19977"/>
                    <a:pt x="13460" y="20079"/>
                  </a:cubicBezTo>
                  <a:cubicBezTo>
                    <a:pt x="12331" y="20180"/>
                    <a:pt x="10800" y="17746"/>
                    <a:pt x="9188" y="18862"/>
                  </a:cubicBezTo>
                  <a:cubicBezTo>
                    <a:pt x="7899" y="19775"/>
                    <a:pt x="5561" y="20789"/>
                    <a:pt x="4594" y="19572"/>
                  </a:cubicBezTo>
                  <a:cubicBezTo>
                    <a:pt x="3385" y="18051"/>
                    <a:pt x="0" y="21600"/>
                    <a:pt x="0" y="18761"/>
                  </a:cubicBezTo>
                  <a:cubicBezTo>
                    <a:pt x="0" y="15718"/>
                    <a:pt x="9833" y="0"/>
                    <a:pt x="10961" y="0"/>
                  </a:cubicBezTo>
                  <a:cubicBezTo>
                    <a:pt x="12090" y="0"/>
                    <a:pt x="21600" y="16428"/>
                    <a:pt x="21278" y="18659"/>
                  </a:cubicBezTo>
                  <a:lnTo>
                    <a:pt x="21278" y="1865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16000" tIns="396000" rIns="38100" bIns="38100" anchor="ctr"/>
            <a:lstStyle/>
            <a:p>
              <a:pPr algn="ctr"/>
              <a:r>
                <a:rPr lang="en-US" sz="20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20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Ipsum</a:t>
              </a:r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3FCC38EE-8733-426B-916F-ABBB8115EE98}"/>
                </a:ext>
              </a:extLst>
            </p:cNvPr>
            <p:cNvSpPr/>
            <p:nvPr/>
          </p:nvSpPr>
          <p:spPr>
            <a:xfrm>
              <a:off x="4743472" y="431799"/>
              <a:ext cx="211950" cy="15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0816" extrusionOk="0">
                  <a:moveTo>
                    <a:pt x="19971" y="19684"/>
                  </a:moveTo>
                  <a:cubicBezTo>
                    <a:pt x="19251" y="20903"/>
                    <a:pt x="16971" y="17768"/>
                    <a:pt x="14691" y="19510"/>
                  </a:cubicBezTo>
                  <a:cubicBezTo>
                    <a:pt x="12291" y="21426"/>
                    <a:pt x="7131" y="20903"/>
                    <a:pt x="5811" y="20032"/>
                  </a:cubicBezTo>
                  <a:cubicBezTo>
                    <a:pt x="4011" y="18813"/>
                    <a:pt x="891" y="21600"/>
                    <a:pt x="51" y="20032"/>
                  </a:cubicBezTo>
                  <a:cubicBezTo>
                    <a:pt x="-789" y="15852"/>
                    <a:pt x="9051" y="0"/>
                    <a:pt x="10491" y="0"/>
                  </a:cubicBezTo>
                  <a:cubicBezTo>
                    <a:pt x="11931" y="0"/>
                    <a:pt x="20811" y="17419"/>
                    <a:pt x="19971" y="1968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6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5658ACB-DF5B-452B-AA95-3D1FF2F9AFD4}"/>
              </a:ext>
            </a:extLst>
          </p:cNvPr>
          <p:cNvGrpSpPr/>
          <p:nvPr/>
        </p:nvGrpSpPr>
        <p:grpSpPr>
          <a:xfrm>
            <a:off x="5138838" y="1780185"/>
            <a:ext cx="626926" cy="714000"/>
            <a:chOff x="1502410" y="1512390"/>
            <a:chExt cx="2516414" cy="2865923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0B8BDB51-B7C0-4AC1-AA3F-91A178EF2073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B209D41E-96F8-48C9-80E6-452CD4B62D9E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AF814C3-1051-4061-B99D-877473FED3B1}"/>
              </a:ext>
            </a:extLst>
          </p:cNvPr>
          <p:cNvGrpSpPr/>
          <p:nvPr/>
        </p:nvGrpSpPr>
        <p:grpSpPr>
          <a:xfrm>
            <a:off x="6577244" y="2556925"/>
            <a:ext cx="626926" cy="714000"/>
            <a:chOff x="1502410" y="1512390"/>
            <a:chExt cx="2516414" cy="2865923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12DC5DA6-49EF-40AE-B05F-1677294B5017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EB99774E-8A91-4EB6-BDD2-2739DA5CCE62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ED6371A-797A-4347-8533-B038E58D4BC6}"/>
              </a:ext>
            </a:extLst>
          </p:cNvPr>
          <p:cNvGrpSpPr/>
          <p:nvPr/>
        </p:nvGrpSpPr>
        <p:grpSpPr>
          <a:xfrm>
            <a:off x="4582653" y="3218592"/>
            <a:ext cx="626926" cy="714000"/>
            <a:chOff x="1502410" y="1512390"/>
            <a:chExt cx="2516414" cy="2865923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7B10DE08-85EA-4936-B282-8FA6852DB0A4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B0366F5D-04AB-4ECE-8322-E240FE99735A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D1ED3B1-CDC4-4AB2-BCAD-9EBB7F0268F3}"/>
              </a:ext>
            </a:extLst>
          </p:cNvPr>
          <p:cNvGrpSpPr/>
          <p:nvPr/>
        </p:nvGrpSpPr>
        <p:grpSpPr>
          <a:xfrm>
            <a:off x="7056713" y="4292601"/>
            <a:ext cx="626926" cy="714000"/>
            <a:chOff x="1502410" y="1512390"/>
            <a:chExt cx="2516414" cy="2865923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C5AD28A9-9F20-4F32-A83C-6509346AB263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5EC5BB5-5D50-4FDF-B5A3-B01952963432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5" name="Graphic 64" descr="Lightbulb">
            <a:extLst>
              <a:ext uri="{FF2B5EF4-FFF2-40B4-BE49-F238E27FC236}">
                <a16:creationId xmlns:a16="http://schemas.microsoft.com/office/drawing/2014/main" id="{58C5DBCC-26DE-429A-8D1A-A76970DDF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2427" y="1944012"/>
            <a:ext cx="439749" cy="439749"/>
          </a:xfrm>
          <a:prstGeom prst="rect">
            <a:avLst/>
          </a:prstGeom>
        </p:spPr>
      </p:pic>
      <p:pic>
        <p:nvPicPr>
          <p:cNvPr id="66" name="Graphic 65" descr="Stopwatch">
            <a:extLst>
              <a:ext uri="{FF2B5EF4-FFF2-40B4-BE49-F238E27FC236}">
                <a16:creationId xmlns:a16="http://schemas.microsoft.com/office/drawing/2014/main" id="{9A27C0E4-D99E-436D-A081-51192DC75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6242" y="3376680"/>
            <a:ext cx="439749" cy="439749"/>
          </a:xfrm>
          <a:prstGeom prst="rect">
            <a:avLst/>
          </a:prstGeom>
        </p:spPr>
      </p:pic>
      <p:pic>
        <p:nvPicPr>
          <p:cNvPr id="67" name="Graphic 66" descr="Gears">
            <a:extLst>
              <a:ext uri="{FF2B5EF4-FFF2-40B4-BE49-F238E27FC236}">
                <a16:creationId xmlns:a16="http://schemas.microsoft.com/office/drawing/2014/main" id="{7F39848D-175D-492B-AD01-94AEA9224C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50302" y="4445484"/>
            <a:ext cx="439749" cy="439749"/>
          </a:xfrm>
          <a:prstGeom prst="rect">
            <a:avLst/>
          </a:prstGeom>
        </p:spPr>
      </p:pic>
      <p:pic>
        <p:nvPicPr>
          <p:cNvPr id="68" name="Graphic 67" descr="Bar graph with upward trend">
            <a:extLst>
              <a:ext uri="{FF2B5EF4-FFF2-40B4-BE49-F238E27FC236}">
                <a16:creationId xmlns:a16="http://schemas.microsoft.com/office/drawing/2014/main" id="{FA4A766D-FDFC-43E8-A7F0-DA151935D6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98856" y="2762618"/>
            <a:ext cx="383703" cy="38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2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309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Christmas Tree with 5 Levels – Slide Template</vt:lpstr>
      <vt:lpstr>Christmas Tree with 5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with 4 Levels</dc:title>
  <dc:creator>PresentationGO.com</dc:creator>
  <dc:description>© Copyright PresentationGO.com</dc:description>
  <dcterms:created xsi:type="dcterms:W3CDTF">2014-11-26T05:14:11Z</dcterms:created>
  <dcterms:modified xsi:type="dcterms:W3CDTF">2020-12-17T00:02:28Z</dcterms:modified>
  <cp:category>Graphics &amp; Metaphors</cp:category>
</cp:coreProperties>
</file>