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53" d="100"/>
          <a:sy n="153" d="100"/>
        </p:scale>
        <p:origin x="1902" y="1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12/16/2019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5758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1176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12/16/2019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Freeform: Shape 71">
            <a:extLst>
              <a:ext uri="{FF2B5EF4-FFF2-40B4-BE49-F238E27FC236}">
                <a16:creationId xmlns:a16="http://schemas.microsoft.com/office/drawing/2014/main" id="{AA61C2A8-20ED-44F0-BC6C-CB28B1A4AD84}"/>
              </a:ext>
            </a:extLst>
          </p:cNvPr>
          <p:cNvSpPr/>
          <p:nvPr/>
        </p:nvSpPr>
        <p:spPr>
          <a:xfrm rot="5400000">
            <a:off x="5649510" y="3255514"/>
            <a:ext cx="852128" cy="750433"/>
          </a:xfrm>
          <a:custGeom>
            <a:avLst/>
            <a:gdLst>
              <a:gd name="connsiteX0" fmla="*/ 793705 w 928248"/>
              <a:gd name="connsiteY0" fmla="*/ 21093 h 1136129"/>
              <a:gd name="connsiteX1" fmla="*/ 795827 w 928248"/>
              <a:gd name="connsiteY1" fmla="*/ 0 h 1136129"/>
              <a:gd name="connsiteX2" fmla="*/ 797878 w 928248"/>
              <a:gd name="connsiteY2" fmla="*/ 9613 h 1136129"/>
              <a:gd name="connsiteX3" fmla="*/ 136244 w 928248"/>
              <a:gd name="connsiteY3" fmla="*/ 15124 h 1136129"/>
              <a:gd name="connsiteX4" fmla="*/ 137310 w 928248"/>
              <a:gd name="connsiteY4" fmla="*/ 10128 h 1136129"/>
              <a:gd name="connsiteX5" fmla="*/ 138413 w 928248"/>
              <a:gd name="connsiteY5" fmla="*/ 21090 h 1136129"/>
              <a:gd name="connsiteX6" fmla="*/ 0 w 928248"/>
              <a:gd name="connsiteY6" fmla="*/ 1136129 h 1136129"/>
              <a:gd name="connsiteX7" fmla="*/ 9712 w 928248"/>
              <a:gd name="connsiteY7" fmla="*/ 1115626 h 1136129"/>
              <a:gd name="connsiteX8" fmla="*/ 98208 w 928248"/>
              <a:gd name="connsiteY8" fmla="*/ 847813 h 1136129"/>
              <a:gd name="connsiteX9" fmla="*/ 172772 w 928248"/>
              <a:gd name="connsiteY9" fmla="*/ 208628 h 1136129"/>
              <a:gd name="connsiteX10" fmla="*/ 150271 w 928248"/>
              <a:gd name="connsiteY10" fmla="*/ 61170 h 1136129"/>
              <a:gd name="connsiteX11" fmla="*/ 158151 w 928248"/>
              <a:gd name="connsiteY11" fmla="*/ 86617 h 1136129"/>
              <a:gd name="connsiteX12" fmla="*/ 466059 w 928248"/>
              <a:gd name="connsiteY12" fmla="*/ 291197 h 1136129"/>
              <a:gd name="connsiteX13" fmla="*/ 773967 w 928248"/>
              <a:gd name="connsiteY13" fmla="*/ 86617 h 1136129"/>
              <a:gd name="connsiteX14" fmla="*/ 781849 w 928248"/>
              <a:gd name="connsiteY14" fmla="*/ 61165 h 1136129"/>
              <a:gd name="connsiteX15" fmla="*/ 759347 w 928248"/>
              <a:gd name="connsiteY15" fmla="*/ 208628 h 1136129"/>
              <a:gd name="connsiteX16" fmla="*/ 833911 w 928248"/>
              <a:gd name="connsiteY16" fmla="*/ 847812 h 1136129"/>
              <a:gd name="connsiteX17" fmla="*/ 890361 w 928248"/>
              <a:gd name="connsiteY17" fmla="*/ 1030261 h 1136129"/>
              <a:gd name="connsiteX18" fmla="*/ 928248 w 928248"/>
              <a:gd name="connsiteY18" fmla="*/ 1125360 h 1136129"/>
              <a:gd name="connsiteX19" fmla="*/ 924404 w 928248"/>
              <a:gd name="connsiteY19" fmla="*/ 1120701 h 1136129"/>
              <a:gd name="connsiteX20" fmla="*/ 468567 w 928248"/>
              <a:gd name="connsiteY20" fmla="*/ 931887 h 1136129"/>
              <a:gd name="connsiteX21" fmla="*/ 12729 w 928248"/>
              <a:gd name="connsiteY21" fmla="*/ 1120701 h 1136129"/>
              <a:gd name="connsiteX0" fmla="*/ 793705 w 928248"/>
              <a:gd name="connsiteY0" fmla="*/ 11480 h 1126516"/>
              <a:gd name="connsiteX1" fmla="*/ 797878 w 928248"/>
              <a:gd name="connsiteY1" fmla="*/ 0 h 1126516"/>
              <a:gd name="connsiteX2" fmla="*/ 793705 w 928248"/>
              <a:gd name="connsiteY2" fmla="*/ 11480 h 1126516"/>
              <a:gd name="connsiteX3" fmla="*/ 136244 w 928248"/>
              <a:gd name="connsiteY3" fmla="*/ 5511 h 1126516"/>
              <a:gd name="connsiteX4" fmla="*/ 137310 w 928248"/>
              <a:gd name="connsiteY4" fmla="*/ 515 h 1126516"/>
              <a:gd name="connsiteX5" fmla="*/ 138413 w 928248"/>
              <a:gd name="connsiteY5" fmla="*/ 11477 h 1126516"/>
              <a:gd name="connsiteX6" fmla="*/ 136244 w 928248"/>
              <a:gd name="connsiteY6" fmla="*/ 5511 h 1126516"/>
              <a:gd name="connsiteX7" fmla="*/ 0 w 928248"/>
              <a:gd name="connsiteY7" fmla="*/ 1126516 h 1126516"/>
              <a:gd name="connsiteX8" fmla="*/ 9712 w 928248"/>
              <a:gd name="connsiteY8" fmla="*/ 1106013 h 1126516"/>
              <a:gd name="connsiteX9" fmla="*/ 98208 w 928248"/>
              <a:gd name="connsiteY9" fmla="*/ 838200 h 1126516"/>
              <a:gd name="connsiteX10" fmla="*/ 172772 w 928248"/>
              <a:gd name="connsiteY10" fmla="*/ 199015 h 1126516"/>
              <a:gd name="connsiteX11" fmla="*/ 150271 w 928248"/>
              <a:gd name="connsiteY11" fmla="*/ 51557 h 1126516"/>
              <a:gd name="connsiteX12" fmla="*/ 158151 w 928248"/>
              <a:gd name="connsiteY12" fmla="*/ 77004 h 1126516"/>
              <a:gd name="connsiteX13" fmla="*/ 466059 w 928248"/>
              <a:gd name="connsiteY13" fmla="*/ 281584 h 1126516"/>
              <a:gd name="connsiteX14" fmla="*/ 773967 w 928248"/>
              <a:gd name="connsiteY14" fmla="*/ 77004 h 1126516"/>
              <a:gd name="connsiteX15" fmla="*/ 781849 w 928248"/>
              <a:gd name="connsiteY15" fmla="*/ 51552 h 1126516"/>
              <a:gd name="connsiteX16" fmla="*/ 759347 w 928248"/>
              <a:gd name="connsiteY16" fmla="*/ 199015 h 1126516"/>
              <a:gd name="connsiteX17" fmla="*/ 833911 w 928248"/>
              <a:gd name="connsiteY17" fmla="*/ 838199 h 1126516"/>
              <a:gd name="connsiteX18" fmla="*/ 890361 w 928248"/>
              <a:gd name="connsiteY18" fmla="*/ 1020648 h 1126516"/>
              <a:gd name="connsiteX19" fmla="*/ 928248 w 928248"/>
              <a:gd name="connsiteY19" fmla="*/ 1115747 h 1126516"/>
              <a:gd name="connsiteX20" fmla="*/ 924404 w 928248"/>
              <a:gd name="connsiteY20" fmla="*/ 1111088 h 1126516"/>
              <a:gd name="connsiteX21" fmla="*/ 468567 w 928248"/>
              <a:gd name="connsiteY21" fmla="*/ 922274 h 1126516"/>
              <a:gd name="connsiteX22" fmla="*/ 12729 w 928248"/>
              <a:gd name="connsiteY22" fmla="*/ 1111088 h 1126516"/>
              <a:gd name="connsiteX23" fmla="*/ 0 w 928248"/>
              <a:gd name="connsiteY23" fmla="*/ 1126516 h 1126516"/>
              <a:gd name="connsiteX0" fmla="*/ 136244 w 928248"/>
              <a:gd name="connsiteY0" fmla="*/ 4996 h 1126001"/>
              <a:gd name="connsiteX1" fmla="*/ 137310 w 928248"/>
              <a:gd name="connsiteY1" fmla="*/ 0 h 1126001"/>
              <a:gd name="connsiteX2" fmla="*/ 138413 w 928248"/>
              <a:gd name="connsiteY2" fmla="*/ 10962 h 1126001"/>
              <a:gd name="connsiteX3" fmla="*/ 136244 w 928248"/>
              <a:gd name="connsiteY3" fmla="*/ 4996 h 1126001"/>
              <a:gd name="connsiteX4" fmla="*/ 0 w 928248"/>
              <a:gd name="connsiteY4" fmla="*/ 1126001 h 1126001"/>
              <a:gd name="connsiteX5" fmla="*/ 9712 w 928248"/>
              <a:gd name="connsiteY5" fmla="*/ 1105498 h 1126001"/>
              <a:gd name="connsiteX6" fmla="*/ 98208 w 928248"/>
              <a:gd name="connsiteY6" fmla="*/ 837685 h 1126001"/>
              <a:gd name="connsiteX7" fmla="*/ 172772 w 928248"/>
              <a:gd name="connsiteY7" fmla="*/ 198500 h 1126001"/>
              <a:gd name="connsiteX8" fmla="*/ 150271 w 928248"/>
              <a:gd name="connsiteY8" fmla="*/ 51042 h 1126001"/>
              <a:gd name="connsiteX9" fmla="*/ 158151 w 928248"/>
              <a:gd name="connsiteY9" fmla="*/ 76489 h 1126001"/>
              <a:gd name="connsiteX10" fmla="*/ 466059 w 928248"/>
              <a:gd name="connsiteY10" fmla="*/ 281069 h 1126001"/>
              <a:gd name="connsiteX11" fmla="*/ 773967 w 928248"/>
              <a:gd name="connsiteY11" fmla="*/ 76489 h 1126001"/>
              <a:gd name="connsiteX12" fmla="*/ 781849 w 928248"/>
              <a:gd name="connsiteY12" fmla="*/ 51037 h 1126001"/>
              <a:gd name="connsiteX13" fmla="*/ 759347 w 928248"/>
              <a:gd name="connsiteY13" fmla="*/ 198500 h 1126001"/>
              <a:gd name="connsiteX14" fmla="*/ 833911 w 928248"/>
              <a:gd name="connsiteY14" fmla="*/ 837684 h 1126001"/>
              <a:gd name="connsiteX15" fmla="*/ 890361 w 928248"/>
              <a:gd name="connsiteY15" fmla="*/ 1020133 h 1126001"/>
              <a:gd name="connsiteX16" fmla="*/ 928248 w 928248"/>
              <a:gd name="connsiteY16" fmla="*/ 1115232 h 1126001"/>
              <a:gd name="connsiteX17" fmla="*/ 924404 w 928248"/>
              <a:gd name="connsiteY17" fmla="*/ 1110573 h 1126001"/>
              <a:gd name="connsiteX18" fmla="*/ 468567 w 928248"/>
              <a:gd name="connsiteY18" fmla="*/ 921759 h 1126001"/>
              <a:gd name="connsiteX19" fmla="*/ 12729 w 928248"/>
              <a:gd name="connsiteY19" fmla="*/ 1110573 h 1126001"/>
              <a:gd name="connsiteX20" fmla="*/ 0 w 928248"/>
              <a:gd name="connsiteY20" fmla="*/ 1126001 h 1126001"/>
              <a:gd name="connsiteX0" fmla="*/ 138413 w 928248"/>
              <a:gd name="connsiteY0" fmla="*/ 10962 h 1126001"/>
              <a:gd name="connsiteX1" fmla="*/ 137310 w 928248"/>
              <a:gd name="connsiteY1" fmla="*/ 0 h 1126001"/>
              <a:gd name="connsiteX2" fmla="*/ 138413 w 928248"/>
              <a:gd name="connsiteY2" fmla="*/ 10962 h 1126001"/>
              <a:gd name="connsiteX3" fmla="*/ 0 w 928248"/>
              <a:gd name="connsiteY3" fmla="*/ 1126001 h 1126001"/>
              <a:gd name="connsiteX4" fmla="*/ 9712 w 928248"/>
              <a:gd name="connsiteY4" fmla="*/ 1105498 h 1126001"/>
              <a:gd name="connsiteX5" fmla="*/ 98208 w 928248"/>
              <a:gd name="connsiteY5" fmla="*/ 837685 h 1126001"/>
              <a:gd name="connsiteX6" fmla="*/ 172772 w 928248"/>
              <a:gd name="connsiteY6" fmla="*/ 198500 h 1126001"/>
              <a:gd name="connsiteX7" fmla="*/ 150271 w 928248"/>
              <a:gd name="connsiteY7" fmla="*/ 51042 h 1126001"/>
              <a:gd name="connsiteX8" fmla="*/ 158151 w 928248"/>
              <a:gd name="connsiteY8" fmla="*/ 76489 h 1126001"/>
              <a:gd name="connsiteX9" fmla="*/ 466059 w 928248"/>
              <a:gd name="connsiteY9" fmla="*/ 281069 h 1126001"/>
              <a:gd name="connsiteX10" fmla="*/ 773967 w 928248"/>
              <a:gd name="connsiteY10" fmla="*/ 76489 h 1126001"/>
              <a:gd name="connsiteX11" fmla="*/ 781849 w 928248"/>
              <a:gd name="connsiteY11" fmla="*/ 51037 h 1126001"/>
              <a:gd name="connsiteX12" fmla="*/ 759347 w 928248"/>
              <a:gd name="connsiteY12" fmla="*/ 198500 h 1126001"/>
              <a:gd name="connsiteX13" fmla="*/ 833911 w 928248"/>
              <a:gd name="connsiteY13" fmla="*/ 837684 h 1126001"/>
              <a:gd name="connsiteX14" fmla="*/ 890361 w 928248"/>
              <a:gd name="connsiteY14" fmla="*/ 1020133 h 1126001"/>
              <a:gd name="connsiteX15" fmla="*/ 928248 w 928248"/>
              <a:gd name="connsiteY15" fmla="*/ 1115232 h 1126001"/>
              <a:gd name="connsiteX16" fmla="*/ 924404 w 928248"/>
              <a:gd name="connsiteY16" fmla="*/ 1110573 h 1126001"/>
              <a:gd name="connsiteX17" fmla="*/ 468567 w 928248"/>
              <a:gd name="connsiteY17" fmla="*/ 921759 h 1126001"/>
              <a:gd name="connsiteX18" fmla="*/ 12729 w 928248"/>
              <a:gd name="connsiteY18" fmla="*/ 1110573 h 1126001"/>
              <a:gd name="connsiteX19" fmla="*/ 0 w 928248"/>
              <a:gd name="connsiteY19" fmla="*/ 1126001 h 1126001"/>
              <a:gd name="connsiteX0" fmla="*/ 0 w 928248"/>
              <a:gd name="connsiteY0" fmla="*/ 1074964 h 1074964"/>
              <a:gd name="connsiteX1" fmla="*/ 9712 w 928248"/>
              <a:gd name="connsiteY1" fmla="*/ 1054461 h 1074964"/>
              <a:gd name="connsiteX2" fmla="*/ 98208 w 928248"/>
              <a:gd name="connsiteY2" fmla="*/ 786648 h 1074964"/>
              <a:gd name="connsiteX3" fmla="*/ 172772 w 928248"/>
              <a:gd name="connsiteY3" fmla="*/ 147463 h 1074964"/>
              <a:gd name="connsiteX4" fmla="*/ 150271 w 928248"/>
              <a:gd name="connsiteY4" fmla="*/ 5 h 1074964"/>
              <a:gd name="connsiteX5" fmla="*/ 158151 w 928248"/>
              <a:gd name="connsiteY5" fmla="*/ 25452 h 1074964"/>
              <a:gd name="connsiteX6" fmla="*/ 466059 w 928248"/>
              <a:gd name="connsiteY6" fmla="*/ 230032 h 1074964"/>
              <a:gd name="connsiteX7" fmla="*/ 773967 w 928248"/>
              <a:gd name="connsiteY7" fmla="*/ 25452 h 1074964"/>
              <a:gd name="connsiteX8" fmla="*/ 781849 w 928248"/>
              <a:gd name="connsiteY8" fmla="*/ 0 h 1074964"/>
              <a:gd name="connsiteX9" fmla="*/ 759347 w 928248"/>
              <a:gd name="connsiteY9" fmla="*/ 147463 h 1074964"/>
              <a:gd name="connsiteX10" fmla="*/ 833911 w 928248"/>
              <a:gd name="connsiteY10" fmla="*/ 786647 h 1074964"/>
              <a:gd name="connsiteX11" fmla="*/ 890361 w 928248"/>
              <a:gd name="connsiteY11" fmla="*/ 969096 h 1074964"/>
              <a:gd name="connsiteX12" fmla="*/ 928248 w 928248"/>
              <a:gd name="connsiteY12" fmla="*/ 1064195 h 1074964"/>
              <a:gd name="connsiteX13" fmla="*/ 924404 w 928248"/>
              <a:gd name="connsiteY13" fmla="*/ 1059536 h 1074964"/>
              <a:gd name="connsiteX14" fmla="*/ 468567 w 928248"/>
              <a:gd name="connsiteY14" fmla="*/ 870722 h 1074964"/>
              <a:gd name="connsiteX15" fmla="*/ 12729 w 928248"/>
              <a:gd name="connsiteY15" fmla="*/ 1059536 h 1074964"/>
              <a:gd name="connsiteX16" fmla="*/ 0 w 928248"/>
              <a:gd name="connsiteY16" fmla="*/ 1074964 h 10749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928248" h="1074964">
                <a:moveTo>
                  <a:pt x="0" y="1074964"/>
                </a:moveTo>
                <a:lnTo>
                  <a:pt x="9712" y="1054461"/>
                </a:lnTo>
                <a:cubicBezTo>
                  <a:pt x="42883" y="971257"/>
                  <a:pt x="72828" y="881366"/>
                  <a:pt x="98208" y="786648"/>
                </a:cubicBezTo>
                <a:cubicBezTo>
                  <a:pt x="161657" y="549853"/>
                  <a:pt x="185308" y="324919"/>
                  <a:pt x="172772" y="147463"/>
                </a:cubicBezTo>
                <a:lnTo>
                  <a:pt x="150271" y="5"/>
                </a:lnTo>
                <a:lnTo>
                  <a:pt x="158151" y="25452"/>
                </a:lnTo>
                <a:cubicBezTo>
                  <a:pt x="208881" y="145675"/>
                  <a:pt x="327642" y="230032"/>
                  <a:pt x="466059" y="230032"/>
                </a:cubicBezTo>
                <a:cubicBezTo>
                  <a:pt x="604476" y="230032"/>
                  <a:pt x="723238" y="145675"/>
                  <a:pt x="773967" y="25452"/>
                </a:cubicBezTo>
                <a:lnTo>
                  <a:pt x="781849" y="0"/>
                </a:lnTo>
                <a:lnTo>
                  <a:pt x="759347" y="147463"/>
                </a:lnTo>
                <a:cubicBezTo>
                  <a:pt x="746812" y="324919"/>
                  <a:pt x="770462" y="549853"/>
                  <a:pt x="833911" y="786647"/>
                </a:cubicBezTo>
                <a:cubicBezTo>
                  <a:pt x="850831" y="849793"/>
                  <a:pt x="869780" y="910793"/>
                  <a:pt x="890361" y="969096"/>
                </a:cubicBezTo>
                <a:lnTo>
                  <a:pt x="928248" y="1064195"/>
                </a:lnTo>
                <a:lnTo>
                  <a:pt x="924404" y="1059536"/>
                </a:lnTo>
                <a:cubicBezTo>
                  <a:pt x="807745" y="942877"/>
                  <a:pt x="646582" y="870722"/>
                  <a:pt x="468567" y="870722"/>
                </a:cubicBezTo>
                <a:cubicBezTo>
                  <a:pt x="290551" y="870722"/>
                  <a:pt x="129388" y="942877"/>
                  <a:pt x="12729" y="1059536"/>
                </a:cubicBezTo>
                <a:lnTo>
                  <a:pt x="0" y="1074964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E8BE536E-E107-46CD-B21B-B0B0282243DF}"/>
              </a:ext>
            </a:extLst>
          </p:cNvPr>
          <p:cNvSpPr/>
          <p:nvPr/>
        </p:nvSpPr>
        <p:spPr>
          <a:xfrm rot="16200000">
            <a:off x="4129801" y="3255514"/>
            <a:ext cx="852128" cy="750433"/>
          </a:xfrm>
          <a:custGeom>
            <a:avLst/>
            <a:gdLst>
              <a:gd name="connsiteX0" fmla="*/ 793705 w 928248"/>
              <a:gd name="connsiteY0" fmla="*/ 21093 h 1136129"/>
              <a:gd name="connsiteX1" fmla="*/ 795827 w 928248"/>
              <a:gd name="connsiteY1" fmla="*/ 0 h 1136129"/>
              <a:gd name="connsiteX2" fmla="*/ 797878 w 928248"/>
              <a:gd name="connsiteY2" fmla="*/ 9613 h 1136129"/>
              <a:gd name="connsiteX3" fmla="*/ 136244 w 928248"/>
              <a:gd name="connsiteY3" fmla="*/ 15124 h 1136129"/>
              <a:gd name="connsiteX4" fmla="*/ 137310 w 928248"/>
              <a:gd name="connsiteY4" fmla="*/ 10128 h 1136129"/>
              <a:gd name="connsiteX5" fmla="*/ 138413 w 928248"/>
              <a:gd name="connsiteY5" fmla="*/ 21090 h 1136129"/>
              <a:gd name="connsiteX6" fmla="*/ 0 w 928248"/>
              <a:gd name="connsiteY6" fmla="*/ 1136129 h 1136129"/>
              <a:gd name="connsiteX7" fmla="*/ 9712 w 928248"/>
              <a:gd name="connsiteY7" fmla="*/ 1115626 h 1136129"/>
              <a:gd name="connsiteX8" fmla="*/ 98208 w 928248"/>
              <a:gd name="connsiteY8" fmla="*/ 847813 h 1136129"/>
              <a:gd name="connsiteX9" fmla="*/ 172772 w 928248"/>
              <a:gd name="connsiteY9" fmla="*/ 208628 h 1136129"/>
              <a:gd name="connsiteX10" fmla="*/ 150271 w 928248"/>
              <a:gd name="connsiteY10" fmla="*/ 61170 h 1136129"/>
              <a:gd name="connsiteX11" fmla="*/ 158151 w 928248"/>
              <a:gd name="connsiteY11" fmla="*/ 86617 h 1136129"/>
              <a:gd name="connsiteX12" fmla="*/ 466059 w 928248"/>
              <a:gd name="connsiteY12" fmla="*/ 291197 h 1136129"/>
              <a:gd name="connsiteX13" fmla="*/ 773967 w 928248"/>
              <a:gd name="connsiteY13" fmla="*/ 86617 h 1136129"/>
              <a:gd name="connsiteX14" fmla="*/ 781849 w 928248"/>
              <a:gd name="connsiteY14" fmla="*/ 61165 h 1136129"/>
              <a:gd name="connsiteX15" fmla="*/ 759347 w 928248"/>
              <a:gd name="connsiteY15" fmla="*/ 208628 h 1136129"/>
              <a:gd name="connsiteX16" fmla="*/ 833911 w 928248"/>
              <a:gd name="connsiteY16" fmla="*/ 847812 h 1136129"/>
              <a:gd name="connsiteX17" fmla="*/ 890361 w 928248"/>
              <a:gd name="connsiteY17" fmla="*/ 1030261 h 1136129"/>
              <a:gd name="connsiteX18" fmla="*/ 928248 w 928248"/>
              <a:gd name="connsiteY18" fmla="*/ 1125360 h 1136129"/>
              <a:gd name="connsiteX19" fmla="*/ 924404 w 928248"/>
              <a:gd name="connsiteY19" fmla="*/ 1120701 h 1136129"/>
              <a:gd name="connsiteX20" fmla="*/ 468567 w 928248"/>
              <a:gd name="connsiteY20" fmla="*/ 931887 h 1136129"/>
              <a:gd name="connsiteX21" fmla="*/ 12729 w 928248"/>
              <a:gd name="connsiteY21" fmla="*/ 1120701 h 1136129"/>
              <a:gd name="connsiteX0" fmla="*/ 793705 w 928248"/>
              <a:gd name="connsiteY0" fmla="*/ 21093 h 1136129"/>
              <a:gd name="connsiteX1" fmla="*/ 795827 w 928248"/>
              <a:gd name="connsiteY1" fmla="*/ 0 h 1136129"/>
              <a:gd name="connsiteX2" fmla="*/ 797878 w 928248"/>
              <a:gd name="connsiteY2" fmla="*/ 9613 h 1136129"/>
              <a:gd name="connsiteX3" fmla="*/ 793705 w 928248"/>
              <a:gd name="connsiteY3" fmla="*/ 21093 h 1136129"/>
              <a:gd name="connsiteX4" fmla="*/ 138413 w 928248"/>
              <a:gd name="connsiteY4" fmla="*/ 21090 h 1136129"/>
              <a:gd name="connsiteX5" fmla="*/ 137310 w 928248"/>
              <a:gd name="connsiteY5" fmla="*/ 10128 h 1136129"/>
              <a:gd name="connsiteX6" fmla="*/ 138413 w 928248"/>
              <a:gd name="connsiteY6" fmla="*/ 21090 h 1136129"/>
              <a:gd name="connsiteX7" fmla="*/ 0 w 928248"/>
              <a:gd name="connsiteY7" fmla="*/ 1136129 h 1136129"/>
              <a:gd name="connsiteX8" fmla="*/ 9712 w 928248"/>
              <a:gd name="connsiteY8" fmla="*/ 1115626 h 1136129"/>
              <a:gd name="connsiteX9" fmla="*/ 98208 w 928248"/>
              <a:gd name="connsiteY9" fmla="*/ 847813 h 1136129"/>
              <a:gd name="connsiteX10" fmla="*/ 172772 w 928248"/>
              <a:gd name="connsiteY10" fmla="*/ 208628 h 1136129"/>
              <a:gd name="connsiteX11" fmla="*/ 150271 w 928248"/>
              <a:gd name="connsiteY11" fmla="*/ 61170 h 1136129"/>
              <a:gd name="connsiteX12" fmla="*/ 158151 w 928248"/>
              <a:gd name="connsiteY12" fmla="*/ 86617 h 1136129"/>
              <a:gd name="connsiteX13" fmla="*/ 466059 w 928248"/>
              <a:gd name="connsiteY13" fmla="*/ 291197 h 1136129"/>
              <a:gd name="connsiteX14" fmla="*/ 773967 w 928248"/>
              <a:gd name="connsiteY14" fmla="*/ 86617 h 1136129"/>
              <a:gd name="connsiteX15" fmla="*/ 781849 w 928248"/>
              <a:gd name="connsiteY15" fmla="*/ 61165 h 1136129"/>
              <a:gd name="connsiteX16" fmla="*/ 759347 w 928248"/>
              <a:gd name="connsiteY16" fmla="*/ 208628 h 1136129"/>
              <a:gd name="connsiteX17" fmla="*/ 833911 w 928248"/>
              <a:gd name="connsiteY17" fmla="*/ 847812 h 1136129"/>
              <a:gd name="connsiteX18" fmla="*/ 890361 w 928248"/>
              <a:gd name="connsiteY18" fmla="*/ 1030261 h 1136129"/>
              <a:gd name="connsiteX19" fmla="*/ 928248 w 928248"/>
              <a:gd name="connsiteY19" fmla="*/ 1125360 h 1136129"/>
              <a:gd name="connsiteX20" fmla="*/ 924404 w 928248"/>
              <a:gd name="connsiteY20" fmla="*/ 1120701 h 1136129"/>
              <a:gd name="connsiteX21" fmla="*/ 468567 w 928248"/>
              <a:gd name="connsiteY21" fmla="*/ 931887 h 1136129"/>
              <a:gd name="connsiteX22" fmla="*/ 12729 w 928248"/>
              <a:gd name="connsiteY22" fmla="*/ 1120701 h 1136129"/>
              <a:gd name="connsiteX23" fmla="*/ 0 w 928248"/>
              <a:gd name="connsiteY23" fmla="*/ 1136129 h 1136129"/>
              <a:gd name="connsiteX0" fmla="*/ 793705 w 928248"/>
              <a:gd name="connsiteY0" fmla="*/ 21093 h 1136129"/>
              <a:gd name="connsiteX1" fmla="*/ 795827 w 928248"/>
              <a:gd name="connsiteY1" fmla="*/ 0 h 1136129"/>
              <a:gd name="connsiteX2" fmla="*/ 797878 w 928248"/>
              <a:gd name="connsiteY2" fmla="*/ 9613 h 1136129"/>
              <a:gd name="connsiteX3" fmla="*/ 793705 w 928248"/>
              <a:gd name="connsiteY3" fmla="*/ 21093 h 1136129"/>
              <a:gd name="connsiteX4" fmla="*/ 0 w 928248"/>
              <a:gd name="connsiteY4" fmla="*/ 1136129 h 1136129"/>
              <a:gd name="connsiteX5" fmla="*/ 9712 w 928248"/>
              <a:gd name="connsiteY5" fmla="*/ 1115626 h 1136129"/>
              <a:gd name="connsiteX6" fmla="*/ 98208 w 928248"/>
              <a:gd name="connsiteY6" fmla="*/ 847813 h 1136129"/>
              <a:gd name="connsiteX7" fmla="*/ 172772 w 928248"/>
              <a:gd name="connsiteY7" fmla="*/ 208628 h 1136129"/>
              <a:gd name="connsiteX8" fmla="*/ 150271 w 928248"/>
              <a:gd name="connsiteY8" fmla="*/ 61170 h 1136129"/>
              <a:gd name="connsiteX9" fmla="*/ 158151 w 928248"/>
              <a:gd name="connsiteY9" fmla="*/ 86617 h 1136129"/>
              <a:gd name="connsiteX10" fmla="*/ 466059 w 928248"/>
              <a:gd name="connsiteY10" fmla="*/ 291197 h 1136129"/>
              <a:gd name="connsiteX11" fmla="*/ 773967 w 928248"/>
              <a:gd name="connsiteY11" fmla="*/ 86617 h 1136129"/>
              <a:gd name="connsiteX12" fmla="*/ 781849 w 928248"/>
              <a:gd name="connsiteY12" fmla="*/ 61165 h 1136129"/>
              <a:gd name="connsiteX13" fmla="*/ 759347 w 928248"/>
              <a:gd name="connsiteY13" fmla="*/ 208628 h 1136129"/>
              <a:gd name="connsiteX14" fmla="*/ 833911 w 928248"/>
              <a:gd name="connsiteY14" fmla="*/ 847812 h 1136129"/>
              <a:gd name="connsiteX15" fmla="*/ 890361 w 928248"/>
              <a:gd name="connsiteY15" fmla="*/ 1030261 h 1136129"/>
              <a:gd name="connsiteX16" fmla="*/ 928248 w 928248"/>
              <a:gd name="connsiteY16" fmla="*/ 1125360 h 1136129"/>
              <a:gd name="connsiteX17" fmla="*/ 924404 w 928248"/>
              <a:gd name="connsiteY17" fmla="*/ 1120701 h 1136129"/>
              <a:gd name="connsiteX18" fmla="*/ 468567 w 928248"/>
              <a:gd name="connsiteY18" fmla="*/ 931887 h 1136129"/>
              <a:gd name="connsiteX19" fmla="*/ 12729 w 928248"/>
              <a:gd name="connsiteY19" fmla="*/ 1120701 h 1136129"/>
              <a:gd name="connsiteX20" fmla="*/ 0 w 928248"/>
              <a:gd name="connsiteY20" fmla="*/ 1136129 h 1136129"/>
              <a:gd name="connsiteX0" fmla="*/ 797878 w 928248"/>
              <a:gd name="connsiteY0" fmla="*/ 9613 h 1136129"/>
              <a:gd name="connsiteX1" fmla="*/ 795827 w 928248"/>
              <a:gd name="connsiteY1" fmla="*/ 0 h 1136129"/>
              <a:gd name="connsiteX2" fmla="*/ 797878 w 928248"/>
              <a:gd name="connsiteY2" fmla="*/ 9613 h 1136129"/>
              <a:gd name="connsiteX3" fmla="*/ 0 w 928248"/>
              <a:gd name="connsiteY3" fmla="*/ 1136129 h 1136129"/>
              <a:gd name="connsiteX4" fmla="*/ 9712 w 928248"/>
              <a:gd name="connsiteY4" fmla="*/ 1115626 h 1136129"/>
              <a:gd name="connsiteX5" fmla="*/ 98208 w 928248"/>
              <a:gd name="connsiteY5" fmla="*/ 847813 h 1136129"/>
              <a:gd name="connsiteX6" fmla="*/ 172772 w 928248"/>
              <a:gd name="connsiteY6" fmla="*/ 208628 h 1136129"/>
              <a:gd name="connsiteX7" fmla="*/ 150271 w 928248"/>
              <a:gd name="connsiteY7" fmla="*/ 61170 h 1136129"/>
              <a:gd name="connsiteX8" fmla="*/ 158151 w 928248"/>
              <a:gd name="connsiteY8" fmla="*/ 86617 h 1136129"/>
              <a:gd name="connsiteX9" fmla="*/ 466059 w 928248"/>
              <a:gd name="connsiteY9" fmla="*/ 291197 h 1136129"/>
              <a:gd name="connsiteX10" fmla="*/ 773967 w 928248"/>
              <a:gd name="connsiteY10" fmla="*/ 86617 h 1136129"/>
              <a:gd name="connsiteX11" fmla="*/ 781849 w 928248"/>
              <a:gd name="connsiteY11" fmla="*/ 61165 h 1136129"/>
              <a:gd name="connsiteX12" fmla="*/ 759347 w 928248"/>
              <a:gd name="connsiteY12" fmla="*/ 208628 h 1136129"/>
              <a:gd name="connsiteX13" fmla="*/ 833911 w 928248"/>
              <a:gd name="connsiteY13" fmla="*/ 847812 h 1136129"/>
              <a:gd name="connsiteX14" fmla="*/ 890361 w 928248"/>
              <a:gd name="connsiteY14" fmla="*/ 1030261 h 1136129"/>
              <a:gd name="connsiteX15" fmla="*/ 928248 w 928248"/>
              <a:gd name="connsiteY15" fmla="*/ 1125360 h 1136129"/>
              <a:gd name="connsiteX16" fmla="*/ 924404 w 928248"/>
              <a:gd name="connsiteY16" fmla="*/ 1120701 h 1136129"/>
              <a:gd name="connsiteX17" fmla="*/ 468567 w 928248"/>
              <a:gd name="connsiteY17" fmla="*/ 931887 h 1136129"/>
              <a:gd name="connsiteX18" fmla="*/ 12729 w 928248"/>
              <a:gd name="connsiteY18" fmla="*/ 1120701 h 1136129"/>
              <a:gd name="connsiteX19" fmla="*/ 0 w 928248"/>
              <a:gd name="connsiteY19" fmla="*/ 1136129 h 1136129"/>
              <a:gd name="connsiteX0" fmla="*/ 0 w 928248"/>
              <a:gd name="connsiteY0" fmla="*/ 1074964 h 1074964"/>
              <a:gd name="connsiteX1" fmla="*/ 9712 w 928248"/>
              <a:gd name="connsiteY1" fmla="*/ 1054461 h 1074964"/>
              <a:gd name="connsiteX2" fmla="*/ 98208 w 928248"/>
              <a:gd name="connsiteY2" fmla="*/ 786648 h 1074964"/>
              <a:gd name="connsiteX3" fmla="*/ 172772 w 928248"/>
              <a:gd name="connsiteY3" fmla="*/ 147463 h 1074964"/>
              <a:gd name="connsiteX4" fmla="*/ 150271 w 928248"/>
              <a:gd name="connsiteY4" fmla="*/ 5 h 1074964"/>
              <a:gd name="connsiteX5" fmla="*/ 158151 w 928248"/>
              <a:gd name="connsiteY5" fmla="*/ 25452 h 1074964"/>
              <a:gd name="connsiteX6" fmla="*/ 466059 w 928248"/>
              <a:gd name="connsiteY6" fmla="*/ 230032 h 1074964"/>
              <a:gd name="connsiteX7" fmla="*/ 773967 w 928248"/>
              <a:gd name="connsiteY7" fmla="*/ 25452 h 1074964"/>
              <a:gd name="connsiteX8" fmla="*/ 781849 w 928248"/>
              <a:gd name="connsiteY8" fmla="*/ 0 h 1074964"/>
              <a:gd name="connsiteX9" fmla="*/ 759347 w 928248"/>
              <a:gd name="connsiteY9" fmla="*/ 147463 h 1074964"/>
              <a:gd name="connsiteX10" fmla="*/ 833911 w 928248"/>
              <a:gd name="connsiteY10" fmla="*/ 786647 h 1074964"/>
              <a:gd name="connsiteX11" fmla="*/ 890361 w 928248"/>
              <a:gd name="connsiteY11" fmla="*/ 969096 h 1074964"/>
              <a:gd name="connsiteX12" fmla="*/ 928248 w 928248"/>
              <a:gd name="connsiteY12" fmla="*/ 1064195 h 1074964"/>
              <a:gd name="connsiteX13" fmla="*/ 924404 w 928248"/>
              <a:gd name="connsiteY13" fmla="*/ 1059536 h 1074964"/>
              <a:gd name="connsiteX14" fmla="*/ 468567 w 928248"/>
              <a:gd name="connsiteY14" fmla="*/ 870722 h 1074964"/>
              <a:gd name="connsiteX15" fmla="*/ 12729 w 928248"/>
              <a:gd name="connsiteY15" fmla="*/ 1059536 h 1074964"/>
              <a:gd name="connsiteX16" fmla="*/ 0 w 928248"/>
              <a:gd name="connsiteY16" fmla="*/ 1074964 h 10749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928248" h="1074964">
                <a:moveTo>
                  <a:pt x="0" y="1074964"/>
                </a:moveTo>
                <a:lnTo>
                  <a:pt x="9712" y="1054461"/>
                </a:lnTo>
                <a:cubicBezTo>
                  <a:pt x="42883" y="971257"/>
                  <a:pt x="72828" y="881366"/>
                  <a:pt x="98208" y="786648"/>
                </a:cubicBezTo>
                <a:cubicBezTo>
                  <a:pt x="161657" y="549853"/>
                  <a:pt x="185308" y="324919"/>
                  <a:pt x="172772" y="147463"/>
                </a:cubicBezTo>
                <a:lnTo>
                  <a:pt x="150271" y="5"/>
                </a:lnTo>
                <a:lnTo>
                  <a:pt x="158151" y="25452"/>
                </a:lnTo>
                <a:cubicBezTo>
                  <a:pt x="208881" y="145675"/>
                  <a:pt x="327642" y="230032"/>
                  <a:pt x="466059" y="230032"/>
                </a:cubicBezTo>
                <a:cubicBezTo>
                  <a:pt x="604476" y="230032"/>
                  <a:pt x="723238" y="145675"/>
                  <a:pt x="773967" y="25452"/>
                </a:cubicBezTo>
                <a:lnTo>
                  <a:pt x="781849" y="0"/>
                </a:lnTo>
                <a:lnTo>
                  <a:pt x="759347" y="147463"/>
                </a:lnTo>
                <a:cubicBezTo>
                  <a:pt x="746812" y="324919"/>
                  <a:pt x="770462" y="549853"/>
                  <a:pt x="833911" y="786647"/>
                </a:cubicBezTo>
                <a:cubicBezTo>
                  <a:pt x="850831" y="849793"/>
                  <a:pt x="869780" y="910793"/>
                  <a:pt x="890361" y="969096"/>
                </a:cubicBezTo>
                <a:lnTo>
                  <a:pt x="928248" y="1064195"/>
                </a:lnTo>
                <a:lnTo>
                  <a:pt x="924404" y="1059536"/>
                </a:lnTo>
                <a:cubicBezTo>
                  <a:pt x="807745" y="942877"/>
                  <a:pt x="646582" y="870722"/>
                  <a:pt x="468567" y="870722"/>
                </a:cubicBezTo>
                <a:cubicBezTo>
                  <a:pt x="290551" y="870722"/>
                  <a:pt x="129388" y="942877"/>
                  <a:pt x="12729" y="1059536"/>
                </a:cubicBezTo>
                <a:lnTo>
                  <a:pt x="0" y="1074964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71" name="Freeform: Shape 70">
            <a:extLst>
              <a:ext uri="{FF2B5EF4-FFF2-40B4-BE49-F238E27FC236}">
                <a16:creationId xmlns:a16="http://schemas.microsoft.com/office/drawing/2014/main" id="{5B9AF454-D6B4-4933-8379-F1BA14EF3756}"/>
              </a:ext>
            </a:extLst>
          </p:cNvPr>
          <p:cNvSpPr/>
          <p:nvPr/>
        </p:nvSpPr>
        <p:spPr>
          <a:xfrm rot="5400000">
            <a:off x="1757062" y="3255513"/>
            <a:ext cx="852128" cy="750433"/>
          </a:xfrm>
          <a:custGeom>
            <a:avLst/>
            <a:gdLst>
              <a:gd name="connsiteX0" fmla="*/ 793705 w 928248"/>
              <a:gd name="connsiteY0" fmla="*/ 21093 h 1136129"/>
              <a:gd name="connsiteX1" fmla="*/ 795827 w 928248"/>
              <a:gd name="connsiteY1" fmla="*/ 0 h 1136129"/>
              <a:gd name="connsiteX2" fmla="*/ 797878 w 928248"/>
              <a:gd name="connsiteY2" fmla="*/ 9613 h 1136129"/>
              <a:gd name="connsiteX3" fmla="*/ 136244 w 928248"/>
              <a:gd name="connsiteY3" fmla="*/ 15124 h 1136129"/>
              <a:gd name="connsiteX4" fmla="*/ 137310 w 928248"/>
              <a:gd name="connsiteY4" fmla="*/ 10128 h 1136129"/>
              <a:gd name="connsiteX5" fmla="*/ 138413 w 928248"/>
              <a:gd name="connsiteY5" fmla="*/ 21090 h 1136129"/>
              <a:gd name="connsiteX6" fmla="*/ 0 w 928248"/>
              <a:gd name="connsiteY6" fmla="*/ 1136129 h 1136129"/>
              <a:gd name="connsiteX7" fmla="*/ 9712 w 928248"/>
              <a:gd name="connsiteY7" fmla="*/ 1115626 h 1136129"/>
              <a:gd name="connsiteX8" fmla="*/ 98208 w 928248"/>
              <a:gd name="connsiteY8" fmla="*/ 847813 h 1136129"/>
              <a:gd name="connsiteX9" fmla="*/ 172772 w 928248"/>
              <a:gd name="connsiteY9" fmla="*/ 208628 h 1136129"/>
              <a:gd name="connsiteX10" fmla="*/ 150271 w 928248"/>
              <a:gd name="connsiteY10" fmla="*/ 61170 h 1136129"/>
              <a:gd name="connsiteX11" fmla="*/ 158151 w 928248"/>
              <a:gd name="connsiteY11" fmla="*/ 86617 h 1136129"/>
              <a:gd name="connsiteX12" fmla="*/ 466059 w 928248"/>
              <a:gd name="connsiteY12" fmla="*/ 291197 h 1136129"/>
              <a:gd name="connsiteX13" fmla="*/ 773967 w 928248"/>
              <a:gd name="connsiteY13" fmla="*/ 86617 h 1136129"/>
              <a:gd name="connsiteX14" fmla="*/ 781849 w 928248"/>
              <a:gd name="connsiteY14" fmla="*/ 61165 h 1136129"/>
              <a:gd name="connsiteX15" fmla="*/ 759347 w 928248"/>
              <a:gd name="connsiteY15" fmla="*/ 208628 h 1136129"/>
              <a:gd name="connsiteX16" fmla="*/ 833911 w 928248"/>
              <a:gd name="connsiteY16" fmla="*/ 847812 h 1136129"/>
              <a:gd name="connsiteX17" fmla="*/ 890361 w 928248"/>
              <a:gd name="connsiteY17" fmla="*/ 1030261 h 1136129"/>
              <a:gd name="connsiteX18" fmla="*/ 928248 w 928248"/>
              <a:gd name="connsiteY18" fmla="*/ 1125360 h 1136129"/>
              <a:gd name="connsiteX19" fmla="*/ 924404 w 928248"/>
              <a:gd name="connsiteY19" fmla="*/ 1120701 h 1136129"/>
              <a:gd name="connsiteX20" fmla="*/ 468567 w 928248"/>
              <a:gd name="connsiteY20" fmla="*/ 931887 h 1136129"/>
              <a:gd name="connsiteX21" fmla="*/ 12729 w 928248"/>
              <a:gd name="connsiteY21" fmla="*/ 1120701 h 1136129"/>
              <a:gd name="connsiteX0" fmla="*/ 793705 w 928248"/>
              <a:gd name="connsiteY0" fmla="*/ 11480 h 1126516"/>
              <a:gd name="connsiteX1" fmla="*/ 797878 w 928248"/>
              <a:gd name="connsiteY1" fmla="*/ 0 h 1126516"/>
              <a:gd name="connsiteX2" fmla="*/ 793705 w 928248"/>
              <a:gd name="connsiteY2" fmla="*/ 11480 h 1126516"/>
              <a:gd name="connsiteX3" fmla="*/ 136244 w 928248"/>
              <a:gd name="connsiteY3" fmla="*/ 5511 h 1126516"/>
              <a:gd name="connsiteX4" fmla="*/ 137310 w 928248"/>
              <a:gd name="connsiteY4" fmla="*/ 515 h 1126516"/>
              <a:gd name="connsiteX5" fmla="*/ 138413 w 928248"/>
              <a:gd name="connsiteY5" fmla="*/ 11477 h 1126516"/>
              <a:gd name="connsiteX6" fmla="*/ 136244 w 928248"/>
              <a:gd name="connsiteY6" fmla="*/ 5511 h 1126516"/>
              <a:gd name="connsiteX7" fmla="*/ 0 w 928248"/>
              <a:gd name="connsiteY7" fmla="*/ 1126516 h 1126516"/>
              <a:gd name="connsiteX8" fmla="*/ 9712 w 928248"/>
              <a:gd name="connsiteY8" fmla="*/ 1106013 h 1126516"/>
              <a:gd name="connsiteX9" fmla="*/ 98208 w 928248"/>
              <a:gd name="connsiteY9" fmla="*/ 838200 h 1126516"/>
              <a:gd name="connsiteX10" fmla="*/ 172772 w 928248"/>
              <a:gd name="connsiteY10" fmla="*/ 199015 h 1126516"/>
              <a:gd name="connsiteX11" fmla="*/ 150271 w 928248"/>
              <a:gd name="connsiteY11" fmla="*/ 51557 h 1126516"/>
              <a:gd name="connsiteX12" fmla="*/ 158151 w 928248"/>
              <a:gd name="connsiteY12" fmla="*/ 77004 h 1126516"/>
              <a:gd name="connsiteX13" fmla="*/ 466059 w 928248"/>
              <a:gd name="connsiteY13" fmla="*/ 281584 h 1126516"/>
              <a:gd name="connsiteX14" fmla="*/ 773967 w 928248"/>
              <a:gd name="connsiteY14" fmla="*/ 77004 h 1126516"/>
              <a:gd name="connsiteX15" fmla="*/ 781849 w 928248"/>
              <a:gd name="connsiteY15" fmla="*/ 51552 h 1126516"/>
              <a:gd name="connsiteX16" fmla="*/ 759347 w 928248"/>
              <a:gd name="connsiteY16" fmla="*/ 199015 h 1126516"/>
              <a:gd name="connsiteX17" fmla="*/ 833911 w 928248"/>
              <a:gd name="connsiteY17" fmla="*/ 838199 h 1126516"/>
              <a:gd name="connsiteX18" fmla="*/ 890361 w 928248"/>
              <a:gd name="connsiteY18" fmla="*/ 1020648 h 1126516"/>
              <a:gd name="connsiteX19" fmla="*/ 928248 w 928248"/>
              <a:gd name="connsiteY19" fmla="*/ 1115747 h 1126516"/>
              <a:gd name="connsiteX20" fmla="*/ 924404 w 928248"/>
              <a:gd name="connsiteY20" fmla="*/ 1111088 h 1126516"/>
              <a:gd name="connsiteX21" fmla="*/ 468567 w 928248"/>
              <a:gd name="connsiteY21" fmla="*/ 922274 h 1126516"/>
              <a:gd name="connsiteX22" fmla="*/ 12729 w 928248"/>
              <a:gd name="connsiteY22" fmla="*/ 1111088 h 1126516"/>
              <a:gd name="connsiteX23" fmla="*/ 0 w 928248"/>
              <a:gd name="connsiteY23" fmla="*/ 1126516 h 1126516"/>
              <a:gd name="connsiteX0" fmla="*/ 136244 w 928248"/>
              <a:gd name="connsiteY0" fmla="*/ 4996 h 1126001"/>
              <a:gd name="connsiteX1" fmla="*/ 137310 w 928248"/>
              <a:gd name="connsiteY1" fmla="*/ 0 h 1126001"/>
              <a:gd name="connsiteX2" fmla="*/ 138413 w 928248"/>
              <a:gd name="connsiteY2" fmla="*/ 10962 h 1126001"/>
              <a:gd name="connsiteX3" fmla="*/ 136244 w 928248"/>
              <a:gd name="connsiteY3" fmla="*/ 4996 h 1126001"/>
              <a:gd name="connsiteX4" fmla="*/ 0 w 928248"/>
              <a:gd name="connsiteY4" fmla="*/ 1126001 h 1126001"/>
              <a:gd name="connsiteX5" fmla="*/ 9712 w 928248"/>
              <a:gd name="connsiteY5" fmla="*/ 1105498 h 1126001"/>
              <a:gd name="connsiteX6" fmla="*/ 98208 w 928248"/>
              <a:gd name="connsiteY6" fmla="*/ 837685 h 1126001"/>
              <a:gd name="connsiteX7" fmla="*/ 172772 w 928248"/>
              <a:gd name="connsiteY7" fmla="*/ 198500 h 1126001"/>
              <a:gd name="connsiteX8" fmla="*/ 150271 w 928248"/>
              <a:gd name="connsiteY8" fmla="*/ 51042 h 1126001"/>
              <a:gd name="connsiteX9" fmla="*/ 158151 w 928248"/>
              <a:gd name="connsiteY9" fmla="*/ 76489 h 1126001"/>
              <a:gd name="connsiteX10" fmla="*/ 466059 w 928248"/>
              <a:gd name="connsiteY10" fmla="*/ 281069 h 1126001"/>
              <a:gd name="connsiteX11" fmla="*/ 773967 w 928248"/>
              <a:gd name="connsiteY11" fmla="*/ 76489 h 1126001"/>
              <a:gd name="connsiteX12" fmla="*/ 781849 w 928248"/>
              <a:gd name="connsiteY12" fmla="*/ 51037 h 1126001"/>
              <a:gd name="connsiteX13" fmla="*/ 759347 w 928248"/>
              <a:gd name="connsiteY13" fmla="*/ 198500 h 1126001"/>
              <a:gd name="connsiteX14" fmla="*/ 833911 w 928248"/>
              <a:gd name="connsiteY14" fmla="*/ 837684 h 1126001"/>
              <a:gd name="connsiteX15" fmla="*/ 890361 w 928248"/>
              <a:gd name="connsiteY15" fmla="*/ 1020133 h 1126001"/>
              <a:gd name="connsiteX16" fmla="*/ 928248 w 928248"/>
              <a:gd name="connsiteY16" fmla="*/ 1115232 h 1126001"/>
              <a:gd name="connsiteX17" fmla="*/ 924404 w 928248"/>
              <a:gd name="connsiteY17" fmla="*/ 1110573 h 1126001"/>
              <a:gd name="connsiteX18" fmla="*/ 468567 w 928248"/>
              <a:gd name="connsiteY18" fmla="*/ 921759 h 1126001"/>
              <a:gd name="connsiteX19" fmla="*/ 12729 w 928248"/>
              <a:gd name="connsiteY19" fmla="*/ 1110573 h 1126001"/>
              <a:gd name="connsiteX20" fmla="*/ 0 w 928248"/>
              <a:gd name="connsiteY20" fmla="*/ 1126001 h 1126001"/>
              <a:gd name="connsiteX0" fmla="*/ 138413 w 928248"/>
              <a:gd name="connsiteY0" fmla="*/ 10962 h 1126001"/>
              <a:gd name="connsiteX1" fmla="*/ 137310 w 928248"/>
              <a:gd name="connsiteY1" fmla="*/ 0 h 1126001"/>
              <a:gd name="connsiteX2" fmla="*/ 138413 w 928248"/>
              <a:gd name="connsiteY2" fmla="*/ 10962 h 1126001"/>
              <a:gd name="connsiteX3" fmla="*/ 0 w 928248"/>
              <a:gd name="connsiteY3" fmla="*/ 1126001 h 1126001"/>
              <a:gd name="connsiteX4" fmla="*/ 9712 w 928248"/>
              <a:gd name="connsiteY4" fmla="*/ 1105498 h 1126001"/>
              <a:gd name="connsiteX5" fmla="*/ 98208 w 928248"/>
              <a:gd name="connsiteY5" fmla="*/ 837685 h 1126001"/>
              <a:gd name="connsiteX6" fmla="*/ 172772 w 928248"/>
              <a:gd name="connsiteY6" fmla="*/ 198500 h 1126001"/>
              <a:gd name="connsiteX7" fmla="*/ 150271 w 928248"/>
              <a:gd name="connsiteY7" fmla="*/ 51042 h 1126001"/>
              <a:gd name="connsiteX8" fmla="*/ 158151 w 928248"/>
              <a:gd name="connsiteY8" fmla="*/ 76489 h 1126001"/>
              <a:gd name="connsiteX9" fmla="*/ 466059 w 928248"/>
              <a:gd name="connsiteY9" fmla="*/ 281069 h 1126001"/>
              <a:gd name="connsiteX10" fmla="*/ 773967 w 928248"/>
              <a:gd name="connsiteY10" fmla="*/ 76489 h 1126001"/>
              <a:gd name="connsiteX11" fmla="*/ 781849 w 928248"/>
              <a:gd name="connsiteY11" fmla="*/ 51037 h 1126001"/>
              <a:gd name="connsiteX12" fmla="*/ 759347 w 928248"/>
              <a:gd name="connsiteY12" fmla="*/ 198500 h 1126001"/>
              <a:gd name="connsiteX13" fmla="*/ 833911 w 928248"/>
              <a:gd name="connsiteY13" fmla="*/ 837684 h 1126001"/>
              <a:gd name="connsiteX14" fmla="*/ 890361 w 928248"/>
              <a:gd name="connsiteY14" fmla="*/ 1020133 h 1126001"/>
              <a:gd name="connsiteX15" fmla="*/ 928248 w 928248"/>
              <a:gd name="connsiteY15" fmla="*/ 1115232 h 1126001"/>
              <a:gd name="connsiteX16" fmla="*/ 924404 w 928248"/>
              <a:gd name="connsiteY16" fmla="*/ 1110573 h 1126001"/>
              <a:gd name="connsiteX17" fmla="*/ 468567 w 928248"/>
              <a:gd name="connsiteY17" fmla="*/ 921759 h 1126001"/>
              <a:gd name="connsiteX18" fmla="*/ 12729 w 928248"/>
              <a:gd name="connsiteY18" fmla="*/ 1110573 h 1126001"/>
              <a:gd name="connsiteX19" fmla="*/ 0 w 928248"/>
              <a:gd name="connsiteY19" fmla="*/ 1126001 h 1126001"/>
              <a:gd name="connsiteX0" fmla="*/ 0 w 928248"/>
              <a:gd name="connsiteY0" fmla="*/ 1074964 h 1074964"/>
              <a:gd name="connsiteX1" fmla="*/ 9712 w 928248"/>
              <a:gd name="connsiteY1" fmla="*/ 1054461 h 1074964"/>
              <a:gd name="connsiteX2" fmla="*/ 98208 w 928248"/>
              <a:gd name="connsiteY2" fmla="*/ 786648 h 1074964"/>
              <a:gd name="connsiteX3" fmla="*/ 172772 w 928248"/>
              <a:gd name="connsiteY3" fmla="*/ 147463 h 1074964"/>
              <a:gd name="connsiteX4" fmla="*/ 150271 w 928248"/>
              <a:gd name="connsiteY4" fmla="*/ 5 h 1074964"/>
              <a:gd name="connsiteX5" fmla="*/ 158151 w 928248"/>
              <a:gd name="connsiteY5" fmla="*/ 25452 h 1074964"/>
              <a:gd name="connsiteX6" fmla="*/ 466059 w 928248"/>
              <a:gd name="connsiteY6" fmla="*/ 230032 h 1074964"/>
              <a:gd name="connsiteX7" fmla="*/ 773967 w 928248"/>
              <a:gd name="connsiteY7" fmla="*/ 25452 h 1074964"/>
              <a:gd name="connsiteX8" fmla="*/ 781849 w 928248"/>
              <a:gd name="connsiteY8" fmla="*/ 0 h 1074964"/>
              <a:gd name="connsiteX9" fmla="*/ 759347 w 928248"/>
              <a:gd name="connsiteY9" fmla="*/ 147463 h 1074964"/>
              <a:gd name="connsiteX10" fmla="*/ 833911 w 928248"/>
              <a:gd name="connsiteY10" fmla="*/ 786647 h 1074964"/>
              <a:gd name="connsiteX11" fmla="*/ 890361 w 928248"/>
              <a:gd name="connsiteY11" fmla="*/ 969096 h 1074964"/>
              <a:gd name="connsiteX12" fmla="*/ 928248 w 928248"/>
              <a:gd name="connsiteY12" fmla="*/ 1064195 h 1074964"/>
              <a:gd name="connsiteX13" fmla="*/ 924404 w 928248"/>
              <a:gd name="connsiteY13" fmla="*/ 1059536 h 1074964"/>
              <a:gd name="connsiteX14" fmla="*/ 468567 w 928248"/>
              <a:gd name="connsiteY14" fmla="*/ 870722 h 1074964"/>
              <a:gd name="connsiteX15" fmla="*/ 12729 w 928248"/>
              <a:gd name="connsiteY15" fmla="*/ 1059536 h 1074964"/>
              <a:gd name="connsiteX16" fmla="*/ 0 w 928248"/>
              <a:gd name="connsiteY16" fmla="*/ 1074964 h 10749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928248" h="1074964">
                <a:moveTo>
                  <a:pt x="0" y="1074964"/>
                </a:moveTo>
                <a:lnTo>
                  <a:pt x="9712" y="1054461"/>
                </a:lnTo>
                <a:cubicBezTo>
                  <a:pt x="42883" y="971257"/>
                  <a:pt x="72828" y="881366"/>
                  <a:pt x="98208" y="786648"/>
                </a:cubicBezTo>
                <a:cubicBezTo>
                  <a:pt x="161657" y="549853"/>
                  <a:pt x="185308" y="324919"/>
                  <a:pt x="172772" y="147463"/>
                </a:cubicBezTo>
                <a:lnTo>
                  <a:pt x="150271" y="5"/>
                </a:lnTo>
                <a:lnTo>
                  <a:pt x="158151" y="25452"/>
                </a:lnTo>
                <a:cubicBezTo>
                  <a:pt x="208881" y="145675"/>
                  <a:pt x="327642" y="230032"/>
                  <a:pt x="466059" y="230032"/>
                </a:cubicBezTo>
                <a:cubicBezTo>
                  <a:pt x="604476" y="230032"/>
                  <a:pt x="723238" y="145675"/>
                  <a:pt x="773967" y="25452"/>
                </a:cubicBezTo>
                <a:lnTo>
                  <a:pt x="781849" y="0"/>
                </a:lnTo>
                <a:lnTo>
                  <a:pt x="759347" y="147463"/>
                </a:lnTo>
                <a:cubicBezTo>
                  <a:pt x="746812" y="324919"/>
                  <a:pt x="770462" y="549853"/>
                  <a:pt x="833911" y="786647"/>
                </a:cubicBezTo>
                <a:cubicBezTo>
                  <a:pt x="850831" y="849793"/>
                  <a:pt x="869780" y="910793"/>
                  <a:pt x="890361" y="969096"/>
                </a:cubicBezTo>
                <a:lnTo>
                  <a:pt x="928248" y="1064195"/>
                </a:lnTo>
                <a:lnTo>
                  <a:pt x="924404" y="1059536"/>
                </a:lnTo>
                <a:cubicBezTo>
                  <a:pt x="807745" y="942877"/>
                  <a:pt x="646582" y="870722"/>
                  <a:pt x="468567" y="870722"/>
                </a:cubicBezTo>
                <a:cubicBezTo>
                  <a:pt x="290551" y="870722"/>
                  <a:pt x="129388" y="942877"/>
                  <a:pt x="12729" y="1059536"/>
                </a:cubicBezTo>
                <a:lnTo>
                  <a:pt x="0" y="1074964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585256B4-A496-4363-BC8E-D250EA921B5C}"/>
              </a:ext>
            </a:extLst>
          </p:cNvPr>
          <p:cNvSpPr/>
          <p:nvPr/>
        </p:nvSpPr>
        <p:spPr>
          <a:xfrm>
            <a:off x="2743462" y="3384897"/>
            <a:ext cx="520253" cy="491665"/>
          </a:xfrm>
          <a:custGeom>
            <a:avLst/>
            <a:gdLst>
              <a:gd name="connsiteX0" fmla="*/ 0 w 508000"/>
              <a:gd name="connsiteY0" fmla="*/ 0 h 286831"/>
              <a:gd name="connsiteX1" fmla="*/ 58317 w 508000"/>
              <a:gd name="connsiteY1" fmla="*/ 26958 h 286831"/>
              <a:gd name="connsiteX2" fmla="*/ 254001 w 508000"/>
              <a:gd name="connsiteY2" fmla="*/ 63622 h 286831"/>
              <a:gd name="connsiteX3" fmla="*/ 449684 w 508000"/>
              <a:gd name="connsiteY3" fmla="*/ 26958 h 286831"/>
              <a:gd name="connsiteX4" fmla="*/ 508000 w 508000"/>
              <a:gd name="connsiteY4" fmla="*/ 1 h 286831"/>
              <a:gd name="connsiteX5" fmla="*/ 508000 w 508000"/>
              <a:gd name="connsiteY5" fmla="*/ 286830 h 286831"/>
              <a:gd name="connsiteX6" fmla="*/ 449684 w 508000"/>
              <a:gd name="connsiteY6" fmla="*/ 259873 h 286831"/>
              <a:gd name="connsiteX7" fmla="*/ 254001 w 508000"/>
              <a:gd name="connsiteY7" fmla="*/ 223208 h 286831"/>
              <a:gd name="connsiteX8" fmla="*/ 58317 w 508000"/>
              <a:gd name="connsiteY8" fmla="*/ 259873 h 286831"/>
              <a:gd name="connsiteX9" fmla="*/ 0 w 508000"/>
              <a:gd name="connsiteY9" fmla="*/ 286831 h 286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08000" h="286831">
                <a:moveTo>
                  <a:pt x="0" y="0"/>
                </a:moveTo>
                <a:lnTo>
                  <a:pt x="58317" y="26958"/>
                </a:lnTo>
                <a:cubicBezTo>
                  <a:pt x="118908" y="50622"/>
                  <a:pt x="184922" y="63622"/>
                  <a:pt x="254001" y="63622"/>
                </a:cubicBezTo>
                <a:cubicBezTo>
                  <a:pt x="323080" y="63622"/>
                  <a:pt x="389094" y="50622"/>
                  <a:pt x="449684" y="26958"/>
                </a:cubicBezTo>
                <a:lnTo>
                  <a:pt x="508000" y="1"/>
                </a:lnTo>
                <a:lnTo>
                  <a:pt x="508000" y="286830"/>
                </a:lnTo>
                <a:lnTo>
                  <a:pt x="449684" y="259873"/>
                </a:lnTo>
                <a:cubicBezTo>
                  <a:pt x="389094" y="236208"/>
                  <a:pt x="323080" y="223208"/>
                  <a:pt x="254001" y="223208"/>
                </a:cubicBezTo>
                <a:cubicBezTo>
                  <a:pt x="184922" y="223208"/>
                  <a:pt x="118908" y="236208"/>
                  <a:pt x="58317" y="259873"/>
                </a:cubicBezTo>
                <a:lnTo>
                  <a:pt x="0" y="286831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81" name="Freeform: Shape 80">
            <a:extLst>
              <a:ext uri="{FF2B5EF4-FFF2-40B4-BE49-F238E27FC236}">
                <a16:creationId xmlns:a16="http://schemas.microsoft.com/office/drawing/2014/main" id="{D8D01FE3-B2F6-4564-8BF8-84D2D0B330DA}"/>
              </a:ext>
            </a:extLst>
          </p:cNvPr>
          <p:cNvSpPr/>
          <p:nvPr/>
        </p:nvSpPr>
        <p:spPr>
          <a:xfrm>
            <a:off x="3482402" y="3384897"/>
            <a:ext cx="520253" cy="491665"/>
          </a:xfrm>
          <a:custGeom>
            <a:avLst/>
            <a:gdLst>
              <a:gd name="connsiteX0" fmla="*/ 0 w 508000"/>
              <a:gd name="connsiteY0" fmla="*/ 0 h 286831"/>
              <a:gd name="connsiteX1" fmla="*/ 58317 w 508000"/>
              <a:gd name="connsiteY1" fmla="*/ 26958 h 286831"/>
              <a:gd name="connsiteX2" fmla="*/ 254001 w 508000"/>
              <a:gd name="connsiteY2" fmla="*/ 63622 h 286831"/>
              <a:gd name="connsiteX3" fmla="*/ 449684 w 508000"/>
              <a:gd name="connsiteY3" fmla="*/ 26958 h 286831"/>
              <a:gd name="connsiteX4" fmla="*/ 508000 w 508000"/>
              <a:gd name="connsiteY4" fmla="*/ 1 h 286831"/>
              <a:gd name="connsiteX5" fmla="*/ 508000 w 508000"/>
              <a:gd name="connsiteY5" fmla="*/ 286830 h 286831"/>
              <a:gd name="connsiteX6" fmla="*/ 449684 w 508000"/>
              <a:gd name="connsiteY6" fmla="*/ 259873 h 286831"/>
              <a:gd name="connsiteX7" fmla="*/ 254001 w 508000"/>
              <a:gd name="connsiteY7" fmla="*/ 223208 h 286831"/>
              <a:gd name="connsiteX8" fmla="*/ 58317 w 508000"/>
              <a:gd name="connsiteY8" fmla="*/ 259873 h 286831"/>
              <a:gd name="connsiteX9" fmla="*/ 0 w 508000"/>
              <a:gd name="connsiteY9" fmla="*/ 286831 h 286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08000" h="286831">
                <a:moveTo>
                  <a:pt x="0" y="0"/>
                </a:moveTo>
                <a:lnTo>
                  <a:pt x="58317" y="26958"/>
                </a:lnTo>
                <a:cubicBezTo>
                  <a:pt x="118908" y="50622"/>
                  <a:pt x="184922" y="63622"/>
                  <a:pt x="254001" y="63622"/>
                </a:cubicBezTo>
                <a:cubicBezTo>
                  <a:pt x="323080" y="63622"/>
                  <a:pt x="389094" y="50622"/>
                  <a:pt x="449684" y="26958"/>
                </a:cubicBezTo>
                <a:lnTo>
                  <a:pt x="508000" y="1"/>
                </a:lnTo>
                <a:lnTo>
                  <a:pt x="508000" y="286830"/>
                </a:lnTo>
                <a:lnTo>
                  <a:pt x="449684" y="259873"/>
                </a:lnTo>
                <a:cubicBezTo>
                  <a:pt x="389094" y="236208"/>
                  <a:pt x="323080" y="223208"/>
                  <a:pt x="254001" y="223208"/>
                </a:cubicBezTo>
                <a:cubicBezTo>
                  <a:pt x="184922" y="223208"/>
                  <a:pt x="118908" y="236208"/>
                  <a:pt x="58317" y="259873"/>
                </a:cubicBezTo>
                <a:lnTo>
                  <a:pt x="0" y="286831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82" name="Freeform: Shape 81">
            <a:extLst>
              <a:ext uri="{FF2B5EF4-FFF2-40B4-BE49-F238E27FC236}">
                <a16:creationId xmlns:a16="http://schemas.microsoft.com/office/drawing/2014/main" id="{0ADBD20A-BD10-42AD-8002-7B94A0BCEF4B}"/>
              </a:ext>
            </a:extLst>
          </p:cNvPr>
          <p:cNvSpPr/>
          <p:nvPr/>
        </p:nvSpPr>
        <p:spPr>
          <a:xfrm>
            <a:off x="6629931" y="3384897"/>
            <a:ext cx="520253" cy="491665"/>
          </a:xfrm>
          <a:custGeom>
            <a:avLst/>
            <a:gdLst>
              <a:gd name="connsiteX0" fmla="*/ 0 w 508000"/>
              <a:gd name="connsiteY0" fmla="*/ 0 h 286831"/>
              <a:gd name="connsiteX1" fmla="*/ 58317 w 508000"/>
              <a:gd name="connsiteY1" fmla="*/ 26958 h 286831"/>
              <a:gd name="connsiteX2" fmla="*/ 254001 w 508000"/>
              <a:gd name="connsiteY2" fmla="*/ 63622 h 286831"/>
              <a:gd name="connsiteX3" fmla="*/ 449684 w 508000"/>
              <a:gd name="connsiteY3" fmla="*/ 26958 h 286831"/>
              <a:gd name="connsiteX4" fmla="*/ 508000 w 508000"/>
              <a:gd name="connsiteY4" fmla="*/ 1 h 286831"/>
              <a:gd name="connsiteX5" fmla="*/ 508000 w 508000"/>
              <a:gd name="connsiteY5" fmla="*/ 286830 h 286831"/>
              <a:gd name="connsiteX6" fmla="*/ 449684 w 508000"/>
              <a:gd name="connsiteY6" fmla="*/ 259873 h 286831"/>
              <a:gd name="connsiteX7" fmla="*/ 254001 w 508000"/>
              <a:gd name="connsiteY7" fmla="*/ 223208 h 286831"/>
              <a:gd name="connsiteX8" fmla="*/ 58317 w 508000"/>
              <a:gd name="connsiteY8" fmla="*/ 259873 h 286831"/>
              <a:gd name="connsiteX9" fmla="*/ 0 w 508000"/>
              <a:gd name="connsiteY9" fmla="*/ 286831 h 286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08000" h="286831">
                <a:moveTo>
                  <a:pt x="0" y="0"/>
                </a:moveTo>
                <a:lnTo>
                  <a:pt x="58317" y="26958"/>
                </a:lnTo>
                <a:cubicBezTo>
                  <a:pt x="118908" y="50622"/>
                  <a:pt x="184922" y="63622"/>
                  <a:pt x="254001" y="63622"/>
                </a:cubicBezTo>
                <a:cubicBezTo>
                  <a:pt x="323080" y="63622"/>
                  <a:pt x="389094" y="50622"/>
                  <a:pt x="449684" y="26958"/>
                </a:cubicBezTo>
                <a:lnTo>
                  <a:pt x="508000" y="1"/>
                </a:lnTo>
                <a:lnTo>
                  <a:pt x="508000" y="286830"/>
                </a:lnTo>
                <a:lnTo>
                  <a:pt x="449684" y="259873"/>
                </a:lnTo>
                <a:cubicBezTo>
                  <a:pt x="389094" y="236208"/>
                  <a:pt x="323080" y="223208"/>
                  <a:pt x="254001" y="223208"/>
                </a:cubicBezTo>
                <a:cubicBezTo>
                  <a:pt x="184922" y="223208"/>
                  <a:pt x="118908" y="236208"/>
                  <a:pt x="58317" y="259873"/>
                </a:cubicBezTo>
                <a:lnTo>
                  <a:pt x="0" y="286831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83" name="Freeform: Shape 82">
            <a:extLst>
              <a:ext uri="{FF2B5EF4-FFF2-40B4-BE49-F238E27FC236}">
                <a16:creationId xmlns:a16="http://schemas.microsoft.com/office/drawing/2014/main" id="{FFD56FA8-85F4-4B82-9FA4-CA025FD81715}"/>
              </a:ext>
            </a:extLst>
          </p:cNvPr>
          <p:cNvSpPr/>
          <p:nvPr/>
        </p:nvSpPr>
        <p:spPr>
          <a:xfrm>
            <a:off x="7368872" y="3384897"/>
            <a:ext cx="520253" cy="491665"/>
          </a:xfrm>
          <a:custGeom>
            <a:avLst/>
            <a:gdLst>
              <a:gd name="connsiteX0" fmla="*/ 0 w 508000"/>
              <a:gd name="connsiteY0" fmla="*/ 0 h 286831"/>
              <a:gd name="connsiteX1" fmla="*/ 58317 w 508000"/>
              <a:gd name="connsiteY1" fmla="*/ 26958 h 286831"/>
              <a:gd name="connsiteX2" fmla="*/ 254001 w 508000"/>
              <a:gd name="connsiteY2" fmla="*/ 63622 h 286831"/>
              <a:gd name="connsiteX3" fmla="*/ 449684 w 508000"/>
              <a:gd name="connsiteY3" fmla="*/ 26958 h 286831"/>
              <a:gd name="connsiteX4" fmla="*/ 508000 w 508000"/>
              <a:gd name="connsiteY4" fmla="*/ 1 h 286831"/>
              <a:gd name="connsiteX5" fmla="*/ 508000 w 508000"/>
              <a:gd name="connsiteY5" fmla="*/ 286830 h 286831"/>
              <a:gd name="connsiteX6" fmla="*/ 449684 w 508000"/>
              <a:gd name="connsiteY6" fmla="*/ 259873 h 286831"/>
              <a:gd name="connsiteX7" fmla="*/ 254001 w 508000"/>
              <a:gd name="connsiteY7" fmla="*/ 223208 h 286831"/>
              <a:gd name="connsiteX8" fmla="*/ 58317 w 508000"/>
              <a:gd name="connsiteY8" fmla="*/ 259873 h 286831"/>
              <a:gd name="connsiteX9" fmla="*/ 0 w 508000"/>
              <a:gd name="connsiteY9" fmla="*/ 286831 h 286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08000" h="286831">
                <a:moveTo>
                  <a:pt x="0" y="0"/>
                </a:moveTo>
                <a:lnTo>
                  <a:pt x="58317" y="26958"/>
                </a:lnTo>
                <a:cubicBezTo>
                  <a:pt x="118908" y="50622"/>
                  <a:pt x="184922" y="63622"/>
                  <a:pt x="254001" y="63622"/>
                </a:cubicBezTo>
                <a:cubicBezTo>
                  <a:pt x="323080" y="63622"/>
                  <a:pt x="389094" y="50622"/>
                  <a:pt x="449684" y="26958"/>
                </a:cubicBezTo>
                <a:lnTo>
                  <a:pt x="508000" y="1"/>
                </a:lnTo>
                <a:lnTo>
                  <a:pt x="508000" y="286830"/>
                </a:lnTo>
                <a:lnTo>
                  <a:pt x="449684" y="259873"/>
                </a:lnTo>
                <a:cubicBezTo>
                  <a:pt x="389094" y="236208"/>
                  <a:pt x="323080" y="223208"/>
                  <a:pt x="254001" y="223208"/>
                </a:cubicBezTo>
                <a:cubicBezTo>
                  <a:pt x="184922" y="223208"/>
                  <a:pt x="118908" y="236208"/>
                  <a:pt x="58317" y="259873"/>
                </a:cubicBezTo>
                <a:lnTo>
                  <a:pt x="0" y="286831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Circle Accent Process – Slide Template</a:t>
            </a:r>
          </a:p>
        </p:txBody>
      </p:sp>
      <p:sp>
        <p:nvSpPr>
          <p:cNvPr id="41" name="Circle: Hollow 40">
            <a:extLst>
              <a:ext uri="{FF2B5EF4-FFF2-40B4-BE49-F238E27FC236}">
                <a16:creationId xmlns:a16="http://schemas.microsoft.com/office/drawing/2014/main" id="{A73196BC-CB56-483C-B3A0-EDF35AE97B72}"/>
              </a:ext>
            </a:extLst>
          </p:cNvPr>
          <p:cNvSpPr/>
          <p:nvPr/>
        </p:nvSpPr>
        <p:spPr>
          <a:xfrm>
            <a:off x="838038" y="3038942"/>
            <a:ext cx="1183576" cy="1183576"/>
          </a:xfrm>
          <a:prstGeom prst="donu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78" name="Circle: Hollow 77">
            <a:extLst>
              <a:ext uri="{FF2B5EF4-FFF2-40B4-BE49-F238E27FC236}">
                <a16:creationId xmlns:a16="http://schemas.microsoft.com/office/drawing/2014/main" id="{A8CF0C79-B45B-4713-81B7-A9CDC6FE1263}"/>
              </a:ext>
            </a:extLst>
          </p:cNvPr>
          <p:cNvSpPr/>
          <p:nvPr/>
        </p:nvSpPr>
        <p:spPr>
          <a:xfrm>
            <a:off x="4724506" y="3038942"/>
            <a:ext cx="1183576" cy="1183576"/>
          </a:xfrm>
          <a:prstGeom prst="donu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8C7B6B05-F949-49AB-A3C4-86DE2D127DFD}"/>
              </a:ext>
            </a:extLst>
          </p:cNvPr>
          <p:cNvSpPr txBox="1"/>
          <p:nvPr/>
        </p:nvSpPr>
        <p:spPr>
          <a:xfrm rot="17700000">
            <a:off x="1154739" y="2080130"/>
            <a:ext cx="1670302" cy="457048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20015" tIns="0" rIns="0" bIns="0" numCol="1" spcCol="1270" anchor="ctr" anchorCtr="0">
            <a:spAutoFit/>
          </a:bodyPr>
          <a:lstStyle/>
          <a:p>
            <a:pPr defTabSz="2100263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3300" b="1" dirty="0"/>
              <a:t>Lorem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E4FDBD84-2D08-4C79-B74C-29D12FE3E369}"/>
              </a:ext>
            </a:extLst>
          </p:cNvPr>
          <p:cNvSpPr txBox="1"/>
          <p:nvPr/>
        </p:nvSpPr>
        <p:spPr>
          <a:xfrm rot="17700000">
            <a:off x="1436725" y="4465894"/>
            <a:ext cx="1444889" cy="373949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0" tIns="0" rIns="68580" bIns="0" numCol="1" spcCol="1270" anchor="ctr" anchorCtr="0">
            <a:spAutoFit/>
          </a:bodyPr>
          <a:lstStyle>
            <a:defPPr>
              <a:defRPr lang="en-US"/>
            </a:defPPr>
            <a:lvl1pPr lvl="0" indent="0" algn="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  <a:defRPr sz="36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sz="2700" dirty="0"/>
              <a:t>Lorem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83D7CBD1-CAD8-4443-BE37-51B10965B6D6}"/>
              </a:ext>
            </a:extLst>
          </p:cNvPr>
          <p:cNvSpPr txBox="1"/>
          <p:nvPr/>
        </p:nvSpPr>
        <p:spPr>
          <a:xfrm rot="17700000">
            <a:off x="2175674" y="4465894"/>
            <a:ext cx="1444889" cy="373949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0" tIns="0" rIns="68580" bIns="0" numCol="1" spcCol="1270" anchor="ctr" anchorCtr="0">
            <a:spAutoFit/>
          </a:bodyPr>
          <a:lstStyle>
            <a:defPPr>
              <a:defRPr lang="en-US"/>
            </a:defPPr>
            <a:lvl1pPr lvl="0" indent="0" algn="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  <a:defRPr sz="36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sz="2700" dirty="0"/>
              <a:t>Lorem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300C9E4D-F69F-4996-B8D6-44BB1BAE1119}"/>
              </a:ext>
            </a:extLst>
          </p:cNvPr>
          <p:cNvSpPr txBox="1"/>
          <p:nvPr/>
        </p:nvSpPr>
        <p:spPr>
          <a:xfrm rot="17700000">
            <a:off x="4987302" y="2080129"/>
            <a:ext cx="1670302" cy="457048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20015" tIns="0" rIns="0" bIns="0" numCol="1" spcCol="1270" anchor="ctr" anchorCtr="0">
            <a:spAutoFit/>
          </a:bodyPr>
          <a:lstStyle/>
          <a:p>
            <a:pPr defTabSz="2100263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3300" b="1" dirty="0"/>
              <a:t>Lorem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DA9B0005-2DE9-42E6-AD2F-C5F36AC347B1}"/>
              </a:ext>
            </a:extLst>
          </p:cNvPr>
          <p:cNvSpPr txBox="1"/>
          <p:nvPr/>
        </p:nvSpPr>
        <p:spPr>
          <a:xfrm rot="17700000">
            <a:off x="5387863" y="4465894"/>
            <a:ext cx="1444889" cy="373949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0" tIns="0" rIns="68580" bIns="0" numCol="1" spcCol="1270" anchor="ctr" anchorCtr="0">
            <a:spAutoFit/>
          </a:bodyPr>
          <a:lstStyle>
            <a:defPPr>
              <a:defRPr lang="en-US"/>
            </a:defPPr>
            <a:lvl1pPr lvl="0" indent="0" algn="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  <a:defRPr sz="36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sz="2700" dirty="0"/>
              <a:t>Lorem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94650694-C9EF-4FB8-961D-45C40F247CD5}"/>
              </a:ext>
            </a:extLst>
          </p:cNvPr>
          <p:cNvSpPr txBox="1"/>
          <p:nvPr/>
        </p:nvSpPr>
        <p:spPr>
          <a:xfrm rot="17700000">
            <a:off x="6122481" y="4465894"/>
            <a:ext cx="1444889" cy="373949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0" tIns="0" rIns="68580" bIns="0" numCol="1" spcCol="1270" anchor="ctr" anchorCtr="0">
            <a:spAutoFit/>
          </a:bodyPr>
          <a:lstStyle>
            <a:defPPr>
              <a:defRPr lang="en-US"/>
            </a:defPPr>
            <a:lvl1pPr lvl="0" indent="0" algn="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  <a:defRPr sz="36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sz="2700" dirty="0"/>
              <a:t>Lorem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B6D67E94-04D7-4573-8BD7-4B8651B7B5BD}"/>
              </a:ext>
            </a:extLst>
          </p:cNvPr>
          <p:cNvSpPr txBox="1"/>
          <p:nvPr/>
        </p:nvSpPr>
        <p:spPr>
          <a:xfrm rot="17700000">
            <a:off x="2914624" y="4465894"/>
            <a:ext cx="1444889" cy="373949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0" tIns="0" rIns="68580" bIns="0" numCol="1" spcCol="1270" anchor="ctr" anchorCtr="0">
            <a:spAutoFit/>
          </a:bodyPr>
          <a:lstStyle>
            <a:defPPr>
              <a:defRPr lang="en-US"/>
            </a:defPPr>
            <a:lvl1pPr lvl="0" indent="0" algn="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  <a:defRPr sz="36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sz="2700" dirty="0"/>
              <a:t>Lorem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0A64839C-BEE8-4FE2-A859-FC926F646888}"/>
              </a:ext>
            </a:extLst>
          </p:cNvPr>
          <p:cNvSpPr txBox="1"/>
          <p:nvPr/>
        </p:nvSpPr>
        <p:spPr>
          <a:xfrm rot="17700000">
            <a:off x="6857098" y="4465894"/>
            <a:ext cx="1444889" cy="373949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0" tIns="0" rIns="68580" bIns="0" numCol="1" spcCol="1270" anchor="ctr" anchorCtr="0">
            <a:spAutoFit/>
          </a:bodyPr>
          <a:lstStyle>
            <a:defPPr>
              <a:defRPr lang="en-US"/>
            </a:defPPr>
            <a:lvl1pPr lvl="0" indent="0" algn="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  <a:defRPr sz="36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sz="2700" dirty="0"/>
              <a:t>Lorem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35E083BA-AEF5-4DF9-BE93-EE558E34A172}"/>
              </a:ext>
            </a:extLst>
          </p:cNvPr>
          <p:cNvGrpSpPr/>
          <p:nvPr/>
        </p:nvGrpSpPr>
        <p:grpSpPr>
          <a:xfrm>
            <a:off x="2326624" y="3323963"/>
            <a:ext cx="614990" cy="613532"/>
            <a:chOff x="3102166" y="3288951"/>
            <a:chExt cx="819986" cy="818042"/>
          </a:xfrm>
        </p:grpSpPr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D89E2F8E-8D6D-48EA-85C8-088D6F16CE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02166" y="3288951"/>
              <a:ext cx="819985" cy="818042"/>
            </a:xfrm>
            <a:prstGeom prst="ellipse">
              <a:avLst/>
            </a:prstGeom>
            <a:solidFill>
              <a:srgbClr val="F7931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2100" b="1" dirty="0"/>
                <a:t>01</a:t>
              </a:r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0F6932AF-C286-4825-9985-80DF191044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11559" y="3387251"/>
              <a:ext cx="710593" cy="719742"/>
            </a:xfrm>
            <a:custGeom>
              <a:avLst/>
              <a:gdLst>
                <a:gd name="connsiteX0" fmla="*/ 564390 w 710593"/>
                <a:gd name="connsiteY0" fmla="*/ 0 h 719742"/>
                <a:gd name="connsiteX1" fmla="*/ 590509 w 710593"/>
                <a:gd name="connsiteY1" fmla="*/ 21500 h 719742"/>
                <a:gd name="connsiteX2" fmla="*/ 710593 w 710593"/>
                <a:gd name="connsiteY2" fmla="*/ 310721 h 719742"/>
                <a:gd name="connsiteX3" fmla="*/ 300600 w 710593"/>
                <a:gd name="connsiteY3" fmla="*/ 719742 h 719742"/>
                <a:gd name="connsiteX4" fmla="*/ 10691 w 710593"/>
                <a:gd name="connsiteY4" fmla="*/ 599943 h 719742"/>
                <a:gd name="connsiteX5" fmla="*/ 0 w 710593"/>
                <a:gd name="connsiteY5" fmla="*/ 587015 h 719742"/>
                <a:gd name="connsiteX6" fmla="*/ 34558 w 710593"/>
                <a:gd name="connsiteY6" fmla="*/ 615461 h 719742"/>
                <a:gd name="connsiteX7" fmla="*/ 263789 w 710593"/>
                <a:gd name="connsiteY7" fmla="*/ 685315 h 719742"/>
                <a:gd name="connsiteX8" fmla="*/ 673782 w 710593"/>
                <a:gd name="connsiteY8" fmla="*/ 276294 h 719742"/>
                <a:gd name="connsiteX9" fmla="*/ 603762 w 710593"/>
                <a:gd name="connsiteY9" fmla="*/ 47607 h 7197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10593" h="719742">
                  <a:moveTo>
                    <a:pt x="564390" y="0"/>
                  </a:moveTo>
                  <a:lnTo>
                    <a:pt x="590509" y="21500"/>
                  </a:lnTo>
                  <a:cubicBezTo>
                    <a:pt x="664703" y="95518"/>
                    <a:pt x="710593" y="197773"/>
                    <a:pt x="710593" y="310721"/>
                  </a:cubicBezTo>
                  <a:cubicBezTo>
                    <a:pt x="710593" y="536617"/>
                    <a:pt x="527033" y="719742"/>
                    <a:pt x="300600" y="719742"/>
                  </a:cubicBezTo>
                  <a:cubicBezTo>
                    <a:pt x="187384" y="719742"/>
                    <a:pt x="84885" y="673961"/>
                    <a:pt x="10691" y="599943"/>
                  </a:cubicBezTo>
                  <a:lnTo>
                    <a:pt x="0" y="587015"/>
                  </a:lnTo>
                  <a:lnTo>
                    <a:pt x="34558" y="615461"/>
                  </a:lnTo>
                  <a:cubicBezTo>
                    <a:pt x="99993" y="659563"/>
                    <a:pt x="178877" y="685315"/>
                    <a:pt x="263789" y="685315"/>
                  </a:cubicBezTo>
                  <a:cubicBezTo>
                    <a:pt x="490222" y="685315"/>
                    <a:pt x="673782" y="502190"/>
                    <a:pt x="673782" y="276294"/>
                  </a:cubicBezTo>
                  <a:cubicBezTo>
                    <a:pt x="673782" y="191583"/>
                    <a:pt x="647969" y="112887"/>
                    <a:pt x="603762" y="47607"/>
                  </a:cubicBezTo>
                  <a:close/>
                </a:path>
              </a:pathLst>
            </a:custGeom>
            <a:solidFill>
              <a:schemeClr val="tx1">
                <a:alpha val="40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100" b="1"/>
            </a:p>
          </p:txBody>
        </p: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5A5EF8C5-4222-4F75-AF28-6177D7088085}"/>
              </a:ext>
            </a:extLst>
          </p:cNvPr>
          <p:cNvGrpSpPr/>
          <p:nvPr/>
        </p:nvGrpSpPr>
        <p:grpSpPr>
          <a:xfrm>
            <a:off x="3065564" y="3323963"/>
            <a:ext cx="614990" cy="613532"/>
            <a:chOff x="4087419" y="3288951"/>
            <a:chExt cx="819986" cy="818042"/>
          </a:xfrm>
        </p:grpSpPr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9ABB2580-20C0-4A72-AB37-2F285F8241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87419" y="3288951"/>
              <a:ext cx="819985" cy="818042"/>
            </a:xfrm>
            <a:prstGeom prst="ellipse">
              <a:avLst/>
            </a:prstGeom>
            <a:solidFill>
              <a:srgbClr val="4CC1E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2100" b="1" dirty="0"/>
                <a:t>02</a:t>
              </a:r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BB1F9B4A-D831-49B3-8FFF-7DFF28383F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96812" y="3387251"/>
              <a:ext cx="710593" cy="719742"/>
            </a:xfrm>
            <a:custGeom>
              <a:avLst/>
              <a:gdLst>
                <a:gd name="connsiteX0" fmla="*/ 564390 w 710593"/>
                <a:gd name="connsiteY0" fmla="*/ 0 h 719742"/>
                <a:gd name="connsiteX1" fmla="*/ 590509 w 710593"/>
                <a:gd name="connsiteY1" fmla="*/ 21500 h 719742"/>
                <a:gd name="connsiteX2" fmla="*/ 710593 w 710593"/>
                <a:gd name="connsiteY2" fmla="*/ 310721 h 719742"/>
                <a:gd name="connsiteX3" fmla="*/ 300600 w 710593"/>
                <a:gd name="connsiteY3" fmla="*/ 719742 h 719742"/>
                <a:gd name="connsiteX4" fmla="*/ 10691 w 710593"/>
                <a:gd name="connsiteY4" fmla="*/ 599943 h 719742"/>
                <a:gd name="connsiteX5" fmla="*/ 0 w 710593"/>
                <a:gd name="connsiteY5" fmla="*/ 587015 h 719742"/>
                <a:gd name="connsiteX6" fmla="*/ 34558 w 710593"/>
                <a:gd name="connsiteY6" fmla="*/ 615461 h 719742"/>
                <a:gd name="connsiteX7" fmla="*/ 263789 w 710593"/>
                <a:gd name="connsiteY7" fmla="*/ 685315 h 719742"/>
                <a:gd name="connsiteX8" fmla="*/ 673782 w 710593"/>
                <a:gd name="connsiteY8" fmla="*/ 276294 h 719742"/>
                <a:gd name="connsiteX9" fmla="*/ 603762 w 710593"/>
                <a:gd name="connsiteY9" fmla="*/ 47607 h 7197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10593" h="719742">
                  <a:moveTo>
                    <a:pt x="564390" y="0"/>
                  </a:moveTo>
                  <a:lnTo>
                    <a:pt x="590509" y="21500"/>
                  </a:lnTo>
                  <a:cubicBezTo>
                    <a:pt x="664703" y="95518"/>
                    <a:pt x="710593" y="197773"/>
                    <a:pt x="710593" y="310721"/>
                  </a:cubicBezTo>
                  <a:cubicBezTo>
                    <a:pt x="710593" y="536617"/>
                    <a:pt x="527033" y="719742"/>
                    <a:pt x="300600" y="719742"/>
                  </a:cubicBezTo>
                  <a:cubicBezTo>
                    <a:pt x="187384" y="719742"/>
                    <a:pt x="84886" y="673961"/>
                    <a:pt x="10691" y="599943"/>
                  </a:cubicBezTo>
                  <a:lnTo>
                    <a:pt x="0" y="587015"/>
                  </a:lnTo>
                  <a:lnTo>
                    <a:pt x="34558" y="615461"/>
                  </a:lnTo>
                  <a:cubicBezTo>
                    <a:pt x="99994" y="659563"/>
                    <a:pt x="178877" y="685315"/>
                    <a:pt x="263789" y="685315"/>
                  </a:cubicBezTo>
                  <a:cubicBezTo>
                    <a:pt x="490222" y="685315"/>
                    <a:pt x="673782" y="502190"/>
                    <a:pt x="673782" y="276294"/>
                  </a:cubicBezTo>
                  <a:cubicBezTo>
                    <a:pt x="673782" y="191583"/>
                    <a:pt x="647969" y="112887"/>
                    <a:pt x="603762" y="47607"/>
                  </a:cubicBezTo>
                  <a:close/>
                </a:path>
              </a:pathLst>
            </a:custGeom>
            <a:solidFill>
              <a:schemeClr val="tx1">
                <a:alpha val="40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100" b="1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91807B3C-F331-4FC7-8399-F239D19A6C09}"/>
              </a:ext>
            </a:extLst>
          </p:cNvPr>
          <p:cNvGrpSpPr/>
          <p:nvPr/>
        </p:nvGrpSpPr>
        <p:grpSpPr>
          <a:xfrm>
            <a:off x="3804505" y="3323963"/>
            <a:ext cx="614990" cy="613532"/>
            <a:chOff x="5072674" y="3288951"/>
            <a:chExt cx="819986" cy="818042"/>
          </a:xfrm>
        </p:grpSpPr>
        <p:sp>
          <p:nvSpPr>
            <p:cNvPr id="73" name="Oval 72">
              <a:extLst>
                <a:ext uri="{FF2B5EF4-FFF2-40B4-BE49-F238E27FC236}">
                  <a16:creationId xmlns:a16="http://schemas.microsoft.com/office/drawing/2014/main" id="{04E37911-80B2-433B-BAF2-22770F61BE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72674" y="3288951"/>
              <a:ext cx="819985" cy="818042"/>
            </a:xfrm>
            <a:prstGeom prst="ellipse">
              <a:avLst/>
            </a:prstGeom>
            <a:solidFill>
              <a:schemeClr val="accent4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2100" b="1" dirty="0"/>
                <a:t>03</a:t>
              </a:r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AB6BD254-732A-4354-9468-87F12A960D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82067" y="3387251"/>
              <a:ext cx="710593" cy="719742"/>
            </a:xfrm>
            <a:custGeom>
              <a:avLst/>
              <a:gdLst>
                <a:gd name="connsiteX0" fmla="*/ 564390 w 710593"/>
                <a:gd name="connsiteY0" fmla="*/ 0 h 719742"/>
                <a:gd name="connsiteX1" fmla="*/ 590509 w 710593"/>
                <a:gd name="connsiteY1" fmla="*/ 21500 h 719742"/>
                <a:gd name="connsiteX2" fmla="*/ 710593 w 710593"/>
                <a:gd name="connsiteY2" fmla="*/ 310721 h 719742"/>
                <a:gd name="connsiteX3" fmla="*/ 300600 w 710593"/>
                <a:gd name="connsiteY3" fmla="*/ 719742 h 719742"/>
                <a:gd name="connsiteX4" fmla="*/ 10691 w 710593"/>
                <a:gd name="connsiteY4" fmla="*/ 599943 h 719742"/>
                <a:gd name="connsiteX5" fmla="*/ 0 w 710593"/>
                <a:gd name="connsiteY5" fmla="*/ 587015 h 719742"/>
                <a:gd name="connsiteX6" fmla="*/ 34558 w 710593"/>
                <a:gd name="connsiteY6" fmla="*/ 615461 h 719742"/>
                <a:gd name="connsiteX7" fmla="*/ 263789 w 710593"/>
                <a:gd name="connsiteY7" fmla="*/ 685315 h 719742"/>
                <a:gd name="connsiteX8" fmla="*/ 673782 w 710593"/>
                <a:gd name="connsiteY8" fmla="*/ 276294 h 719742"/>
                <a:gd name="connsiteX9" fmla="*/ 603762 w 710593"/>
                <a:gd name="connsiteY9" fmla="*/ 47607 h 7197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10593" h="719742">
                  <a:moveTo>
                    <a:pt x="564390" y="0"/>
                  </a:moveTo>
                  <a:lnTo>
                    <a:pt x="590509" y="21500"/>
                  </a:lnTo>
                  <a:cubicBezTo>
                    <a:pt x="664703" y="95518"/>
                    <a:pt x="710593" y="197773"/>
                    <a:pt x="710593" y="310721"/>
                  </a:cubicBezTo>
                  <a:cubicBezTo>
                    <a:pt x="710593" y="536617"/>
                    <a:pt x="527033" y="719742"/>
                    <a:pt x="300600" y="719742"/>
                  </a:cubicBezTo>
                  <a:cubicBezTo>
                    <a:pt x="187384" y="719742"/>
                    <a:pt x="84886" y="673961"/>
                    <a:pt x="10691" y="599943"/>
                  </a:cubicBezTo>
                  <a:lnTo>
                    <a:pt x="0" y="587015"/>
                  </a:lnTo>
                  <a:lnTo>
                    <a:pt x="34558" y="615461"/>
                  </a:lnTo>
                  <a:cubicBezTo>
                    <a:pt x="99994" y="659563"/>
                    <a:pt x="178877" y="685315"/>
                    <a:pt x="263789" y="685315"/>
                  </a:cubicBezTo>
                  <a:cubicBezTo>
                    <a:pt x="490222" y="685315"/>
                    <a:pt x="673782" y="502190"/>
                    <a:pt x="673782" y="276294"/>
                  </a:cubicBezTo>
                  <a:cubicBezTo>
                    <a:pt x="673782" y="191583"/>
                    <a:pt x="647969" y="112887"/>
                    <a:pt x="603762" y="47607"/>
                  </a:cubicBezTo>
                  <a:close/>
                </a:path>
              </a:pathLst>
            </a:custGeom>
            <a:solidFill>
              <a:schemeClr val="tx1">
                <a:alpha val="40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100" b="1"/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633EE434-E49B-4316-B24A-A24E2F39595F}"/>
              </a:ext>
            </a:extLst>
          </p:cNvPr>
          <p:cNvGrpSpPr/>
          <p:nvPr/>
        </p:nvGrpSpPr>
        <p:grpSpPr>
          <a:xfrm>
            <a:off x="6213092" y="3323963"/>
            <a:ext cx="614990" cy="613532"/>
            <a:chOff x="8284123" y="3288951"/>
            <a:chExt cx="819986" cy="818042"/>
          </a:xfrm>
        </p:grpSpPr>
        <p:sp>
          <p:nvSpPr>
            <p:cNvPr id="77" name="Oval 76">
              <a:extLst>
                <a:ext uri="{FF2B5EF4-FFF2-40B4-BE49-F238E27FC236}">
                  <a16:creationId xmlns:a16="http://schemas.microsoft.com/office/drawing/2014/main" id="{D93EB55D-F516-4C43-B1F8-603B98546C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84123" y="3288951"/>
              <a:ext cx="819985" cy="818042"/>
            </a:xfrm>
            <a:prstGeom prst="ellipse">
              <a:avLst/>
            </a:prstGeom>
            <a:solidFill>
              <a:srgbClr val="F7931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2100" b="1" dirty="0"/>
                <a:t>04</a:t>
              </a:r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33BE70AE-FC5A-4A8A-B39B-C1E2074FB7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93516" y="3387251"/>
              <a:ext cx="710593" cy="719742"/>
            </a:xfrm>
            <a:custGeom>
              <a:avLst/>
              <a:gdLst>
                <a:gd name="connsiteX0" fmla="*/ 564389 w 710593"/>
                <a:gd name="connsiteY0" fmla="*/ 0 h 719742"/>
                <a:gd name="connsiteX1" fmla="*/ 590509 w 710593"/>
                <a:gd name="connsiteY1" fmla="*/ 21500 h 719742"/>
                <a:gd name="connsiteX2" fmla="*/ 710593 w 710593"/>
                <a:gd name="connsiteY2" fmla="*/ 310721 h 719742"/>
                <a:gd name="connsiteX3" fmla="*/ 300600 w 710593"/>
                <a:gd name="connsiteY3" fmla="*/ 719742 h 719742"/>
                <a:gd name="connsiteX4" fmla="*/ 10691 w 710593"/>
                <a:gd name="connsiteY4" fmla="*/ 599943 h 719742"/>
                <a:gd name="connsiteX5" fmla="*/ 0 w 710593"/>
                <a:gd name="connsiteY5" fmla="*/ 587015 h 719742"/>
                <a:gd name="connsiteX6" fmla="*/ 34558 w 710593"/>
                <a:gd name="connsiteY6" fmla="*/ 615461 h 719742"/>
                <a:gd name="connsiteX7" fmla="*/ 263789 w 710593"/>
                <a:gd name="connsiteY7" fmla="*/ 685315 h 719742"/>
                <a:gd name="connsiteX8" fmla="*/ 673782 w 710593"/>
                <a:gd name="connsiteY8" fmla="*/ 276294 h 719742"/>
                <a:gd name="connsiteX9" fmla="*/ 603762 w 710593"/>
                <a:gd name="connsiteY9" fmla="*/ 47607 h 7197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10593" h="719742">
                  <a:moveTo>
                    <a:pt x="564389" y="0"/>
                  </a:moveTo>
                  <a:lnTo>
                    <a:pt x="590509" y="21500"/>
                  </a:lnTo>
                  <a:cubicBezTo>
                    <a:pt x="664703" y="95518"/>
                    <a:pt x="710593" y="197773"/>
                    <a:pt x="710593" y="310721"/>
                  </a:cubicBezTo>
                  <a:cubicBezTo>
                    <a:pt x="710593" y="536617"/>
                    <a:pt x="527033" y="719742"/>
                    <a:pt x="300600" y="719742"/>
                  </a:cubicBezTo>
                  <a:cubicBezTo>
                    <a:pt x="187384" y="719742"/>
                    <a:pt x="84885" y="673961"/>
                    <a:pt x="10691" y="599943"/>
                  </a:cubicBezTo>
                  <a:lnTo>
                    <a:pt x="0" y="587015"/>
                  </a:lnTo>
                  <a:lnTo>
                    <a:pt x="34558" y="615461"/>
                  </a:lnTo>
                  <a:cubicBezTo>
                    <a:pt x="99993" y="659563"/>
                    <a:pt x="178877" y="685315"/>
                    <a:pt x="263789" y="685315"/>
                  </a:cubicBezTo>
                  <a:cubicBezTo>
                    <a:pt x="490222" y="685315"/>
                    <a:pt x="673782" y="502190"/>
                    <a:pt x="673782" y="276294"/>
                  </a:cubicBezTo>
                  <a:cubicBezTo>
                    <a:pt x="673782" y="191583"/>
                    <a:pt x="647969" y="112887"/>
                    <a:pt x="603762" y="47607"/>
                  </a:cubicBezTo>
                  <a:close/>
                </a:path>
              </a:pathLst>
            </a:custGeom>
            <a:solidFill>
              <a:schemeClr val="tx1">
                <a:alpha val="40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100" b="1"/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7BA2A6E3-3D20-4AE2-ABDE-57C3C31923A2}"/>
              </a:ext>
            </a:extLst>
          </p:cNvPr>
          <p:cNvGrpSpPr/>
          <p:nvPr/>
        </p:nvGrpSpPr>
        <p:grpSpPr>
          <a:xfrm>
            <a:off x="6952033" y="3323963"/>
            <a:ext cx="614990" cy="613532"/>
            <a:chOff x="9269378" y="3288951"/>
            <a:chExt cx="819986" cy="818042"/>
          </a:xfrm>
        </p:grpSpPr>
        <p:sp>
          <p:nvSpPr>
            <p:cNvPr id="79" name="Oval 78">
              <a:extLst>
                <a:ext uri="{FF2B5EF4-FFF2-40B4-BE49-F238E27FC236}">
                  <a16:creationId xmlns:a16="http://schemas.microsoft.com/office/drawing/2014/main" id="{F84AEB9C-DCDD-4B68-A553-826EA6E2DF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269378" y="3288951"/>
              <a:ext cx="819985" cy="818042"/>
            </a:xfrm>
            <a:prstGeom prst="ellipse">
              <a:avLst/>
            </a:prstGeom>
            <a:solidFill>
              <a:srgbClr val="4CC1E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2100" b="1" dirty="0"/>
                <a:t>05</a:t>
              </a:r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D7978E60-E456-44F0-A86F-64A8F3A82A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78771" y="3387251"/>
              <a:ext cx="710593" cy="719742"/>
            </a:xfrm>
            <a:custGeom>
              <a:avLst/>
              <a:gdLst>
                <a:gd name="connsiteX0" fmla="*/ 564389 w 710593"/>
                <a:gd name="connsiteY0" fmla="*/ 0 h 719742"/>
                <a:gd name="connsiteX1" fmla="*/ 590509 w 710593"/>
                <a:gd name="connsiteY1" fmla="*/ 21500 h 719742"/>
                <a:gd name="connsiteX2" fmla="*/ 710593 w 710593"/>
                <a:gd name="connsiteY2" fmla="*/ 310721 h 719742"/>
                <a:gd name="connsiteX3" fmla="*/ 300600 w 710593"/>
                <a:gd name="connsiteY3" fmla="*/ 719742 h 719742"/>
                <a:gd name="connsiteX4" fmla="*/ 10691 w 710593"/>
                <a:gd name="connsiteY4" fmla="*/ 599943 h 719742"/>
                <a:gd name="connsiteX5" fmla="*/ 0 w 710593"/>
                <a:gd name="connsiteY5" fmla="*/ 587015 h 719742"/>
                <a:gd name="connsiteX6" fmla="*/ 34558 w 710593"/>
                <a:gd name="connsiteY6" fmla="*/ 615461 h 719742"/>
                <a:gd name="connsiteX7" fmla="*/ 263789 w 710593"/>
                <a:gd name="connsiteY7" fmla="*/ 685315 h 719742"/>
                <a:gd name="connsiteX8" fmla="*/ 673782 w 710593"/>
                <a:gd name="connsiteY8" fmla="*/ 276294 h 719742"/>
                <a:gd name="connsiteX9" fmla="*/ 603762 w 710593"/>
                <a:gd name="connsiteY9" fmla="*/ 47607 h 7197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10593" h="719742">
                  <a:moveTo>
                    <a:pt x="564389" y="0"/>
                  </a:moveTo>
                  <a:lnTo>
                    <a:pt x="590509" y="21500"/>
                  </a:lnTo>
                  <a:cubicBezTo>
                    <a:pt x="664703" y="95518"/>
                    <a:pt x="710593" y="197773"/>
                    <a:pt x="710593" y="310721"/>
                  </a:cubicBezTo>
                  <a:cubicBezTo>
                    <a:pt x="710593" y="536617"/>
                    <a:pt x="527033" y="719742"/>
                    <a:pt x="300600" y="719742"/>
                  </a:cubicBezTo>
                  <a:cubicBezTo>
                    <a:pt x="187384" y="719742"/>
                    <a:pt x="84885" y="673961"/>
                    <a:pt x="10691" y="599943"/>
                  </a:cubicBezTo>
                  <a:lnTo>
                    <a:pt x="0" y="587015"/>
                  </a:lnTo>
                  <a:lnTo>
                    <a:pt x="34558" y="615461"/>
                  </a:lnTo>
                  <a:cubicBezTo>
                    <a:pt x="99993" y="659563"/>
                    <a:pt x="178877" y="685315"/>
                    <a:pt x="263789" y="685315"/>
                  </a:cubicBezTo>
                  <a:cubicBezTo>
                    <a:pt x="490222" y="685315"/>
                    <a:pt x="673782" y="502190"/>
                    <a:pt x="673782" y="276294"/>
                  </a:cubicBezTo>
                  <a:cubicBezTo>
                    <a:pt x="673782" y="191583"/>
                    <a:pt x="647969" y="112887"/>
                    <a:pt x="603762" y="47607"/>
                  </a:cubicBezTo>
                  <a:close/>
                </a:path>
              </a:pathLst>
            </a:custGeom>
            <a:solidFill>
              <a:schemeClr val="tx1">
                <a:alpha val="40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100" b="1"/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EF1A0066-9E95-401A-81C8-E27C654628E6}"/>
              </a:ext>
            </a:extLst>
          </p:cNvPr>
          <p:cNvGrpSpPr/>
          <p:nvPr/>
        </p:nvGrpSpPr>
        <p:grpSpPr>
          <a:xfrm>
            <a:off x="7690973" y="3323963"/>
            <a:ext cx="614990" cy="613532"/>
            <a:chOff x="10254631" y="3288951"/>
            <a:chExt cx="819986" cy="818042"/>
          </a:xfrm>
        </p:grpSpPr>
        <p:sp>
          <p:nvSpPr>
            <p:cNvPr id="80" name="Oval 79">
              <a:extLst>
                <a:ext uri="{FF2B5EF4-FFF2-40B4-BE49-F238E27FC236}">
                  <a16:creationId xmlns:a16="http://schemas.microsoft.com/office/drawing/2014/main" id="{B2E9482A-7D8E-4AE3-AECE-C03D898F65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254631" y="3288951"/>
              <a:ext cx="819985" cy="818042"/>
            </a:xfrm>
            <a:prstGeom prst="ellipse">
              <a:avLst/>
            </a:prstGeom>
            <a:solidFill>
              <a:schemeClr val="accent4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2100" b="1" dirty="0"/>
                <a:t>06</a:t>
              </a:r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6161A8C4-E697-4A59-BDED-32A2B9C327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364024" y="3387251"/>
              <a:ext cx="710593" cy="719742"/>
            </a:xfrm>
            <a:custGeom>
              <a:avLst/>
              <a:gdLst>
                <a:gd name="connsiteX0" fmla="*/ 564389 w 710593"/>
                <a:gd name="connsiteY0" fmla="*/ 0 h 719742"/>
                <a:gd name="connsiteX1" fmla="*/ 590509 w 710593"/>
                <a:gd name="connsiteY1" fmla="*/ 21500 h 719742"/>
                <a:gd name="connsiteX2" fmla="*/ 710593 w 710593"/>
                <a:gd name="connsiteY2" fmla="*/ 310721 h 719742"/>
                <a:gd name="connsiteX3" fmla="*/ 300600 w 710593"/>
                <a:gd name="connsiteY3" fmla="*/ 719742 h 719742"/>
                <a:gd name="connsiteX4" fmla="*/ 10691 w 710593"/>
                <a:gd name="connsiteY4" fmla="*/ 599943 h 719742"/>
                <a:gd name="connsiteX5" fmla="*/ 0 w 710593"/>
                <a:gd name="connsiteY5" fmla="*/ 587015 h 719742"/>
                <a:gd name="connsiteX6" fmla="*/ 34558 w 710593"/>
                <a:gd name="connsiteY6" fmla="*/ 615461 h 719742"/>
                <a:gd name="connsiteX7" fmla="*/ 263789 w 710593"/>
                <a:gd name="connsiteY7" fmla="*/ 685315 h 719742"/>
                <a:gd name="connsiteX8" fmla="*/ 673782 w 710593"/>
                <a:gd name="connsiteY8" fmla="*/ 276294 h 719742"/>
                <a:gd name="connsiteX9" fmla="*/ 603762 w 710593"/>
                <a:gd name="connsiteY9" fmla="*/ 47607 h 7197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10593" h="719742">
                  <a:moveTo>
                    <a:pt x="564389" y="0"/>
                  </a:moveTo>
                  <a:lnTo>
                    <a:pt x="590509" y="21500"/>
                  </a:lnTo>
                  <a:cubicBezTo>
                    <a:pt x="664703" y="95518"/>
                    <a:pt x="710593" y="197773"/>
                    <a:pt x="710593" y="310721"/>
                  </a:cubicBezTo>
                  <a:cubicBezTo>
                    <a:pt x="710593" y="536617"/>
                    <a:pt x="527033" y="719742"/>
                    <a:pt x="300600" y="719742"/>
                  </a:cubicBezTo>
                  <a:cubicBezTo>
                    <a:pt x="187384" y="719742"/>
                    <a:pt x="84885" y="673961"/>
                    <a:pt x="10691" y="599943"/>
                  </a:cubicBezTo>
                  <a:lnTo>
                    <a:pt x="0" y="587015"/>
                  </a:lnTo>
                  <a:lnTo>
                    <a:pt x="34558" y="615461"/>
                  </a:lnTo>
                  <a:cubicBezTo>
                    <a:pt x="99993" y="659563"/>
                    <a:pt x="178877" y="685315"/>
                    <a:pt x="263789" y="685315"/>
                  </a:cubicBezTo>
                  <a:cubicBezTo>
                    <a:pt x="490222" y="685315"/>
                    <a:pt x="673782" y="502190"/>
                    <a:pt x="673782" y="276294"/>
                  </a:cubicBezTo>
                  <a:cubicBezTo>
                    <a:pt x="673782" y="191583"/>
                    <a:pt x="647969" y="112887"/>
                    <a:pt x="603762" y="47607"/>
                  </a:cubicBezTo>
                  <a:close/>
                </a:path>
              </a:pathLst>
            </a:custGeom>
            <a:solidFill>
              <a:schemeClr val="tx1">
                <a:alpha val="40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100" b="1"/>
            </a:p>
          </p:txBody>
        </p:sp>
      </p:grpSp>
    </p:spTree>
    <p:extLst>
      <p:ext uri="{BB962C8B-B14F-4D97-AF65-F5344CB8AC3E}">
        <p14:creationId xmlns:p14="http://schemas.microsoft.com/office/powerpoint/2010/main" val="39995035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Freeform: Shape 75">
            <a:extLst>
              <a:ext uri="{FF2B5EF4-FFF2-40B4-BE49-F238E27FC236}">
                <a16:creationId xmlns:a16="http://schemas.microsoft.com/office/drawing/2014/main" id="{777D01CB-1D74-404A-9B42-C9BDD6BAEC08}"/>
              </a:ext>
            </a:extLst>
          </p:cNvPr>
          <p:cNvSpPr/>
          <p:nvPr/>
        </p:nvSpPr>
        <p:spPr>
          <a:xfrm rot="5400000">
            <a:off x="5649510" y="3255514"/>
            <a:ext cx="852128" cy="750433"/>
          </a:xfrm>
          <a:custGeom>
            <a:avLst/>
            <a:gdLst>
              <a:gd name="connsiteX0" fmla="*/ 793705 w 928248"/>
              <a:gd name="connsiteY0" fmla="*/ 21093 h 1136129"/>
              <a:gd name="connsiteX1" fmla="*/ 795827 w 928248"/>
              <a:gd name="connsiteY1" fmla="*/ 0 h 1136129"/>
              <a:gd name="connsiteX2" fmla="*/ 797878 w 928248"/>
              <a:gd name="connsiteY2" fmla="*/ 9613 h 1136129"/>
              <a:gd name="connsiteX3" fmla="*/ 136244 w 928248"/>
              <a:gd name="connsiteY3" fmla="*/ 15124 h 1136129"/>
              <a:gd name="connsiteX4" fmla="*/ 137310 w 928248"/>
              <a:gd name="connsiteY4" fmla="*/ 10128 h 1136129"/>
              <a:gd name="connsiteX5" fmla="*/ 138413 w 928248"/>
              <a:gd name="connsiteY5" fmla="*/ 21090 h 1136129"/>
              <a:gd name="connsiteX6" fmla="*/ 0 w 928248"/>
              <a:gd name="connsiteY6" fmla="*/ 1136129 h 1136129"/>
              <a:gd name="connsiteX7" fmla="*/ 9712 w 928248"/>
              <a:gd name="connsiteY7" fmla="*/ 1115626 h 1136129"/>
              <a:gd name="connsiteX8" fmla="*/ 98208 w 928248"/>
              <a:gd name="connsiteY8" fmla="*/ 847813 h 1136129"/>
              <a:gd name="connsiteX9" fmla="*/ 172772 w 928248"/>
              <a:gd name="connsiteY9" fmla="*/ 208628 h 1136129"/>
              <a:gd name="connsiteX10" fmla="*/ 150271 w 928248"/>
              <a:gd name="connsiteY10" fmla="*/ 61170 h 1136129"/>
              <a:gd name="connsiteX11" fmla="*/ 158151 w 928248"/>
              <a:gd name="connsiteY11" fmla="*/ 86617 h 1136129"/>
              <a:gd name="connsiteX12" fmla="*/ 466059 w 928248"/>
              <a:gd name="connsiteY12" fmla="*/ 291197 h 1136129"/>
              <a:gd name="connsiteX13" fmla="*/ 773967 w 928248"/>
              <a:gd name="connsiteY13" fmla="*/ 86617 h 1136129"/>
              <a:gd name="connsiteX14" fmla="*/ 781849 w 928248"/>
              <a:gd name="connsiteY14" fmla="*/ 61165 h 1136129"/>
              <a:gd name="connsiteX15" fmla="*/ 759347 w 928248"/>
              <a:gd name="connsiteY15" fmla="*/ 208628 h 1136129"/>
              <a:gd name="connsiteX16" fmla="*/ 833911 w 928248"/>
              <a:gd name="connsiteY16" fmla="*/ 847812 h 1136129"/>
              <a:gd name="connsiteX17" fmla="*/ 890361 w 928248"/>
              <a:gd name="connsiteY17" fmla="*/ 1030261 h 1136129"/>
              <a:gd name="connsiteX18" fmla="*/ 928248 w 928248"/>
              <a:gd name="connsiteY18" fmla="*/ 1125360 h 1136129"/>
              <a:gd name="connsiteX19" fmla="*/ 924404 w 928248"/>
              <a:gd name="connsiteY19" fmla="*/ 1120701 h 1136129"/>
              <a:gd name="connsiteX20" fmla="*/ 468567 w 928248"/>
              <a:gd name="connsiteY20" fmla="*/ 931887 h 1136129"/>
              <a:gd name="connsiteX21" fmla="*/ 12729 w 928248"/>
              <a:gd name="connsiteY21" fmla="*/ 1120701 h 1136129"/>
              <a:gd name="connsiteX0" fmla="*/ 793705 w 928248"/>
              <a:gd name="connsiteY0" fmla="*/ 11480 h 1126516"/>
              <a:gd name="connsiteX1" fmla="*/ 797878 w 928248"/>
              <a:gd name="connsiteY1" fmla="*/ 0 h 1126516"/>
              <a:gd name="connsiteX2" fmla="*/ 793705 w 928248"/>
              <a:gd name="connsiteY2" fmla="*/ 11480 h 1126516"/>
              <a:gd name="connsiteX3" fmla="*/ 136244 w 928248"/>
              <a:gd name="connsiteY3" fmla="*/ 5511 h 1126516"/>
              <a:gd name="connsiteX4" fmla="*/ 137310 w 928248"/>
              <a:gd name="connsiteY4" fmla="*/ 515 h 1126516"/>
              <a:gd name="connsiteX5" fmla="*/ 138413 w 928248"/>
              <a:gd name="connsiteY5" fmla="*/ 11477 h 1126516"/>
              <a:gd name="connsiteX6" fmla="*/ 136244 w 928248"/>
              <a:gd name="connsiteY6" fmla="*/ 5511 h 1126516"/>
              <a:gd name="connsiteX7" fmla="*/ 0 w 928248"/>
              <a:gd name="connsiteY7" fmla="*/ 1126516 h 1126516"/>
              <a:gd name="connsiteX8" fmla="*/ 9712 w 928248"/>
              <a:gd name="connsiteY8" fmla="*/ 1106013 h 1126516"/>
              <a:gd name="connsiteX9" fmla="*/ 98208 w 928248"/>
              <a:gd name="connsiteY9" fmla="*/ 838200 h 1126516"/>
              <a:gd name="connsiteX10" fmla="*/ 172772 w 928248"/>
              <a:gd name="connsiteY10" fmla="*/ 199015 h 1126516"/>
              <a:gd name="connsiteX11" fmla="*/ 150271 w 928248"/>
              <a:gd name="connsiteY11" fmla="*/ 51557 h 1126516"/>
              <a:gd name="connsiteX12" fmla="*/ 158151 w 928248"/>
              <a:gd name="connsiteY12" fmla="*/ 77004 h 1126516"/>
              <a:gd name="connsiteX13" fmla="*/ 466059 w 928248"/>
              <a:gd name="connsiteY13" fmla="*/ 281584 h 1126516"/>
              <a:gd name="connsiteX14" fmla="*/ 773967 w 928248"/>
              <a:gd name="connsiteY14" fmla="*/ 77004 h 1126516"/>
              <a:gd name="connsiteX15" fmla="*/ 781849 w 928248"/>
              <a:gd name="connsiteY15" fmla="*/ 51552 h 1126516"/>
              <a:gd name="connsiteX16" fmla="*/ 759347 w 928248"/>
              <a:gd name="connsiteY16" fmla="*/ 199015 h 1126516"/>
              <a:gd name="connsiteX17" fmla="*/ 833911 w 928248"/>
              <a:gd name="connsiteY17" fmla="*/ 838199 h 1126516"/>
              <a:gd name="connsiteX18" fmla="*/ 890361 w 928248"/>
              <a:gd name="connsiteY18" fmla="*/ 1020648 h 1126516"/>
              <a:gd name="connsiteX19" fmla="*/ 928248 w 928248"/>
              <a:gd name="connsiteY19" fmla="*/ 1115747 h 1126516"/>
              <a:gd name="connsiteX20" fmla="*/ 924404 w 928248"/>
              <a:gd name="connsiteY20" fmla="*/ 1111088 h 1126516"/>
              <a:gd name="connsiteX21" fmla="*/ 468567 w 928248"/>
              <a:gd name="connsiteY21" fmla="*/ 922274 h 1126516"/>
              <a:gd name="connsiteX22" fmla="*/ 12729 w 928248"/>
              <a:gd name="connsiteY22" fmla="*/ 1111088 h 1126516"/>
              <a:gd name="connsiteX23" fmla="*/ 0 w 928248"/>
              <a:gd name="connsiteY23" fmla="*/ 1126516 h 1126516"/>
              <a:gd name="connsiteX0" fmla="*/ 136244 w 928248"/>
              <a:gd name="connsiteY0" fmla="*/ 4996 h 1126001"/>
              <a:gd name="connsiteX1" fmla="*/ 137310 w 928248"/>
              <a:gd name="connsiteY1" fmla="*/ 0 h 1126001"/>
              <a:gd name="connsiteX2" fmla="*/ 138413 w 928248"/>
              <a:gd name="connsiteY2" fmla="*/ 10962 h 1126001"/>
              <a:gd name="connsiteX3" fmla="*/ 136244 w 928248"/>
              <a:gd name="connsiteY3" fmla="*/ 4996 h 1126001"/>
              <a:gd name="connsiteX4" fmla="*/ 0 w 928248"/>
              <a:gd name="connsiteY4" fmla="*/ 1126001 h 1126001"/>
              <a:gd name="connsiteX5" fmla="*/ 9712 w 928248"/>
              <a:gd name="connsiteY5" fmla="*/ 1105498 h 1126001"/>
              <a:gd name="connsiteX6" fmla="*/ 98208 w 928248"/>
              <a:gd name="connsiteY6" fmla="*/ 837685 h 1126001"/>
              <a:gd name="connsiteX7" fmla="*/ 172772 w 928248"/>
              <a:gd name="connsiteY7" fmla="*/ 198500 h 1126001"/>
              <a:gd name="connsiteX8" fmla="*/ 150271 w 928248"/>
              <a:gd name="connsiteY8" fmla="*/ 51042 h 1126001"/>
              <a:gd name="connsiteX9" fmla="*/ 158151 w 928248"/>
              <a:gd name="connsiteY9" fmla="*/ 76489 h 1126001"/>
              <a:gd name="connsiteX10" fmla="*/ 466059 w 928248"/>
              <a:gd name="connsiteY10" fmla="*/ 281069 h 1126001"/>
              <a:gd name="connsiteX11" fmla="*/ 773967 w 928248"/>
              <a:gd name="connsiteY11" fmla="*/ 76489 h 1126001"/>
              <a:gd name="connsiteX12" fmla="*/ 781849 w 928248"/>
              <a:gd name="connsiteY12" fmla="*/ 51037 h 1126001"/>
              <a:gd name="connsiteX13" fmla="*/ 759347 w 928248"/>
              <a:gd name="connsiteY13" fmla="*/ 198500 h 1126001"/>
              <a:gd name="connsiteX14" fmla="*/ 833911 w 928248"/>
              <a:gd name="connsiteY14" fmla="*/ 837684 h 1126001"/>
              <a:gd name="connsiteX15" fmla="*/ 890361 w 928248"/>
              <a:gd name="connsiteY15" fmla="*/ 1020133 h 1126001"/>
              <a:gd name="connsiteX16" fmla="*/ 928248 w 928248"/>
              <a:gd name="connsiteY16" fmla="*/ 1115232 h 1126001"/>
              <a:gd name="connsiteX17" fmla="*/ 924404 w 928248"/>
              <a:gd name="connsiteY17" fmla="*/ 1110573 h 1126001"/>
              <a:gd name="connsiteX18" fmla="*/ 468567 w 928248"/>
              <a:gd name="connsiteY18" fmla="*/ 921759 h 1126001"/>
              <a:gd name="connsiteX19" fmla="*/ 12729 w 928248"/>
              <a:gd name="connsiteY19" fmla="*/ 1110573 h 1126001"/>
              <a:gd name="connsiteX20" fmla="*/ 0 w 928248"/>
              <a:gd name="connsiteY20" fmla="*/ 1126001 h 1126001"/>
              <a:gd name="connsiteX0" fmla="*/ 138413 w 928248"/>
              <a:gd name="connsiteY0" fmla="*/ 10962 h 1126001"/>
              <a:gd name="connsiteX1" fmla="*/ 137310 w 928248"/>
              <a:gd name="connsiteY1" fmla="*/ 0 h 1126001"/>
              <a:gd name="connsiteX2" fmla="*/ 138413 w 928248"/>
              <a:gd name="connsiteY2" fmla="*/ 10962 h 1126001"/>
              <a:gd name="connsiteX3" fmla="*/ 0 w 928248"/>
              <a:gd name="connsiteY3" fmla="*/ 1126001 h 1126001"/>
              <a:gd name="connsiteX4" fmla="*/ 9712 w 928248"/>
              <a:gd name="connsiteY4" fmla="*/ 1105498 h 1126001"/>
              <a:gd name="connsiteX5" fmla="*/ 98208 w 928248"/>
              <a:gd name="connsiteY5" fmla="*/ 837685 h 1126001"/>
              <a:gd name="connsiteX6" fmla="*/ 172772 w 928248"/>
              <a:gd name="connsiteY6" fmla="*/ 198500 h 1126001"/>
              <a:gd name="connsiteX7" fmla="*/ 150271 w 928248"/>
              <a:gd name="connsiteY7" fmla="*/ 51042 h 1126001"/>
              <a:gd name="connsiteX8" fmla="*/ 158151 w 928248"/>
              <a:gd name="connsiteY8" fmla="*/ 76489 h 1126001"/>
              <a:gd name="connsiteX9" fmla="*/ 466059 w 928248"/>
              <a:gd name="connsiteY9" fmla="*/ 281069 h 1126001"/>
              <a:gd name="connsiteX10" fmla="*/ 773967 w 928248"/>
              <a:gd name="connsiteY10" fmla="*/ 76489 h 1126001"/>
              <a:gd name="connsiteX11" fmla="*/ 781849 w 928248"/>
              <a:gd name="connsiteY11" fmla="*/ 51037 h 1126001"/>
              <a:gd name="connsiteX12" fmla="*/ 759347 w 928248"/>
              <a:gd name="connsiteY12" fmla="*/ 198500 h 1126001"/>
              <a:gd name="connsiteX13" fmla="*/ 833911 w 928248"/>
              <a:gd name="connsiteY13" fmla="*/ 837684 h 1126001"/>
              <a:gd name="connsiteX14" fmla="*/ 890361 w 928248"/>
              <a:gd name="connsiteY14" fmla="*/ 1020133 h 1126001"/>
              <a:gd name="connsiteX15" fmla="*/ 928248 w 928248"/>
              <a:gd name="connsiteY15" fmla="*/ 1115232 h 1126001"/>
              <a:gd name="connsiteX16" fmla="*/ 924404 w 928248"/>
              <a:gd name="connsiteY16" fmla="*/ 1110573 h 1126001"/>
              <a:gd name="connsiteX17" fmla="*/ 468567 w 928248"/>
              <a:gd name="connsiteY17" fmla="*/ 921759 h 1126001"/>
              <a:gd name="connsiteX18" fmla="*/ 12729 w 928248"/>
              <a:gd name="connsiteY18" fmla="*/ 1110573 h 1126001"/>
              <a:gd name="connsiteX19" fmla="*/ 0 w 928248"/>
              <a:gd name="connsiteY19" fmla="*/ 1126001 h 1126001"/>
              <a:gd name="connsiteX0" fmla="*/ 0 w 928248"/>
              <a:gd name="connsiteY0" fmla="*/ 1074964 h 1074964"/>
              <a:gd name="connsiteX1" fmla="*/ 9712 w 928248"/>
              <a:gd name="connsiteY1" fmla="*/ 1054461 h 1074964"/>
              <a:gd name="connsiteX2" fmla="*/ 98208 w 928248"/>
              <a:gd name="connsiteY2" fmla="*/ 786648 h 1074964"/>
              <a:gd name="connsiteX3" fmla="*/ 172772 w 928248"/>
              <a:gd name="connsiteY3" fmla="*/ 147463 h 1074964"/>
              <a:gd name="connsiteX4" fmla="*/ 150271 w 928248"/>
              <a:gd name="connsiteY4" fmla="*/ 5 h 1074964"/>
              <a:gd name="connsiteX5" fmla="*/ 158151 w 928248"/>
              <a:gd name="connsiteY5" fmla="*/ 25452 h 1074964"/>
              <a:gd name="connsiteX6" fmla="*/ 466059 w 928248"/>
              <a:gd name="connsiteY6" fmla="*/ 230032 h 1074964"/>
              <a:gd name="connsiteX7" fmla="*/ 773967 w 928248"/>
              <a:gd name="connsiteY7" fmla="*/ 25452 h 1074964"/>
              <a:gd name="connsiteX8" fmla="*/ 781849 w 928248"/>
              <a:gd name="connsiteY8" fmla="*/ 0 h 1074964"/>
              <a:gd name="connsiteX9" fmla="*/ 759347 w 928248"/>
              <a:gd name="connsiteY9" fmla="*/ 147463 h 1074964"/>
              <a:gd name="connsiteX10" fmla="*/ 833911 w 928248"/>
              <a:gd name="connsiteY10" fmla="*/ 786647 h 1074964"/>
              <a:gd name="connsiteX11" fmla="*/ 890361 w 928248"/>
              <a:gd name="connsiteY11" fmla="*/ 969096 h 1074964"/>
              <a:gd name="connsiteX12" fmla="*/ 928248 w 928248"/>
              <a:gd name="connsiteY12" fmla="*/ 1064195 h 1074964"/>
              <a:gd name="connsiteX13" fmla="*/ 924404 w 928248"/>
              <a:gd name="connsiteY13" fmla="*/ 1059536 h 1074964"/>
              <a:gd name="connsiteX14" fmla="*/ 468567 w 928248"/>
              <a:gd name="connsiteY14" fmla="*/ 870722 h 1074964"/>
              <a:gd name="connsiteX15" fmla="*/ 12729 w 928248"/>
              <a:gd name="connsiteY15" fmla="*/ 1059536 h 1074964"/>
              <a:gd name="connsiteX16" fmla="*/ 0 w 928248"/>
              <a:gd name="connsiteY16" fmla="*/ 1074964 h 10749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928248" h="1074964">
                <a:moveTo>
                  <a:pt x="0" y="1074964"/>
                </a:moveTo>
                <a:lnTo>
                  <a:pt x="9712" y="1054461"/>
                </a:lnTo>
                <a:cubicBezTo>
                  <a:pt x="42883" y="971257"/>
                  <a:pt x="72828" y="881366"/>
                  <a:pt x="98208" y="786648"/>
                </a:cubicBezTo>
                <a:cubicBezTo>
                  <a:pt x="161657" y="549853"/>
                  <a:pt x="185308" y="324919"/>
                  <a:pt x="172772" y="147463"/>
                </a:cubicBezTo>
                <a:lnTo>
                  <a:pt x="150271" y="5"/>
                </a:lnTo>
                <a:lnTo>
                  <a:pt x="158151" y="25452"/>
                </a:lnTo>
                <a:cubicBezTo>
                  <a:pt x="208881" y="145675"/>
                  <a:pt x="327642" y="230032"/>
                  <a:pt x="466059" y="230032"/>
                </a:cubicBezTo>
                <a:cubicBezTo>
                  <a:pt x="604476" y="230032"/>
                  <a:pt x="723238" y="145675"/>
                  <a:pt x="773967" y="25452"/>
                </a:cubicBezTo>
                <a:lnTo>
                  <a:pt x="781849" y="0"/>
                </a:lnTo>
                <a:lnTo>
                  <a:pt x="759347" y="147463"/>
                </a:lnTo>
                <a:cubicBezTo>
                  <a:pt x="746812" y="324919"/>
                  <a:pt x="770462" y="549853"/>
                  <a:pt x="833911" y="786647"/>
                </a:cubicBezTo>
                <a:cubicBezTo>
                  <a:pt x="850831" y="849793"/>
                  <a:pt x="869780" y="910793"/>
                  <a:pt x="890361" y="969096"/>
                </a:cubicBezTo>
                <a:lnTo>
                  <a:pt x="928248" y="1064195"/>
                </a:lnTo>
                <a:lnTo>
                  <a:pt x="924404" y="1059536"/>
                </a:lnTo>
                <a:cubicBezTo>
                  <a:pt x="807745" y="942877"/>
                  <a:pt x="646582" y="870722"/>
                  <a:pt x="468567" y="870722"/>
                </a:cubicBezTo>
                <a:cubicBezTo>
                  <a:pt x="290551" y="870722"/>
                  <a:pt x="129388" y="942877"/>
                  <a:pt x="12729" y="1059536"/>
                </a:cubicBezTo>
                <a:lnTo>
                  <a:pt x="0" y="1074964"/>
                </a:lnTo>
                <a:close/>
              </a:path>
            </a:pathLst>
          </a:custGeom>
          <a:solidFill>
            <a:schemeClr val="bg2">
              <a:alpha val="4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51" name="Freeform: Shape 50">
            <a:extLst>
              <a:ext uri="{FF2B5EF4-FFF2-40B4-BE49-F238E27FC236}">
                <a16:creationId xmlns:a16="http://schemas.microsoft.com/office/drawing/2014/main" id="{2F91AB4C-F7BE-4933-89DB-E04CCD44000F}"/>
              </a:ext>
            </a:extLst>
          </p:cNvPr>
          <p:cNvSpPr/>
          <p:nvPr/>
        </p:nvSpPr>
        <p:spPr>
          <a:xfrm rot="16200000">
            <a:off x="4129801" y="3255514"/>
            <a:ext cx="852128" cy="750433"/>
          </a:xfrm>
          <a:custGeom>
            <a:avLst/>
            <a:gdLst>
              <a:gd name="connsiteX0" fmla="*/ 793705 w 928248"/>
              <a:gd name="connsiteY0" fmla="*/ 21093 h 1136129"/>
              <a:gd name="connsiteX1" fmla="*/ 795827 w 928248"/>
              <a:gd name="connsiteY1" fmla="*/ 0 h 1136129"/>
              <a:gd name="connsiteX2" fmla="*/ 797878 w 928248"/>
              <a:gd name="connsiteY2" fmla="*/ 9613 h 1136129"/>
              <a:gd name="connsiteX3" fmla="*/ 136244 w 928248"/>
              <a:gd name="connsiteY3" fmla="*/ 15124 h 1136129"/>
              <a:gd name="connsiteX4" fmla="*/ 137310 w 928248"/>
              <a:gd name="connsiteY4" fmla="*/ 10128 h 1136129"/>
              <a:gd name="connsiteX5" fmla="*/ 138413 w 928248"/>
              <a:gd name="connsiteY5" fmla="*/ 21090 h 1136129"/>
              <a:gd name="connsiteX6" fmla="*/ 0 w 928248"/>
              <a:gd name="connsiteY6" fmla="*/ 1136129 h 1136129"/>
              <a:gd name="connsiteX7" fmla="*/ 9712 w 928248"/>
              <a:gd name="connsiteY7" fmla="*/ 1115626 h 1136129"/>
              <a:gd name="connsiteX8" fmla="*/ 98208 w 928248"/>
              <a:gd name="connsiteY8" fmla="*/ 847813 h 1136129"/>
              <a:gd name="connsiteX9" fmla="*/ 172772 w 928248"/>
              <a:gd name="connsiteY9" fmla="*/ 208628 h 1136129"/>
              <a:gd name="connsiteX10" fmla="*/ 150271 w 928248"/>
              <a:gd name="connsiteY10" fmla="*/ 61170 h 1136129"/>
              <a:gd name="connsiteX11" fmla="*/ 158151 w 928248"/>
              <a:gd name="connsiteY11" fmla="*/ 86617 h 1136129"/>
              <a:gd name="connsiteX12" fmla="*/ 466059 w 928248"/>
              <a:gd name="connsiteY12" fmla="*/ 291197 h 1136129"/>
              <a:gd name="connsiteX13" fmla="*/ 773967 w 928248"/>
              <a:gd name="connsiteY13" fmla="*/ 86617 h 1136129"/>
              <a:gd name="connsiteX14" fmla="*/ 781849 w 928248"/>
              <a:gd name="connsiteY14" fmla="*/ 61165 h 1136129"/>
              <a:gd name="connsiteX15" fmla="*/ 759347 w 928248"/>
              <a:gd name="connsiteY15" fmla="*/ 208628 h 1136129"/>
              <a:gd name="connsiteX16" fmla="*/ 833911 w 928248"/>
              <a:gd name="connsiteY16" fmla="*/ 847812 h 1136129"/>
              <a:gd name="connsiteX17" fmla="*/ 890361 w 928248"/>
              <a:gd name="connsiteY17" fmla="*/ 1030261 h 1136129"/>
              <a:gd name="connsiteX18" fmla="*/ 928248 w 928248"/>
              <a:gd name="connsiteY18" fmla="*/ 1125360 h 1136129"/>
              <a:gd name="connsiteX19" fmla="*/ 924404 w 928248"/>
              <a:gd name="connsiteY19" fmla="*/ 1120701 h 1136129"/>
              <a:gd name="connsiteX20" fmla="*/ 468567 w 928248"/>
              <a:gd name="connsiteY20" fmla="*/ 931887 h 1136129"/>
              <a:gd name="connsiteX21" fmla="*/ 12729 w 928248"/>
              <a:gd name="connsiteY21" fmla="*/ 1120701 h 1136129"/>
              <a:gd name="connsiteX0" fmla="*/ 793705 w 928248"/>
              <a:gd name="connsiteY0" fmla="*/ 21093 h 1136129"/>
              <a:gd name="connsiteX1" fmla="*/ 795827 w 928248"/>
              <a:gd name="connsiteY1" fmla="*/ 0 h 1136129"/>
              <a:gd name="connsiteX2" fmla="*/ 797878 w 928248"/>
              <a:gd name="connsiteY2" fmla="*/ 9613 h 1136129"/>
              <a:gd name="connsiteX3" fmla="*/ 793705 w 928248"/>
              <a:gd name="connsiteY3" fmla="*/ 21093 h 1136129"/>
              <a:gd name="connsiteX4" fmla="*/ 138413 w 928248"/>
              <a:gd name="connsiteY4" fmla="*/ 21090 h 1136129"/>
              <a:gd name="connsiteX5" fmla="*/ 137310 w 928248"/>
              <a:gd name="connsiteY5" fmla="*/ 10128 h 1136129"/>
              <a:gd name="connsiteX6" fmla="*/ 138413 w 928248"/>
              <a:gd name="connsiteY6" fmla="*/ 21090 h 1136129"/>
              <a:gd name="connsiteX7" fmla="*/ 0 w 928248"/>
              <a:gd name="connsiteY7" fmla="*/ 1136129 h 1136129"/>
              <a:gd name="connsiteX8" fmla="*/ 9712 w 928248"/>
              <a:gd name="connsiteY8" fmla="*/ 1115626 h 1136129"/>
              <a:gd name="connsiteX9" fmla="*/ 98208 w 928248"/>
              <a:gd name="connsiteY9" fmla="*/ 847813 h 1136129"/>
              <a:gd name="connsiteX10" fmla="*/ 172772 w 928248"/>
              <a:gd name="connsiteY10" fmla="*/ 208628 h 1136129"/>
              <a:gd name="connsiteX11" fmla="*/ 150271 w 928248"/>
              <a:gd name="connsiteY11" fmla="*/ 61170 h 1136129"/>
              <a:gd name="connsiteX12" fmla="*/ 158151 w 928248"/>
              <a:gd name="connsiteY12" fmla="*/ 86617 h 1136129"/>
              <a:gd name="connsiteX13" fmla="*/ 466059 w 928248"/>
              <a:gd name="connsiteY13" fmla="*/ 291197 h 1136129"/>
              <a:gd name="connsiteX14" fmla="*/ 773967 w 928248"/>
              <a:gd name="connsiteY14" fmla="*/ 86617 h 1136129"/>
              <a:gd name="connsiteX15" fmla="*/ 781849 w 928248"/>
              <a:gd name="connsiteY15" fmla="*/ 61165 h 1136129"/>
              <a:gd name="connsiteX16" fmla="*/ 759347 w 928248"/>
              <a:gd name="connsiteY16" fmla="*/ 208628 h 1136129"/>
              <a:gd name="connsiteX17" fmla="*/ 833911 w 928248"/>
              <a:gd name="connsiteY17" fmla="*/ 847812 h 1136129"/>
              <a:gd name="connsiteX18" fmla="*/ 890361 w 928248"/>
              <a:gd name="connsiteY18" fmla="*/ 1030261 h 1136129"/>
              <a:gd name="connsiteX19" fmla="*/ 928248 w 928248"/>
              <a:gd name="connsiteY19" fmla="*/ 1125360 h 1136129"/>
              <a:gd name="connsiteX20" fmla="*/ 924404 w 928248"/>
              <a:gd name="connsiteY20" fmla="*/ 1120701 h 1136129"/>
              <a:gd name="connsiteX21" fmla="*/ 468567 w 928248"/>
              <a:gd name="connsiteY21" fmla="*/ 931887 h 1136129"/>
              <a:gd name="connsiteX22" fmla="*/ 12729 w 928248"/>
              <a:gd name="connsiteY22" fmla="*/ 1120701 h 1136129"/>
              <a:gd name="connsiteX23" fmla="*/ 0 w 928248"/>
              <a:gd name="connsiteY23" fmla="*/ 1136129 h 1136129"/>
              <a:gd name="connsiteX0" fmla="*/ 793705 w 928248"/>
              <a:gd name="connsiteY0" fmla="*/ 21093 h 1136129"/>
              <a:gd name="connsiteX1" fmla="*/ 795827 w 928248"/>
              <a:gd name="connsiteY1" fmla="*/ 0 h 1136129"/>
              <a:gd name="connsiteX2" fmla="*/ 797878 w 928248"/>
              <a:gd name="connsiteY2" fmla="*/ 9613 h 1136129"/>
              <a:gd name="connsiteX3" fmla="*/ 793705 w 928248"/>
              <a:gd name="connsiteY3" fmla="*/ 21093 h 1136129"/>
              <a:gd name="connsiteX4" fmla="*/ 0 w 928248"/>
              <a:gd name="connsiteY4" fmla="*/ 1136129 h 1136129"/>
              <a:gd name="connsiteX5" fmla="*/ 9712 w 928248"/>
              <a:gd name="connsiteY5" fmla="*/ 1115626 h 1136129"/>
              <a:gd name="connsiteX6" fmla="*/ 98208 w 928248"/>
              <a:gd name="connsiteY6" fmla="*/ 847813 h 1136129"/>
              <a:gd name="connsiteX7" fmla="*/ 172772 w 928248"/>
              <a:gd name="connsiteY7" fmla="*/ 208628 h 1136129"/>
              <a:gd name="connsiteX8" fmla="*/ 150271 w 928248"/>
              <a:gd name="connsiteY8" fmla="*/ 61170 h 1136129"/>
              <a:gd name="connsiteX9" fmla="*/ 158151 w 928248"/>
              <a:gd name="connsiteY9" fmla="*/ 86617 h 1136129"/>
              <a:gd name="connsiteX10" fmla="*/ 466059 w 928248"/>
              <a:gd name="connsiteY10" fmla="*/ 291197 h 1136129"/>
              <a:gd name="connsiteX11" fmla="*/ 773967 w 928248"/>
              <a:gd name="connsiteY11" fmla="*/ 86617 h 1136129"/>
              <a:gd name="connsiteX12" fmla="*/ 781849 w 928248"/>
              <a:gd name="connsiteY12" fmla="*/ 61165 h 1136129"/>
              <a:gd name="connsiteX13" fmla="*/ 759347 w 928248"/>
              <a:gd name="connsiteY13" fmla="*/ 208628 h 1136129"/>
              <a:gd name="connsiteX14" fmla="*/ 833911 w 928248"/>
              <a:gd name="connsiteY14" fmla="*/ 847812 h 1136129"/>
              <a:gd name="connsiteX15" fmla="*/ 890361 w 928248"/>
              <a:gd name="connsiteY15" fmla="*/ 1030261 h 1136129"/>
              <a:gd name="connsiteX16" fmla="*/ 928248 w 928248"/>
              <a:gd name="connsiteY16" fmla="*/ 1125360 h 1136129"/>
              <a:gd name="connsiteX17" fmla="*/ 924404 w 928248"/>
              <a:gd name="connsiteY17" fmla="*/ 1120701 h 1136129"/>
              <a:gd name="connsiteX18" fmla="*/ 468567 w 928248"/>
              <a:gd name="connsiteY18" fmla="*/ 931887 h 1136129"/>
              <a:gd name="connsiteX19" fmla="*/ 12729 w 928248"/>
              <a:gd name="connsiteY19" fmla="*/ 1120701 h 1136129"/>
              <a:gd name="connsiteX20" fmla="*/ 0 w 928248"/>
              <a:gd name="connsiteY20" fmla="*/ 1136129 h 1136129"/>
              <a:gd name="connsiteX0" fmla="*/ 797878 w 928248"/>
              <a:gd name="connsiteY0" fmla="*/ 9613 h 1136129"/>
              <a:gd name="connsiteX1" fmla="*/ 795827 w 928248"/>
              <a:gd name="connsiteY1" fmla="*/ 0 h 1136129"/>
              <a:gd name="connsiteX2" fmla="*/ 797878 w 928248"/>
              <a:gd name="connsiteY2" fmla="*/ 9613 h 1136129"/>
              <a:gd name="connsiteX3" fmla="*/ 0 w 928248"/>
              <a:gd name="connsiteY3" fmla="*/ 1136129 h 1136129"/>
              <a:gd name="connsiteX4" fmla="*/ 9712 w 928248"/>
              <a:gd name="connsiteY4" fmla="*/ 1115626 h 1136129"/>
              <a:gd name="connsiteX5" fmla="*/ 98208 w 928248"/>
              <a:gd name="connsiteY5" fmla="*/ 847813 h 1136129"/>
              <a:gd name="connsiteX6" fmla="*/ 172772 w 928248"/>
              <a:gd name="connsiteY6" fmla="*/ 208628 h 1136129"/>
              <a:gd name="connsiteX7" fmla="*/ 150271 w 928248"/>
              <a:gd name="connsiteY7" fmla="*/ 61170 h 1136129"/>
              <a:gd name="connsiteX8" fmla="*/ 158151 w 928248"/>
              <a:gd name="connsiteY8" fmla="*/ 86617 h 1136129"/>
              <a:gd name="connsiteX9" fmla="*/ 466059 w 928248"/>
              <a:gd name="connsiteY9" fmla="*/ 291197 h 1136129"/>
              <a:gd name="connsiteX10" fmla="*/ 773967 w 928248"/>
              <a:gd name="connsiteY10" fmla="*/ 86617 h 1136129"/>
              <a:gd name="connsiteX11" fmla="*/ 781849 w 928248"/>
              <a:gd name="connsiteY11" fmla="*/ 61165 h 1136129"/>
              <a:gd name="connsiteX12" fmla="*/ 759347 w 928248"/>
              <a:gd name="connsiteY12" fmla="*/ 208628 h 1136129"/>
              <a:gd name="connsiteX13" fmla="*/ 833911 w 928248"/>
              <a:gd name="connsiteY13" fmla="*/ 847812 h 1136129"/>
              <a:gd name="connsiteX14" fmla="*/ 890361 w 928248"/>
              <a:gd name="connsiteY14" fmla="*/ 1030261 h 1136129"/>
              <a:gd name="connsiteX15" fmla="*/ 928248 w 928248"/>
              <a:gd name="connsiteY15" fmla="*/ 1125360 h 1136129"/>
              <a:gd name="connsiteX16" fmla="*/ 924404 w 928248"/>
              <a:gd name="connsiteY16" fmla="*/ 1120701 h 1136129"/>
              <a:gd name="connsiteX17" fmla="*/ 468567 w 928248"/>
              <a:gd name="connsiteY17" fmla="*/ 931887 h 1136129"/>
              <a:gd name="connsiteX18" fmla="*/ 12729 w 928248"/>
              <a:gd name="connsiteY18" fmla="*/ 1120701 h 1136129"/>
              <a:gd name="connsiteX19" fmla="*/ 0 w 928248"/>
              <a:gd name="connsiteY19" fmla="*/ 1136129 h 1136129"/>
              <a:gd name="connsiteX0" fmla="*/ 0 w 928248"/>
              <a:gd name="connsiteY0" fmla="*/ 1074964 h 1074964"/>
              <a:gd name="connsiteX1" fmla="*/ 9712 w 928248"/>
              <a:gd name="connsiteY1" fmla="*/ 1054461 h 1074964"/>
              <a:gd name="connsiteX2" fmla="*/ 98208 w 928248"/>
              <a:gd name="connsiteY2" fmla="*/ 786648 h 1074964"/>
              <a:gd name="connsiteX3" fmla="*/ 172772 w 928248"/>
              <a:gd name="connsiteY3" fmla="*/ 147463 h 1074964"/>
              <a:gd name="connsiteX4" fmla="*/ 150271 w 928248"/>
              <a:gd name="connsiteY4" fmla="*/ 5 h 1074964"/>
              <a:gd name="connsiteX5" fmla="*/ 158151 w 928248"/>
              <a:gd name="connsiteY5" fmla="*/ 25452 h 1074964"/>
              <a:gd name="connsiteX6" fmla="*/ 466059 w 928248"/>
              <a:gd name="connsiteY6" fmla="*/ 230032 h 1074964"/>
              <a:gd name="connsiteX7" fmla="*/ 773967 w 928248"/>
              <a:gd name="connsiteY7" fmla="*/ 25452 h 1074964"/>
              <a:gd name="connsiteX8" fmla="*/ 781849 w 928248"/>
              <a:gd name="connsiteY8" fmla="*/ 0 h 1074964"/>
              <a:gd name="connsiteX9" fmla="*/ 759347 w 928248"/>
              <a:gd name="connsiteY9" fmla="*/ 147463 h 1074964"/>
              <a:gd name="connsiteX10" fmla="*/ 833911 w 928248"/>
              <a:gd name="connsiteY10" fmla="*/ 786647 h 1074964"/>
              <a:gd name="connsiteX11" fmla="*/ 890361 w 928248"/>
              <a:gd name="connsiteY11" fmla="*/ 969096 h 1074964"/>
              <a:gd name="connsiteX12" fmla="*/ 928248 w 928248"/>
              <a:gd name="connsiteY12" fmla="*/ 1064195 h 1074964"/>
              <a:gd name="connsiteX13" fmla="*/ 924404 w 928248"/>
              <a:gd name="connsiteY13" fmla="*/ 1059536 h 1074964"/>
              <a:gd name="connsiteX14" fmla="*/ 468567 w 928248"/>
              <a:gd name="connsiteY14" fmla="*/ 870722 h 1074964"/>
              <a:gd name="connsiteX15" fmla="*/ 12729 w 928248"/>
              <a:gd name="connsiteY15" fmla="*/ 1059536 h 1074964"/>
              <a:gd name="connsiteX16" fmla="*/ 0 w 928248"/>
              <a:gd name="connsiteY16" fmla="*/ 1074964 h 10749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928248" h="1074964">
                <a:moveTo>
                  <a:pt x="0" y="1074964"/>
                </a:moveTo>
                <a:lnTo>
                  <a:pt x="9712" y="1054461"/>
                </a:lnTo>
                <a:cubicBezTo>
                  <a:pt x="42883" y="971257"/>
                  <a:pt x="72828" y="881366"/>
                  <a:pt x="98208" y="786648"/>
                </a:cubicBezTo>
                <a:cubicBezTo>
                  <a:pt x="161657" y="549853"/>
                  <a:pt x="185308" y="324919"/>
                  <a:pt x="172772" y="147463"/>
                </a:cubicBezTo>
                <a:lnTo>
                  <a:pt x="150271" y="5"/>
                </a:lnTo>
                <a:lnTo>
                  <a:pt x="158151" y="25452"/>
                </a:lnTo>
                <a:cubicBezTo>
                  <a:pt x="208881" y="145675"/>
                  <a:pt x="327642" y="230032"/>
                  <a:pt x="466059" y="230032"/>
                </a:cubicBezTo>
                <a:cubicBezTo>
                  <a:pt x="604476" y="230032"/>
                  <a:pt x="723238" y="145675"/>
                  <a:pt x="773967" y="25452"/>
                </a:cubicBezTo>
                <a:lnTo>
                  <a:pt x="781849" y="0"/>
                </a:lnTo>
                <a:lnTo>
                  <a:pt x="759347" y="147463"/>
                </a:lnTo>
                <a:cubicBezTo>
                  <a:pt x="746812" y="324919"/>
                  <a:pt x="770462" y="549853"/>
                  <a:pt x="833911" y="786647"/>
                </a:cubicBezTo>
                <a:cubicBezTo>
                  <a:pt x="850831" y="849793"/>
                  <a:pt x="869780" y="910793"/>
                  <a:pt x="890361" y="969096"/>
                </a:cubicBezTo>
                <a:lnTo>
                  <a:pt x="928248" y="1064195"/>
                </a:lnTo>
                <a:lnTo>
                  <a:pt x="924404" y="1059536"/>
                </a:lnTo>
                <a:cubicBezTo>
                  <a:pt x="807745" y="942877"/>
                  <a:pt x="646582" y="870722"/>
                  <a:pt x="468567" y="870722"/>
                </a:cubicBezTo>
                <a:cubicBezTo>
                  <a:pt x="290551" y="870722"/>
                  <a:pt x="129388" y="942877"/>
                  <a:pt x="12729" y="1059536"/>
                </a:cubicBezTo>
                <a:lnTo>
                  <a:pt x="0" y="1074964"/>
                </a:lnTo>
                <a:close/>
              </a:path>
            </a:pathLst>
          </a:custGeom>
          <a:solidFill>
            <a:schemeClr val="bg2">
              <a:alpha val="4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D5DFED6B-B6FD-454B-BAD8-A8899AFD2273}"/>
              </a:ext>
            </a:extLst>
          </p:cNvPr>
          <p:cNvSpPr/>
          <p:nvPr/>
        </p:nvSpPr>
        <p:spPr>
          <a:xfrm rot="5400000">
            <a:off x="1757062" y="3255513"/>
            <a:ext cx="852128" cy="750433"/>
          </a:xfrm>
          <a:custGeom>
            <a:avLst/>
            <a:gdLst>
              <a:gd name="connsiteX0" fmla="*/ 793705 w 928248"/>
              <a:gd name="connsiteY0" fmla="*/ 21093 h 1136129"/>
              <a:gd name="connsiteX1" fmla="*/ 795827 w 928248"/>
              <a:gd name="connsiteY1" fmla="*/ 0 h 1136129"/>
              <a:gd name="connsiteX2" fmla="*/ 797878 w 928248"/>
              <a:gd name="connsiteY2" fmla="*/ 9613 h 1136129"/>
              <a:gd name="connsiteX3" fmla="*/ 136244 w 928248"/>
              <a:gd name="connsiteY3" fmla="*/ 15124 h 1136129"/>
              <a:gd name="connsiteX4" fmla="*/ 137310 w 928248"/>
              <a:gd name="connsiteY4" fmla="*/ 10128 h 1136129"/>
              <a:gd name="connsiteX5" fmla="*/ 138413 w 928248"/>
              <a:gd name="connsiteY5" fmla="*/ 21090 h 1136129"/>
              <a:gd name="connsiteX6" fmla="*/ 0 w 928248"/>
              <a:gd name="connsiteY6" fmla="*/ 1136129 h 1136129"/>
              <a:gd name="connsiteX7" fmla="*/ 9712 w 928248"/>
              <a:gd name="connsiteY7" fmla="*/ 1115626 h 1136129"/>
              <a:gd name="connsiteX8" fmla="*/ 98208 w 928248"/>
              <a:gd name="connsiteY8" fmla="*/ 847813 h 1136129"/>
              <a:gd name="connsiteX9" fmla="*/ 172772 w 928248"/>
              <a:gd name="connsiteY9" fmla="*/ 208628 h 1136129"/>
              <a:gd name="connsiteX10" fmla="*/ 150271 w 928248"/>
              <a:gd name="connsiteY10" fmla="*/ 61170 h 1136129"/>
              <a:gd name="connsiteX11" fmla="*/ 158151 w 928248"/>
              <a:gd name="connsiteY11" fmla="*/ 86617 h 1136129"/>
              <a:gd name="connsiteX12" fmla="*/ 466059 w 928248"/>
              <a:gd name="connsiteY12" fmla="*/ 291197 h 1136129"/>
              <a:gd name="connsiteX13" fmla="*/ 773967 w 928248"/>
              <a:gd name="connsiteY13" fmla="*/ 86617 h 1136129"/>
              <a:gd name="connsiteX14" fmla="*/ 781849 w 928248"/>
              <a:gd name="connsiteY14" fmla="*/ 61165 h 1136129"/>
              <a:gd name="connsiteX15" fmla="*/ 759347 w 928248"/>
              <a:gd name="connsiteY15" fmla="*/ 208628 h 1136129"/>
              <a:gd name="connsiteX16" fmla="*/ 833911 w 928248"/>
              <a:gd name="connsiteY16" fmla="*/ 847812 h 1136129"/>
              <a:gd name="connsiteX17" fmla="*/ 890361 w 928248"/>
              <a:gd name="connsiteY17" fmla="*/ 1030261 h 1136129"/>
              <a:gd name="connsiteX18" fmla="*/ 928248 w 928248"/>
              <a:gd name="connsiteY18" fmla="*/ 1125360 h 1136129"/>
              <a:gd name="connsiteX19" fmla="*/ 924404 w 928248"/>
              <a:gd name="connsiteY19" fmla="*/ 1120701 h 1136129"/>
              <a:gd name="connsiteX20" fmla="*/ 468567 w 928248"/>
              <a:gd name="connsiteY20" fmla="*/ 931887 h 1136129"/>
              <a:gd name="connsiteX21" fmla="*/ 12729 w 928248"/>
              <a:gd name="connsiteY21" fmla="*/ 1120701 h 1136129"/>
              <a:gd name="connsiteX0" fmla="*/ 793705 w 928248"/>
              <a:gd name="connsiteY0" fmla="*/ 11480 h 1126516"/>
              <a:gd name="connsiteX1" fmla="*/ 797878 w 928248"/>
              <a:gd name="connsiteY1" fmla="*/ 0 h 1126516"/>
              <a:gd name="connsiteX2" fmla="*/ 793705 w 928248"/>
              <a:gd name="connsiteY2" fmla="*/ 11480 h 1126516"/>
              <a:gd name="connsiteX3" fmla="*/ 136244 w 928248"/>
              <a:gd name="connsiteY3" fmla="*/ 5511 h 1126516"/>
              <a:gd name="connsiteX4" fmla="*/ 137310 w 928248"/>
              <a:gd name="connsiteY4" fmla="*/ 515 h 1126516"/>
              <a:gd name="connsiteX5" fmla="*/ 138413 w 928248"/>
              <a:gd name="connsiteY5" fmla="*/ 11477 h 1126516"/>
              <a:gd name="connsiteX6" fmla="*/ 136244 w 928248"/>
              <a:gd name="connsiteY6" fmla="*/ 5511 h 1126516"/>
              <a:gd name="connsiteX7" fmla="*/ 0 w 928248"/>
              <a:gd name="connsiteY7" fmla="*/ 1126516 h 1126516"/>
              <a:gd name="connsiteX8" fmla="*/ 9712 w 928248"/>
              <a:gd name="connsiteY8" fmla="*/ 1106013 h 1126516"/>
              <a:gd name="connsiteX9" fmla="*/ 98208 w 928248"/>
              <a:gd name="connsiteY9" fmla="*/ 838200 h 1126516"/>
              <a:gd name="connsiteX10" fmla="*/ 172772 w 928248"/>
              <a:gd name="connsiteY10" fmla="*/ 199015 h 1126516"/>
              <a:gd name="connsiteX11" fmla="*/ 150271 w 928248"/>
              <a:gd name="connsiteY11" fmla="*/ 51557 h 1126516"/>
              <a:gd name="connsiteX12" fmla="*/ 158151 w 928248"/>
              <a:gd name="connsiteY12" fmla="*/ 77004 h 1126516"/>
              <a:gd name="connsiteX13" fmla="*/ 466059 w 928248"/>
              <a:gd name="connsiteY13" fmla="*/ 281584 h 1126516"/>
              <a:gd name="connsiteX14" fmla="*/ 773967 w 928248"/>
              <a:gd name="connsiteY14" fmla="*/ 77004 h 1126516"/>
              <a:gd name="connsiteX15" fmla="*/ 781849 w 928248"/>
              <a:gd name="connsiteY15" fmla="*/ 51552 h 1126516"/>
              <a:gd name="connsiteX16" fmla="*/ 759347 w 928248"/>
              <a:gd name="connsiteY16" fmla="*/ 199015 h 1126516"/>
              <a:gd name="connsiteX17" fmla="*/ 833911 w 928248"/>
              <a:gd name="connsiteY17" fmla="*/ 838199 h 1126516"/>
              <a:gd name="connsiteX18" fmla="*/ 890361 w 928248"/>
              <a:gd name="connsiteY18" fmla="*/ 1020648 h 1126516"/>
              <a:gd name="connsiteX19" fmla="*/ 928248 w 928248"/>
              <a:gd name="connsiteY19" fmla="*/ 1115747 h 1126516"/>
              <a:gd name="connsiteX20" fmla="*/ 924404 w 928248"/>
              <a:gd name="connsiteY20" fmla="*/ 1111088 h 1126516"/>
              <a:gd name="connsiteX21" fmla="*/ 468567 w 928248"/>
              <a:gd name="connsiteY21" fmla="*/ 922274 h 1126516"/>
              <a:gd name="connsiteX22" fmla="*/ 12729 w 928248"/>
              <a:gd name="connsiteY22" fmla="*/ 1111088 h 1126516"/>
              <a:gd name="connsiteX23" fmla="*/ 0 w 928248"/>
              <a:gd name="connsiteY23" fmla="*/ 1126516 h 1126516"/>
              <a:gd name="connsiteX0" fmla="*/ 136244 w 928248"/>
              <a:gd name="connsiteY0" fmla="*/ 4996 h 1126001"/>
              <a:gd name="connsiteX1" fmla="*/ 137310 w 928248"/>
              <a:gd name="connsiteY1" fmla="*/ 0 h 1126001"/>
              <a:gd name="connsiteX2" fmla="*/ 138413 w 928248"/>
              <a:gd name="connsiteY2" fmla="*/ 10962 h 1126001"/>
              <a:gd name="connsiteX3" fmla="*/ 136244 w 928248"/>
              <a:gd name="connsiteY3" fmla="*/ 4996 h 1126001"/>
              <a:gd name="connsiteX4" fmla="*/ 0 w 928248"/>
              <a:gd name="connsiteY4" fmla="*/ 1126001 h 1126001"/>
              <a:gd name="connsiteX5" fmla="*/ 9712 w 928248"/>
              <a:gd name="connsiteY5" fmla="*/ 1105498 h 1126001"/>
              <a:gd name="connsiteX6" fmla="*/ 98208 w 928248"/>
              <a:gd name="connsiteY6" fmla="*/ 837685 h 1126001"/>
              <a:gd name="connsiteX7" fmla="*/ 172772 w 928248"/>
              <a:gd name="connsiteY7" fmla="*/ 198500 h 1126001"/>
              <a:gd name="connsiteX8" fmla="*/ 150271 w 928248"/>
              <a:gd name="connsiteY8" fmla="*/ 51042 h 1126001"/>
              <a:gd name="connsiteX9" fmla="*/ 158151 w 928248"/>
              <a:gd name="connsiteY9" fmla="*/ 76489 h 1126001"/>
              <a:gd name="connsiteX10" fmla="*/ 466059 w 928248"/>
              <a:gd name="connsiteY10" fmla="*/ 281069 h 1126001"/>
              <a:gd name="connsiteX11" fmla="*/ 773967 w 928248"/>
              <a:gd name="connsiteY11" fmla="*/ 76489 h 1126001"/>
              <a:gd name="connsiteX12" fmla="*/ 781849 w 928248"/>
              <a:gd name="connsiteY12" fmla="*/ 51037 h 1126001"/>
              <a:gd name="connsiteX13" fmla="*/ 759347 w 928248"/>
              <a:gd name="connsiteY13" fmla="*/ 198500 h 1126001"/>
              <a:gd name="connsiteX14" fmla="*/ 833911 w 928248"/>
              <a:gd name="connsiteY14" fmla="*/ 837684 h 1126001"/>
              <a:gd name="connsiteX15" fmla="*/ 890361 w 928248"/>
              <a:gd name="connsiteY15" fmla="*/ 1020133 h 1126001"/>
              <a:gd name="connsiteX16" fmla="*/ 928248 w 928248"/>
              <a:gd name="connsiteY16" fmla="*/ 1115232 h 1126001"/>
              <a:gd name="connsiteX17" fmla="*/ 924404 w 928248"/>
              <a:gd name="connsiteY17" fmla="*/ 1110573 h 1126001"/>
              <a:gd name="connsiteX18" fmla="*/ 468567 w 928248"/>
              <a:gd name="connsiteY18" fmla="*/ 921759 h 1126001"/>
              <a:gd name="connsiteX19" fmla="*/ 12729 w 928248"/>
              <a:gd name="connsiteY19" fmla="*/ 1110573 h 1126001"/>
              <a:gd name="connsiteX20" fmla="*/ 0 w 928248"/>
              <a:gd name="connsiteY20" fmla="*/ 1126001 h 1126001"/>
              <a:gd name="connsiteX0" fmla="*/ 138413 w 928248"/>
              <a:gd name="connsiteY0" fmla="*/ 10962 h 1126001"/>
              <a:gd name="connsiteX1" fmla="*/ 137310 w 928248"/>
              <a:gd name="connsiteY1" fmla="*/ 0 h 1126001"/>
              <a:gd name="connsiteX2" fmla="*/ 138413 w 928248"/>
              <a:gd name="connsiteY2" fmla="*/ 10962 h 1126001"/>
              <a:gd name="connsiteX3" fmla="*/ 0 w 928248"/>
              <a:gd name="connsiteY3" fmla="*/ 1126001 h 1126001"/>
              <a:gd name="connsiteX4" fmla="*/ 9712 w 928248"/>
              <a:gd name="connsiteY4" fmla="*/ 1105498 h 1126001"/>
              <a:gd name="connsiteX5" fmla="*/ 98208 w 928248"/>
              <a:gd name="connsiteY5" fmla="*/ 837685 h 1126001"/>
              <a:gd name="connsiteX6" fmla="*/ 172772 w 928248"/>
              <a:gd name="connsiteY6" fmla="*/ 198500 h 1126001"/>
              <a:gd name="connsiteX7" fmla="*/ 150271 w 928248"/>
              <a:gd name="connsiteY7" fmla="*/ 51042 h 1126001"/>
              <a:gd name="connsiteX8" fmla="*/ 158151 w 928248"/>
              <a:gd name="connsiteY8" fmla="*/ 76489 h 1126001"/>
              <a:gd name="connsiteX9" fmla="*/ 466059 w 928248"/>
              <a:gd name="connsiteY9" fmla="*/ 281069 h 1126001"/>
              <a:gd name="connsiteX10" fmla="*/ 773967 w 928248"/>
              <a:gd name="connsiteY10" fmla="*/ 76489 h 1126001"/>
              <a:gd name="connsiteX11" fmla="*/ 781849 w 928248"/>
              <a:gd name="connsiteY11" fmla="*/ 51037 h 1126001"/>
              <a:gd name="connsiteX12" fmla="*/ 759347 w 928248"/>
              <a:gd name="connsiteY12" fmla="*/ 198500 h 1126001"/>
              <a:gd name="connsiteX13" fmla="*/ 833911 w 928248"/>
              <a:gd name="connsiteY13" fmla="*/ 837684 h 1126001"/>
              <a:gd name="connsiteX14" fmla="*/ 890361 w 928248"/>
              <a:gd name="connsiteY14" fmla="*/ 1020133 h 1126001"/>
              <a:gd name="connsiteX15" fmla="*/ 928248 w 928248"/>
              <a:gd name="connsiteY15" fmla="*/ 1115232 h 1126001"/>
              <a:gd name="connsiteX16" fmla="*/ 924404 w 928248"/>
              <a:gd name="connsiteY16" fmla="*/ 1110573 h 1126001"/>
              <a:gd name="connsiteX17" fmla="*/ 468567 w 928248"/>
              <a:gd name="connsiteY17" fmla="*/ 921759 h 1126001"/>
              <a:gd name="connsiteX18" fmla="*/ 12729 w 928248"/>
              <a:gd name="connsiteY18" fmla="*/ 1110573 h 1126001"/>
              <a:gd name="connsiteX19" fmla="*/ 0 w 928248"/>
              <a:gd name="connsiteY19" fmla="*/ 1126001 h 1126001"/>
              <a:gd name="connsiteX0" fmla="*/ 0 w 928248"/>
              <a:gd name="connsiteY0" fmla="*/ 1074964 h 1074964"/>
              <a:gd name="connsiteX1" fmla="*/ 9712 w 928248"/>
              <a:gd name="connsiteY1" fmla="*/ 1054461 h 1074964"/>
              <a:gd name="connsiteX2" fmla="*/ 98208 w 928248"/>
              <a:gd name="connsiteY2" fmla="*/ 786648 h 1074964"/>
              <a:gd name="connsiteX3" fmla="*/ 172772 w 928248"/>
              <a:gd name="connsiteY3" fmla="*/ 147463 h 1074964"/>
              <a:gd name="connsiteX4" fmla="*/ 150271 w 928248"/>
              <a:gd name="connsiteY4" fmla="*/ 5 h 1074964"/>
              <a:gd name="connsiteX5" fmla="*/ 158151 w 928248"/>
              <a:gd name="connsiteY5" fmla="*/ 25452 h 1074964"/>
              <a:gd name="connsiteX6" fmla="*/ 466059 w 928248"/>
              <a:gd name="connsiteY6" fmla="*/ 230032 h 1074964"/>
              <a:gd name="connsiteX7" fmla="*/ 773967 w 928248"/>
              <a:gd name="connsiteY7" fmla="*/ 25452 h 1074964"/>
              <a:gd name="connsiteX8" fmla="*/ 781849 w 928248"/>
              <a:gd name="connsiteY8" fmla="*/ 0 h 1074964"/>
              <a:gd name="connsiteX9" fmla="*/ 759347 w 928248"/>
              <a:gd name="connsiteY9" fmla="*/ 147463 h 1074964"/>
              <a:gd name="connsiteX10" fmla="*/ 833911 w 928248"/>
              <a:gd name="connsiteY10" fmla="*/ 786647 h 1074964"/>
              <a:gd name="connsiteX11" fmla="*/ 890361 w 928248"/>
              <a:gd name="connsiteY11" fmla="*/ 969096 h 1074964"/>
              <a:gd name="connsiteX12" fmla="*/ 928248 w 928248"/>
              <a:gd name="connsiteY12" fmla="*/ 1064195 h 1074964"/>
              <a:gd name="connsiteX13" fmla="*/ 924404 w 928248"/>
              <a:gd name="connsiteY13" fmla="*/ 1059536 h 1074964"/>
              <a:gd name="connsiteX14" fmla="*/ 468567 w 928248"/>
              <a:gd name="connsiteY14" fmla="*/ 870722 h 1074964"/>
              <a:gd name="connsiteX15" fmla="*/ 12729 w 928248"/>
              <a:gd name="connsiteY15" fmla="*/ 1059536 h 1074964"/>
              <a:gd name="connsiteX16" fmla="*/ 0 w 928248"/>
              <a:gd name="connsiteY16" fmla="*/ 1074964 h 10749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928248" h="1074964">
                <a:moveTo>
                  <a:pt x="0" y="1074964"/>
                </a:moveTo>
                <a:lnTo>
                  <a:pt x="9712" y="1054461"/>
                </a:lnTo>
                <a:cubicBezTo>
                  <a:pt x="42883" y="971257"/>
                  <a:pt x="72828" y="881366"/>
                  <a:pt x="98208" y="786648"/>
                </a:cubicBezTo>
                <a:cubicBezTo>
                  <a:pt x="161657" y="549853"/>
                  <a:pt x="185308" y="324919"/>
                  <a:pt x="172772" y="147463"/>
                </a:cubicBezTo>
                <a:lnTo>
                  <a:pt x="150271" y="5"/>
                </a:lnTo>
                <a:lnTo>
                  <a:pt x="158151" y="25452"/>
                </a:lnTo>
                <a:cubicBezTo>
                  <a:pt x="208881" y="145675"/>
                  <a:pt x="327642" y="230032"/>
                  <a:pt x="466059" y="230032"/>
                </a:cubicBezTo>
                <a:cubicBezTo>
                  <a:pt x="604476" y="230032"/>
                  <a:pt x="723238" y="145675"/>
                  <a:pt x="773967" y="25452"/>
                </a:cubicBezTo>
                <a:lnTo>
                  <a:pt x="781849" y="0"/>
                </a:lnTo>
                <a:lnTo>
                  <a:pt x="759347" y="147463"/>
                </a:lnTo>
                <a:cubicBezTo>
                  <a:pt x="746812" y="324919"/>
                  <a:pt x="770462" y="549853"/>
                  <a:pt x="833911" y="786647"/>
                </a:cubicBezTo>
                <a:cubicBezTo>
                  <a:pt x="850831" y="849793"/>
                  <a:pt x="869780" y="910793"/>
                  <a:pt x="890361" y="969096"/>
                </a:cubicBezTo>
                <a:lnTo>
                  <a:pt x="928248" y="1064195"/>
                </a:lnTo>
                <a:lnTo>
                  <a:pt x="924404" y="1059536"/>
                </a:lnTo>
                <a:cubicBezTo>
                  <a:pt x="807745" y="942877"/>
                  <a:pt x="646582" y="870722"/>
                  <a:pt x="468567" y="870722"/>
                </a:cubicBezTo>
                <a:cubicBezTo>
                  <a:pt x="290551" y="870722"/>
                  <a:pt x="129388" y="942877"/>
                  <a:pt x="12729" y="1059536"/>
                </a:cubicBezTo>
                <a:lnTo>
                  <a:pt x="0" y="1074964"/>
                </a:lnTo>
                <a:close/>
              </a:path>
            </a:pathLst>
          </a:custGeom>
          <a:solidFill>
            <a:schemeClr val="bg2">
              <a:alpha val="4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585256B4-A496-4363-BC8E-D250EA921B5C}"/>
              </a:ext>
            </a:extLst>
          </p:cNvPr>
          <p:cNvSpPr/>
          <p:nvPr/>
        </p:nvSpPr>
        <p:spPr>
          <a:xfrm>
            <a:off x="2743462" y="3384897"/>
            <a:ext cx="520253" cy="491665"/>
          </a:xfrm>
          <a:custGeom>
            <a:avLst/>
            <a:gdLst>
              <a:gd name="connsiteX0" fmla="*/ 0 w 508000"/>
              <a:gd name="connsiteY0" fmla="*/ 0 h 286831"/>
              <a:gd name="connsiteX1" fmla="*/ 58317 w 508000"/>
              <a:gd name="connsiteY1" fmla="*/ 26958 h 286831"/>
              <a:gd name="connsiteX2" fmla="*/ 254001 w 508000"/>
              <a:gd name="connsiteY2" fmla="*/ 63622 h 286831"/>
              <a:gd name="connsiteX3" fmla="*/ 449684 w 508000"/>
              <a:gd name="connsiteY3" fmla="*/ 26958 h 286831"/>
              <a:gd name="connsiteX4" fmla="*/ 508000 w 508000"/>
              <a:gd name="connsiteY4" fmla="*/ 1 h 286831"/>
              <a:gd name="connsiteX5" fmla="*/ 508000 w 508000"/>
              <a:gd name="connsiteY5" fmla="*/ 286830 h 286831"/>
              <a:gd name="connsiteX6" fmla="*/ 449684 w 508000"/>
              <a:gd name="connsiteY6" fmla="*/ 259873 h 286831"/>
              <a:gd name="connsiteX7" fmla="*/ 254001 w 508000"/>
              <a:gd name="connsiteY7" fmla="*/ 223208 h 286831"/>
              <a:gd name="connsiteX8" fmla="*/ 58317 w 508000"/>
              <a:gd name="connsiteY8" fmla="*/ 259873 h 286831"/>
              <a:gd name="connsiteX9" fmla="*/ 0 w 508000"/>
              <a:gd name="connsiteY9" fmla="*/ 286831 h 286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08000" h="286831">
                <a:moveTo>
                  <a:pt x="0" y="0"/>
                </a:moveTo>
                <a:lnTo>
                  <a:pt x="58317" y="26958"/>
                </a:lnTo>
                <a:cubicBezTo>
                  <a:pt x="118908" y="50622"/>
                  <a:pt x="184922" y="63622"/>
                  <a:pt x="254001" y="63622"/>
                </a:cubicBezTo>
                <a:cubicBezTo>
                  <a:pt x="323080" y="63622"/>
                  <a:pt x="389094" y="50622"/>
                  <a:pt x="449684" y="26958"/>
                </a:cubicBezTo>
                <a:lnTo>
                  <a:pt x="508000" y="1"/>
                </a:lnTo>
                <a:lnTo>
                  <a:pt x="508000" y="286830"/>
                </a:lnTo>
                <a:lnTo>
                  <a:pt x="449684" y="259873"/>
                </a:lnTo>
                <a:cubicBezTo>
                  <a:pt x="389094" y="236208"/>
                  <a:pt x="323080" y="223208"/>
                  <a:pt x="254001" y="223208"/>
                </a:cubicBezTo>
                <a:cubicBezTo>
                  <a:pt x="184922" y="223208"/>
                  <a:pt x="118908" y="236208"/>
                  <a:pt x="58317" y="259873"/>
                </a:cubicBezTo>
                <a:lnTo>
                  <a:pt x="0" y="286831"/>
                </a:lnTo>
                <a:close/>
              </a:path>
            </a:pathLst>
          </a:custGeom>
          <a:solidFill>
            <a:schemeClr val="bg2">
              <a:alpha val="4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81" name="Freeform: Shape 80">
            <a:extLst>
              <a:ext uri="{FF2B5EF4-FFF2-40B4-BE49-F238E27FC236}">
                <a16:creationId xmlns:a16="http://schemas.microsoft.com/office/drawing/2014/main" id="{D8D01FE3-B2F6-4564-8BF8-84D2D0B330DA}"/>
              </a:ext>
            </a:extLst>
          </p:cNvPr>
          <p:cNvSpPr/>
          <p:nvPr/>
        </p:nvSpPr>
        <p:spPr>
          <a:xfrm>
            <a:off x="3482402" y="3384897"/>
            <a:ext cx="520253" cy="491665"/>
          </a:xfrm>
          <a:custGeom>
            <a:avLst/>
            <a:gdLst>
              <a:gd name="connsiteX0" fmla="*/ 0 w 508000"/>
              <a:gd name="connsiteY0" fmla="*/ 0 h 286831"/>
              <a:gd name="connsiteX1" fmla="*/ 58317 w 508000"/>
              <a:gd name="connsiteY1" fmla="*/ 26958 h 286831"/>
              <a:gd name="connsiteX2" fmla="*/ 254001 w 508000"/>
              <a:gd name="connsiteY2" fmla="*/ 63622 h 286831"/>
              <a:gd name="connsiteX3" fmla="*/ 449684 w 508000"/>
              <a:gd name="connsiteY3" fmla="*/ 26958 h 286831"/>
              <a:gd name="connsiteX4" fmla="*/ 508000 w 508000"/>
              <a:gd name="connsiteY4" fmla="*/ 1 h 286831"/>
              <a:gd name="connsiteX5" fmla="*/ 508000 w 508000"/>
              <a:gd name="connsiteY5" fmla="*/ 286830 h 286831"/>
              <a:gd name="connsiteX6" fmla="*/ 449684 w 508000"/>
              <a:gd name="connsiteY6" fmla="*/ 259873 h 286831"/>
              <a:gd name="connsiteX7" fmla="*/ 254001 w 508000"/>
              <a:gd name="connsiteY7" fmla="*/ 223208 h 286831"/>
              <a:gd name="connsiteX8" fmla="*/ 58317 w 508000"/>
              <a:gd name="connsiteY8" fmla="*/ 259873 h 286831"/>
              <a:gd name="connsiteX9" fmla="*/ 0 w 508000"/>
              <a:gd name="connsiteY9" fmla="*/ 286831 h 286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08000" h="286831">
                <a:moveTo>
                  <a:pt x="0" y="0"/>
                </a:moveTo>
                <a:lnTo>
                  <a:pt x="58317" y="26958"/>
                </a:lnTo>
                <a:cubicBezTo>
                  <a:pt x="118908" y="50622"/>
                  <a:pt x="184922" y="63622"/>
                  <a:pt x="254001" y="63622"/>
                </a:cubicBezTo>
                <a:cubicBezTo>
                  <a:pt x="323080" y="63622"/>
                  <a:pt x="389094" y="50622"/>
                  <a:pt x="449684" y="26958"/>
                </a:cubicBezTo>
                <a:lnTo>
                  <a:pt x="508000" y="1"/>
                </a:lnTo>
                <a:lnTo>
                  <a:pt x="508000" y="286830"/>
                </a:lnTo>
                <a:lnTo>
                  <a:pt x="449684" y="259873"/>
                </a:lnTo>
                <a:cubicBezTo>
                  <a:pt x="389094" y="236208"/>
                  <a:pt x="323080" y="223208"/>
                  <a:pt x="254001" y="223208"/>
                </a:cubicBezTo>
                <a:cubicBezTo>
                  <a:pt x="184922" y="223208"/>
                  <a:pt x="118908" y="236208"/>
                  <a:pt x="58317" y="259873"/>
                </a:cubicBezTo>
                <a:lnTo>
                  <a:pt x="0" y="286831"/>
                </a:lnTo>
                <a:close/>
              </a:path>
            </a:pathLst>
          </a:custGeom>
          <a:solidFill>
            <a:schemeClr val="bg2">
              <a:alpha val="4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82" name="Freeform: Shape 81">
            <a:extLst>
              <a:ext uri="{FF2B5EF4-FFF2-40B4-BE49-F238E27FC236}">
                <a16:creationId xmlns:a16="http://schemas.microsoft.com/office/drawing/2014/main" id="{0ADBD20A-BD10-42AD-8002-7B94A0BCEF4B}"/>
              </a:ext>
            </a:extLst>
          </p:cNvPr>
          <p:cNvSpPr/>
          <p:nvPr/>
        </p:nvSpPr>
        <p:spPr>
          <a:xfrm>
            <a:off x="6629931" y="3384897"/>
            <a:ext cx="520253" cy="491665"/>
          </a:xfrm>
          <a:custGeom>
            <a:avLst/>
            <a:gdLst>
              <a:gd name="connsiteX0" fmla="*/ 0 w 508000"/>
              <a:gd name="connsiteY0" fmla="*/ 0 h 286831"/>
              <a:gd name="connsiteX1" fmla="*/ 58317 w 508000"/>
              <a:gd name="connsiteY1" fmla="*/ 26958 h 286831"/>
              <a:gd name="connsiteX2" fmla="*/ 254001 w 508000"/>
              <a:gd name="connsiteY2" fmla="*/ 63622 h 286831"/>
              <a:gd name="connsiteX3" fmla="*/ 449684 w 508000"/>
              <a:gd name="connsiteY3" fmla="*/ 26958 h 286831"/>
              <a:gd name="connsiteX4" fmla="*/ 508000 w 508000"/>
              <a:gd name="connsiteY4" fmla="*/ 1 h 286831"/>
              <a:gd name="connsiteX5" fmla="*/ 508000 w 508000"/>
              <a:gd name="connsiteY5" fmla="*/ 286830 h 286831"/>
              <a:gd name="connsiteX6" fmla="*/ 449684 w 508000"/>
              <a:gd name="connsiteY6" fmla="*/ 259873 h 286831"/>
              <a:gd name="connsiteX7" fmla="*/ 254001 w 508000"/>
              <a:gd name="connsiteY7" fmla="*/ 223208 h 286831"/>
              <a:gd name="connsiteX8" fmla="*/ 58317 w 508000"/>
              <a:gd name="connsiteY8" fmla="*/ 259873 h 286831"/>
              <a:gd name="connsiteX9" fmla="*/ 0 w 508000"/>
              <a:gd name="connsiteY9" fmla="*/ 286831 h 286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08000" h="286831">
                <a:moveTo>
                  <a:pt x="0" y="0"/>
                </a:moveTo>
                <a:lnTo>
                  <a:pt x="58317" y="26958"/>
                </a:lnTo>
                <a:cubicBezTo>
                  <a:pt x="118908" y="50622"/>
                  <a:pt x="184922" y="63622"/>
                  <a:pt x="254001" y="63622"/>
                </a:cubicBezTo>
                <a:cubicBezTo>
                  <a:pt x="323080" y="63622"/>
                  <a:pt x="389094" y="50622"/>
                  <a:pt x="449684" y="26958"/>
                </a:cubicBezTo>
                <a:lnTo>
                  <a:pt x="508000" y="1"/>
                </a:lnTo>
                <a:lnTo>
                  <a:pt x="508000" y="286830"/>
                </a:lnTo>
                <a:lnTo>
                  <a:pt x="449684" y="259873"/>
                </a:lnTo>
                <a:cubicBezTo>
                  <a:pt x="389094" y="236208"/>
                  <a:pt x="323080" y="223208"/>
                  <a:pt x="254001" y="223208"/>
                </a:cubicBezTo>
                <a:cubicBezTo>
                  <a:pt x="184922" y="223208"/>
                  <a:pt x="118908" y="236208"/>
                  <a:pt x="58317" y="259873"/>
                </a:cubicBezTo>
                <a:lnTo>
                  <a:pt x="0" y="286831"/>
                </a:lnTo>
                <a:close/>
              </a:path>
            </a:pathLst>
          </a:custGeom>
          <a:solidFill>
            <a:schemeClr val="bg2">
              <a:alpha val="4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83" name="Freeform: Shape 82">
            <a:extLst>
              <a:ext uri="{FF2B5EF4-FFF2-40B4-BE49-F238E27FC236}">
                <a16:creationId xmlns:a16="http://schemas.microsoft.com/office/drawing/2014/main" id="{FFD56FA8-85F4-4B82-9FA4-CA025FD81715}"/>
              </a:ext>
            </a:extLst>
          </p:cNvPr>
          <p:cNvSpPr/>
          <p:nvPr/>
        </p:nvSpPr>
        <p:spPr>
          <a:xfrm>
            <a:off x="7368872" y="3384897"/>
            <a:ext cx="520253" cy="491665"/>
          </a:xfrm>
          <a:custGeom>
            <a:avLst/>
            <a:gdLst>
              <a:gd name="connsiteX0" fmla="*/ 0 w 508000"/>
              <a:gd name="connsiteY0" fmla="*/ 0 h 286831"/>
              <a:gd name="connsiteX1" fmla="*/ 58317 w 508000"/>
              <a:gd name="connsiteY1" fmla="*/ 26958 h 286831"/>
              <a:gd name="connsiteX2" fmla="*/ 254001 w 508000"/>
              <a:gd name="connsiteY2" fmla="*/ 63622 h 286831"/>
              <a:gd name="connsiteX3" fmla="*/ 449684 w 508000"/>
              <a:gd name="connsiteY3" fmla="*/ 26958 h 286831"/>
              <a:gd name="connsiteX4" fmla="*/ 508000 w 508000"/>
              <a:gd name="connsiteY4" fmla="*/ 1 h 286831"/>
              <a:gd name="connsiteX5" fmla="*/ 508000 w 508000"/>
              <a:gd name="connsiteY5" fmla="*/ 286830 h 286831"/>
              <a:gd name="connsiteX6" fmla="*/ 449684 w 508000"/>
              <a:gd name="connsiteY6" fmla="*/ 259873 h 286831"/>
              <a:gd name="connsiteX7" fmla="*/ 254001 w 508000"/>
              <a:gd name="connsiteY7" fmla="*/ 223208 h 286831"/>
              <a:gd name="connsiteX8" fmla="*/ 58317 w 508000"/>
              <a:gd name="connsiteY8" fmla="*/ 259873 h 286831"/>
              <a:gd name="connsiteX9" fmla="*/ 0 w 508000"/>
              <a:gd name="connsiteY9" fmla="*/ 286831 h 286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08000" h="286831">
                <a:moveTo>
                  <a:pt x="0" y="0"/>
                </a:moveTo>
                <a:lnTo>
                  <a:pt x="58317" y="26958"/>
                </a:lnTo>
                <a:cubicBezTo>
                  <a:pt x="118908" y="50622"/>
                  <a:pt x="184922" y="63622"/>
                  <a:pt x="254001" y="63622"/>
                </a:cubicBezTo>
                <a:cubicBezTo>
                  <a:pt x="323080" y="63622"/>
                  <a:pt x="389094" y="50622"/>
                  <a:pt x="449684" y="26958"/>
                </a:cubicBezTo>
                <a:lnTo>
                  <a:pt x="508000" y="1"/>
                </a:lnTo>
                <a:lnTo>
                  <a:pt x="508000" y="286830"/>
                </a:lnTo>
                <a:lnTo>
                  <a:pt x="449684" y="259873"/>
                </a:lnTo>
                <a:cubicBezTo>
                  <a:pt x="389094" y="236208"/>
                  <a:pt x="323080" y="223208"/>
                  <a:pt x="254001" y="223208"/>
                </a:cubicBezTo>
                <a:cubicBezTo>
                  <a:pt x="184922" y="223208"/>
                  <a:pt x="118908" y="236208"/>
                  <a:pt x="58317" y="259873"/>
                </a:cubicBezTo>
                <a:lnTo>
                  <a:pt x="0" y="286831"/>
                </a:lnTo>
                <a:close/>
              </a:path>
            </a:pathLst>
          </a:custGeom>
          <a:solidFill>
            <a:schemeClr val="bg2">
              <a:alpha val="4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Circle Accent Process – Slide Template</a:t>
            </a:r>
          </a:p>
        </p:txBody>
      </p:sp>
      <p:sp>
        <p:nvSpPr>
          <p:cNvPr id="41" name="Circle: Hollow 40">
            <a:extLst>
              <a:ext uri="{FF2B5EF4-FFF2-40B4-BE49-F238E27FC236}">
                <a16:creationId xmlns:a16="http://schemas.microsoft.com/office/drawing/2014/main" id="{A73196BC-CB56-483C-B3A0-EDF35AE97B72}"/>
              </a:ext>
            </a:extLst>
          </p:cNvPr>
          <p:cNvSpPr/>
          <p:nvPr/>
        </p:nvSpPr>
        <p:spPr>
          <a:xfrm>
            <a:off x="838038" y="3038942"/>
            <a:ext cx="1183576" cy="1183576"/>
          </a:xfrm>
          <a:prstGeom prst="donu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78" name="Circle: Hollow 77">
            <a:extLst>
              <a:ext uri="{FF2B5EF4-FFF2-40B4-BE49-F238E27FC236}">
                <a16:creationId xmlns:a16="http://schemas.microsoft.com/office/drawing/2014/main" id="{A8CF0C79-B45B-4713-81B7-A9CDC6FE1263}"/>
              </a:ext>
            </a:extLst>
          </p:cNvPr>
          <p:cNvSpPr/>
          <p:nvPr/>
        </p:nvSpPr>
        <p:spPr>
          <a:xfrm>
            <a:off x="4724506" y="3038942"/>
            <a:ext cx="1183576" cy="1183576"/>
          </a:xfrm>
          <a:prstGeom prst="donu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8C7B6B05-F949-49AB-A3C4-86DE2D127DFD}"/>
              </a:ext>
            </a:extLst>
          </p:cNvPr>
          <p:cNvSpPr txBox="1"/>
          <p:nvPr/>
        </p:nvSpPr>
        <p:spPr>
          <a:xfrm rot="17700000">
            <a:off x="1154739" y="2080130"/>
            <a:ext cx="1670302" cy="457048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20015" tIns="0" rIns="0" bIns="0" numCol="1" spcCol="1270" anchor="ctr" anchorCtr="0">
            <a:spAutoFit/>
          </a:bodyPr>
          <a:lstStyle/>
          <a:p>
            <a:pPr defTabSz="2100263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3300" b="1" dirty="0">
                <a:solidFill>
                  <a:schemeClr val="bg1"/>
                </a:solidFill>
              </a:rPr>
              <a:t>Lorem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E4FDBD84-2D08-4C79-B74C-29D12FE3E369}"/>
              </a:ext>
            </a:extLst>
          </p:cNvPr>
          <p:cNvSpPr txBox="1"/>
          <p:nvPr/>
        </p:nvSpPr>
        <p:spPr>
          <a:xfrm rot="17700000">
            <a:off x="1436725" y="4465894"/>
            <a:ext cx="1444889" cy="373949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0" tIns="0" rIns="68580" bIns="0" numCol="1" spcCol="1270" anchor="ctr" anchorCtr="0">
            <a:spAutoFit/>
          </a:bodyPr>
          <a:lstStyle/>
          <a:p>
            <a:pPr algn="r" defTabSz="1200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700" dirty="0">
                <a:solidFill>
                  <a:schemeClr val="bg2"/>
                </a:solidFill>
              </a:rPr>
              <a:t>Lorem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83D7CBD1-CAD8-4443-BE37-51B10965B6D6}"/>
              </a:ext>
            </a:extLst>
          </p:cNvPr>
          <p:cNvSpPr txBox="1"/>
          <p:nvPr/>
        </p:nvSpPr>
        <p:spPr>
          <a:xfrm rot="17700000">
            <a:off x="2175674" y="4465894"/>
            <a:ext cx="1444889" cy="373949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0" tIns="0" rIns="68580" bIns="0" numCol="1" spcCol="1270" anchor="ctr" anchorCtr="0">
            <a:spAutoFit/>
          </a:bodyPr>
          <a:lstStyle/>
          <a:p>
            <a:pPr algn="r" defTabSz="1200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700" dirty="0">
                <a:solidFill>
                  <a:schemeClr val="bg2"/>
                </a:solidFill>
              </a:rPr>
              <a:t>Lorem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300C9E4D-F69F-4996-B8D6-44BB1BAE1119}"/>
              </a:ext>
            </a:extLst>
          </p:cNvPr>
          <p:cNvSpPr txBox="1"/>
          <p:nvPr/>
        </p:nvSpPr>
        <p:spPr>
          <a:xfrm rot="17700000">
            <a:off x="4987302" y="2080129"/>
            <a:ext cx="1670302" cy="457048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20015" tIns="0" rIns="0" bIns="0" numCol="1" spcCol="1270" anchor="ctr" anchorCtr="0">
            <a:spAutoFit/>
          </a:bodyPr>
          <a:lstStyle/>
          <a:p>
            <a:pPr defTabSz="2100263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3300" b="1" dirty="0">
                <a:solidFill>
                  <a:schemeClr val="bg1"/>
                </a:solidFill>
              </a:rPr>
              <a:t>Lorem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DA9B0005-2DE9-42E6-AD2F-C5F36AC347B1}"/>
              </a:ext>
            </a:extLst>
          </p:cNvPr>
          <p:cNvSpPr txBox="1"/>
          <p:nvPr/>
        </p:nvSpPr>
        <p:spPr>
          <a:xfrm rot="17700000">
            <a:off x="5387863" y="4465894"/>
            <a:ext cx="1444889" cy="373949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0" tIns="0" rIns="68580" bIns="0" numCol="1" spcCol="1270" anchor="ctr" anchorCtr="0">
            <a:spAutoFit/>
          </a:bodyPr>
          <a:lstStyle/>
          <a:p>
            <a:pPr algn="r" defTabSz="1200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700" dirty="0">
                <a:solidFill>
                  <a:schemeClr val="bg2"/>
                </a:solidFill>
              </a:rPr>
              <a:t>Lorem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94650694-C9EF-4FB8-961D-45C40F247CD5}"/>
              </a:ext>
            </a:extLst>
          </p:cNvPr>
          <p:cNvSpPr txBox="1"/>
          <p:nvPr/>
        </p:nvSpPr>
        <p:spPr>
          <a:xfrm rot="17700000">
            <a:off x="6122481" y="4465894"/>
            <a:ext cx="1444889" cy="373949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0" tIns="0" rIns="68580" bIns="0" numCol="1" spcCol="1270" anchor="ctr" anchorCtr="0">
            <a:spAutoFit/>
          </a:bodyPr>
          <a:lstStyle/>
          <a:p>
            <a:pPr algn="r" defTabSz="1200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700" dirty="0">
                <a:solidFill>
                  <a:schemeClr val="bg2"/>
                </a:solidFill>
              </a:rPr>
              <a:t>Lorem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B6D67E94-04D7-4573-8BD7-4B8651B7B5BD}"/>
              </a:ext>
            </a:extLst>
          </p:cNvPr>
          <p:cNvSpPr txBox="1"/>
          <p:nvPr/>
        </p:nvSpPr>
        <p:spPr>
          <a:xfrm rot="17700000">
            <a:off x="2914624" y="4465894"/>
            <a:ext cx="1444889" cy="373949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0" tIns="0" rIns="68580" bIns="0" numCol="1" spcCol="1270" anchor="ctr" anchorCtr="0">
            <a:spAutoFit/>
          </a:bodyPr>
          <a:lstStyle/>
          <a:p>
            <a:pPr algn="r" defTabSz="1200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700" dirty="0">
                <a:solidFill>
                  <a:schemeClr val="bg2"/>
                </a:solidFill>
              </a:rPr>
              <a:t>Lorem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0A64839C-BEE8-4FE2-A859-FC926F646888}"/>
              </a:ext>
            </a:extLst>
          </p:cNvPr>
          <p:cNvSpPr txBox="1"/>
          <p:nvPr/>
        </p:nvSpPr>
        <p:spPr>
          <a:xfrm rot="17700000">
            <a:off x="6857098" y="4465894"/>
            <a:ext cx="1444889" cy="373949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0" tIns="0" rIns="68580" bIns="0" numCol="1" spcCol="1270" anchor="ctr" anchorCtr="0">
            <a:spAutoFit/>
          </a:bodyPr>
          <a:lstStyle/>
          <a:p>
            <a:pPr algn="r" defTabSz="1200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700" dirty="0">
                <a:solidFill>
                  <a:schemeClr val="bg2"/>
                </a:solidFill>
              </a:rPr>
              <a:t>Lorem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35E083BA-AEF5-4DF9-BE93-EE558E34A172}"/>
              </a:ext>
            </a:extLst>
          </p:cNvPr>
          <p:cNvGrpSpPr/>
          <p:nvPr/>
        </p:nvGrpSpPr>
        <p:grpSpPr>
          <a:xfrm>
            <a:off x="2326624" y="3323963"/>
            <a:ext cx="614990" cy="613532"/>
            <a:chOff x="3102166" y="3288951"/>
            <a:chExt cx="819986" cy="818042"/>
          </a:xfrm>
        </p:grpSpPr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D89E2F8E-8D6D-48EA-85C8-088D6F16CE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02166" y="3288951"/>
              <a:ext cx="819985" cy="818042"/>
            </a:xfrm>
            <a:prstGeom prst="ellipse">
              <a:avLst/>
            </a:prstGeom>
            <a:solidFill>
              <a:srgbClr val="F7931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2100" b="1" dirty="0"/>
                <a:t>01</a:t>
              </a:r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0F6932AF-C286-4825-9985-80DF191044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11559" y="3387251"/>
              <a:ext cx="710593" cy="719742"/>
            </a:xfrm>
            <a:custGeom>
              <a:avLst/>
              <a:gdLst>
                <a:gd name="connsiteX0" fmla="*/ 564390 w 710593"/>
                <a:gd name="connsiteY0" fmla="*/ 0 h 719742"/>
                <a:gd name="connsiteX1" fmla="*/ 590509 w 710593"/>
                <a:gd name="connsiteY1" fmla="*/ 21500 h 719742"/>
                <a:gd name="connsiteX2" fmla="*/ 710593 w 710593"/>
                <a:gd name="connsiteY2" fmla="*/ 310721 h 719742"/>
                <a:gd name="connsiteX3" fmla="*/ 300600 w 710593"/>
                <a:gd name="connsiteY3" fmla="*/ 719742 h 719742"/>
                <a:gd name="connsiteX4" fmla="*/ 10691 w 710593"/>
                <a:gd name="connsiteY4" fmla="*/ 599943 h 719742"/>
                <a:gd name="connsiteX5" fmla="*/ 0 w 710593"/>
                <a:gd name="connsiteY5" fmla="*/ 587015 h 719742"/>
                <a:gd name="connsiteX6" fmla="*/ 34558 w 710593"/>
                <a:gd name="connsiteY6" fmla="*/ 615461 h 719742"/>
                <a:gd name="connsiteX7" fmla="*/ 263789 w 710593"/>
                <a:gd name="connsiteY7" fmla="*/ 685315 h 719742"/>
                <a:gd name="connsiteX8" fmla="*/ 673782 w 710593"/>
                <a:gd name="connsiteY8" fmla="*/ 276294 h 719742"/>
                <a:gd name="connsiteX9" fmla="*/ 603762 w 710593"/>
                <a:gd name="connsiteY9" fmla="*/ 47607 h 7197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10593" h="719742">
                  <a:moveTo>
                    <a:pt x="564390" y="0"/>
                  </a:moveTo>
                  <a:lnTo>
                    <a:pt x="590509" y="21500"/>
                  </a:lnTo>
                  <a:cubicBezTo>
                    <a:pt x="664703" y="95518"/>
                    <a:pt x="710593" y="197773"/>
                    <a:pt x="710593" y="310721"/>
                  </a:cubicBezTo>
                  <a:cubicBezTo>
                    <a:pt x="710593" y="536617"/>
                    <a:pt x="527033" y="719742"/>
                    <a:pt x="300600" y="719742"/>
                  </a:cubicBezTo>
                  <a:cubicBezTo>
                    <a:pt x="187384" y="719742"/>
                    <a:pt x="84885" y="673961"/>
                    <a:pt x="10691" y="599943"/>
                  </a:cubicBezTo>
                  <a:lnTo>
                    <a:pt x="0" y="587015"/>
                  </a:lnTo>
                  <a:lnTo>
                    <a:pt x="34558" y="615461"/>
                  </a:lnTo>
                  <a:cubicBezTo>
                    <a:pt x="99993" y="659563"/>
                    <a:pt x="178877" y="685315"/>
                    <a:pt x="263789" y="685315"/>
                  </a:cubicBezTo>
                  <a:cubicBezTo>
                    <a:pt x="490222" y="685315"/>
                    <a:pt x="673782" y="502190"/>
                    <a:pt x="673782" y="276294"/>
                  </a:cubicBezTo>
                  <a:cubicBezTo>
                    <a:pt x="673782" y="191583"/>
                    <a:pt x="647969" y="112887"/>
                    <a:pt x="603762" y="47607"/>
                  </a:cubicBezTo>
                  <a:close/>
                </a:path>
              </a:pathLst>
            </a:custGeom>
            <a:solidFill>
              <a:schemeClr val="tx1">
                <a:alpha val="40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100" b="1"/>
            </a:p>
          </p:txBody>
        </p: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5A5EF8C5-4222-4F75-AF28-6177D7088085}"/>
              </a:ext>
            </a:extLst>
          </p:cNvPr>
          <p:cNvGrpSpPr/>
          <p:nvPr/>
        </p:nvGrpSpPr>
        <p:grpSpPr>
          <a:xfrm>
            <a:off x="3065564" y="3323963"/>
            <a:ext cx="614990" cy="613532"/>
            <a:chOff x="4087419" y="3288951"/>
            <a:chExt cx="819986" cy="818042"/>
          </a:xfrm>
        </p:grpSpPr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9ABB2580-20C0-4A72-AB37-2F285F8241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87419" y="3288951"/>
              <a:ext cx="819985" cy="818042"/>
            </a:xfrm>
            <a:prstGeom prst="ellipse">
              <a:avLst/>
            </a:prstGeom>
            <a:solidFill>
              <a:srgbClr val="4CC1E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2100" b="1" dirty="0"/>
                <a:t>02</a:t>
              </a:r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BB1F9B4A-D831-49B3-8FFF-7DFF28383F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96812" y="3387251"/>
              <a:ext cx="710593" cy="719742"/>
            </a:xfrm>
            <a:custGeom>
              <a:avLst/>
              <a:gdLst>
                <a:gd name="connsiteX0" fmla="*/ 564390 w 710593"/>
                <a:gd name="connsiteY0" fmla="*/ 0 h 719742"/>
                <a:gd name="connsiteX1" fmla="*/ 590509 w 710593"/>
                <a:gd name="connsiteY1" fmla="*/ 21500 h 719742"/>
                <a:gd name="connsiteX2" fmla="*/ 710593 w 710593"/>
                <a:gd name="connsiteY2" fmla="*/ 310721 h 719742"/>
                <a:gd name="connsiteX3" fmla="*/ 300600 w 710593"/>
                <a:gd name="connsiteY3" fmla="*/ 719742 h 719742"/>
                <a:gd name="connsiteX4" fmla="*/ 10691 w 710593"/>
                <a:gd name="connsiteY4" fmla="*/ 599943 h 719742"/>
                <a:gd name="connsiteX5" fmla="*/ 0 w 710593"/>
                <a:gd name="connsiteY5" fmla="*/ 587015 h 719742"/>
                <a:gd name="connsiteX6" fmla="*/ 34558 w 710593"/>
                <a:gd name="connsiteY6" fmla="*/ 615461 h 719742"/>
                <a:gd name="connsiteX7" fmla="*/ 263789 w 710593"/>
                <a:gd name="connsiteY7" fmla="*/ 685315 h 719742"/>
                <a:gd name="connsiteX8" fmla="*/ 673782 w 710593"/>
                <a:gd name="connsiteY8" fmla="*/ 276294 h 719742"/>
                <a:gd name="connsiteX9" fmla="*/ 603762 w 710593"/>
                <a:gd name="connsiteY9" fmla="*/ 47607 h 7197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10593" h="719742">
                  <a:moveTo>
                    <a:pt x="564390" y="0"/>
                  </a:moveTo>
                  <a:lnTo>
                    <a:pt x="590509" y="21500"/>
                  </a:lnTo>
                  <a:cubicBezTo>
                    <a:pt x="664703" y="95518"/>
                    <a:pt x="710593" y="197773"/>
                    <a:pt x="710593" y="310721"/>
                  </a:cubicBezTo>
                  <a:cubicBezTo>
                    <a:pt x="710593" y="536617"/>
                    <a:pt x="527033" y="719742"/>
                    <a:pt x="300600" y="719742"/>
                  </a:cubicBezTo>
                  <a:cubicBezTo>
                    <a:pt x="187384" y="719742"/>
                    <a:pt x="84886" y="673961"/>
                    <a:pt x="10691" y="599943"/>
                  </a:cubicBezTo>
                  <a:lnTo>
                    <a:pt x="0" y="587015"/>
                  </a:lnTo>
                  <a:lnTo>
                    <a:pt x="34558" y="615461"/>
                  </a:lnTo>
                  <a:cubicBezTo>
                    <a:pt x="99994" y="659563"/>
                    <a:pt x="178877" y="685315"/>
                    <a:pt x="263789" y="685315"/>
                  </a:cubicBezTo>
                  <a:cubicBezTo>
                    <a:pt x="490222" y="685315"/>
                    <a:pt x="673782" y="502190"/>
                    <a:pt x="673782" y="276294"/>
                  </a:cubicBezTo>
                  <a:cubicBezTo>
                    <a:pt x="673782" y="191583"/>
                    <a:pt x="647969" y="112887"/>
                    <a:pt x="603762" y="47607"/>
                  </a:cubicBezTo>
                  <a:close/>
                </a:path>
              </a:pathLst>
            </a:custGeom>
            <a:solidFill>
              <a:schemeClr val="tx1">
                <a:alpha val="40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100" b="1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91807B3C-F331-4FC7-8399-F239D19A6C09}"/>
              </a:ext>
            </a:extLst>
          </p:cNvPr>
          <p:cNvGrpSpPr/>
          <p:nvPr/>
        </p:nvGrpSpPr>
        <p:grpSpPr>
          <a:xfrm>
            <a:off x="3804505" y="3323963"/>
            <a:ext cx="614990" cy="613532"/>
            <a:chOff x="5072674" y="3288951"/>
            <a:chExt cx="819986" cy="818042"/>
          </a:xfrm>
        </p:grpSpPr>
        <p:sp>
          <p:nvSpPr>
            <p:cNvPr id="73" name="Oval 72">
              <a:extLst>
                <a:ext uri="{FF2B5EF4-FFF2-40B4-BE49-F238E27FC236}">
                  <a16:creationId xmlns:a16="http://schemas.microsoft.com/office/drawing/2014/main" id="{04E37911-80B2-433B-BAF2-22770F61BE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72674" y="3288951"/>
              <a:ext cx="819985" cy="818042"/>
            </a:xfrm>
            <a:prstGeom prst="ellipse">
              <a:avLst/>
            </a:prstGeom>
            <a:solidFill>
              <a:schemeClr val="accent4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2100" b="1" dirty="0"/>
                <a:t>03</a:t>
              </a:r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AB6BD254-732A-4354-9468-87F12A960D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82067" y="3387251"/>
              <a:ext cx="710593" cy="719742"/>
            </a:xfrm>
            <a:custGeom>
              <a:avLst/>
              <a:gdLst>
                <a:gd name="connsiteX0" fmla="*/ 564390 w 710593"/>
                <a:gd name="connsiteY0" fmla="*/ 0 h 719742"/>
                <a:gd name="connsiteX1" fmla="*/ 590509 w 710593"/>
                <a:gd name="connsiteY1" fmla="*/ 21500 h 719742"/>
                <a:gd name="connsiteX2" fmla="*/ 710593 w 710593"/>
                <a:gd name="connsiteY2" fmla="*/ 310721 h 719742"/>
                <a:gd name="connsiteX3" fmla="*/ 300600 w 710593"/>
                <a:gd name="connsiteY3" fmla="*/ 719742 h 719742"/>
                <a:gd name="connsiteX4" fmla="*/ 10691 w 710593"/>
                <a:gd name="connsiteY4" fmla="*/ 599943 h 719742"/>
                <a:gd name="connsiteX5" fmla="*/ 0 w 710593"/>
                <a:gd name="connsiteY5" fmla="*/ 587015 h 719742"/>
                <a:gd name="connsiteX6" fmla="*/ 34558 w 710593"/>
                <a:gd name="connsiteY6" fmla="*/ 615461 h 719742"/>
                <a:gd name="connsiteX7" fmla="*/ 263789 w 710593"/>
                <a:gd name="connsiteY7" fmla="*/ 685315 h 719742"/>
                <a:gd name="connsiteX8" fmla="*/ 673782 w 710593"/>
                <a:gd name="connsiteY8" fmla="*/ 276294 h 719742"/>
                <a:gd name="connsiteX9" fmla="*/ 603762 w 710593"/>
                <a:gd name="connsiteY9" fmla="*/ 47607 h 7197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10593" h="719742">
                  <a:moveTo>
                    <a:pt x="564390" y="0"/>
                  </a:moveTo>
                  <a:lnTo>
                    <a:pt x="590509" y="21500"/>
                  </a:lnTo>
                  <a:cubicBezTo>
                    <a:pt x="664703" y="95518"/>
                    <a:pt x="710593" y="197773"/>
                    <a:pt x="710593" y="310721"/>
                  </a:cubicBezTo>
                  <a:cubicBezTo>
                    <a:pt x="710593" y="536617"/>
                    <a:pt x="527033" y="719742"/>
                    <a:pt x="300600" y="719742"/>
                  </a:cubicBezTo>
                  <a:cubicBezTo>
                    <a:pt x="187384" y="719742"/>
                    <a:pt x="84886" y="673961"/>
                    <a:pt x="10691" y="599943"/>
                  </a:cubicBezTo>
                  <a:lnTo>
                    <a:pt x="0" y="587015"/>
                  </a:lnTo>
                  <a:lnTo>
                    <a:pt x="34558" y="615461"/>
                  </a:lnTo>
                  <a:cubicBezTo>
                    <a:pt x="99994" y="659563"/>
                    <a:pt x="178877" y="685315"/>
                    <a:pt x="263789" y="685315"/>
                  </a:cubicBezTo>
                  <a:cubicBezTo>
                    <a:pt x="490222" y="685315"/>
                    <a:pt x="673782" y="502190"/>
                    <a:pt x="673782" y="276294"/>
                  </a:cubicBezTo>
                  <a:cubicBezTo>
                    <a:pt x="673782" y="191583"/>
                    <a:pt x="647969" y="112887"/>
                    <a:pt x="603762" y="47607"/>
                  </a:cubicBezTo>
                  <a:close/>
                </a:path>
              </a:pathLst>
            </a:custGeom>
            <a:solidFill>
              <a:schemeClr val="tx1">
                <a:alpha val="40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100" b="1"/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633EE434-E49B-4316-B24A-A24E2F39595F}"/>
              </a:ext>
            </a:extLst>
          </p:cNvPr>
          <p:cNvGrpSpPr/>
          <p:nvPr/>
        </p:nvGrpSpPr>
        <p:grpSpPr>
          <a:xfrm>
            <a:off x="6213092" y="3323963"/>
            <a:ext cx="614990" cy="613532"/>
            <a:chOff x="8284123" y="3288951"/>
            <a:chExt cx="819986" cy="818042"/>
          </a:xfrm>
        </p:grpSpPr>
        <p:sp>
          <p:nvSpPr>
            <p:cNvPr id="77" name="Oval 76">
              <a:extLst>
                <a:ext uri="{FF2B5EF4-FFF2-40B4-BE49-F238E27FC236}">
                  <a16:creationId xmlns:a16="http://schemas.microsoft.com/office/drawing/2014/main" id="{D93EB55D-F516-4C43-B1F8-603B98546C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84123" y="3288951"/>
              <a:ext cx="819985" cy="818042"/>
            </a:xfrm>
            <a:prstGeom prst="ellipse">
              <a:avLst/>
            </a:prstGeom>
            <a:solidFill>
              <a:srgbClr val="F7931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2100" b="1" dirty="0"/>
                <a:t>04</a:t>
              </a:r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33BE70AE-FC5A-4A8A-B39B-C1E2074FB7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93516" y="3387251"/>
              <a:ext cx="710593" cy="719742"/>
            </a:xfrm>
            <a:custGeom>
              <a:avLst/>
              <a:gdLst>
                <a:gd name="connsiteX0" fmla="*/ 564389 w 710593"/>
                <a:gd name="connsiteY0" fmla="*/ 0 h 719742"/>
                <a:gd name="connsiteX1" fmla="*/ 590509 w 710593"/>
                <a:gd name="connsiteY1" fmla="*/ 21500 h 719742"/>
                <a:gd name="connsiteX2" fmla="*/ 710593 w 710593"/>
                <a:gd name="connsiteY2" fmla="*/ 310721 h 719742"/>
                <a:gd name="connsiteX3" fmla="*/ 300600 w 710593"/>
                <a:gd name="connsiteY3" fmla="*/ 719742 h 719742"/>
                <a:gd name="connsiteX4" fmla="*/ 10691 w 710593"/>
                <a:gd name="connsiteY4" fmla="*/ 599943 h 719742"/>
                <a:gd name="connsiteX5" fmla="*/ 0 w 710593"/>
                <a:gd name="connsiteY5" fmla="*/ 587015 h 719742"/>
                <a:gd name="connsiteX6" fmla="*/ 34558 w 710593"/>
                <a:gd name="connsiteY6" fmla="*/ 615461 h 719742"/>
                <a:gd name="connsiteX7" fmla="*/ 263789 w 710593"/>
                <a:gd name="connsiteY7" fmla="*/ 685315 h 719742"/>
                <a:gd name="connsiteX8" fmla="*/ 673782 w 710593"/>
                <a:gd name="connsiteY8" fmla="*/ 276294 h 719742"/>
                <a:gd name="connsiteX9" fmla="*/ 603762 w 710593"/>
                <a:gd name="connsiteY9" fmla="*/ 47607 h 7197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10593" h="719742">
                  <a:moveTo>
                    <a:pt x="564389" y="0"/>
                  </a:moveTo>
                  <a:lnTo>
                    <a:pt x="590509" y="21500"/>
                  </a:lnTo>
                  <a:cubicBezTo>
                    <a:pt x="664703" y="95518"/>
                    <a:pt x="710593" y="197773"/>
                    <a:pt x="710593" y="310721"/>
                  </a:cubicBezTo>
                  <a:cubicBezTo>
                    <a:pt x="710593" y="536617"/>
                    <a:pt x="527033" y="719742"/>
                    <a:pt x="300600" y="719742"/>
                  </a:cubicBezTo>
                  <a:cubicBezTo>
                    <a:pt x="187384" y="719742"/>
                    <a:pt x="84885" y="673961"/>
                    <a:pt x="10691" y="599943"/>
                  </a:cubicBezTo>
                  <a:lnTo>
                    <a:pt x="0" y="587015"/>
                  </a:lnTo>
                  <a:lnTo>
                    <a:pt x="34558" y="615461"/>
                  </a:lnTo>
                  <a:cubicBezTo>
                    <a:pt x="99993" y="659563"/>
                    <a:pt x="178877" y="685315"/>
                    <a:pt x="263789" y="685315"/>
                  </a:cubicBezTo>
                  <a:cubicBezTo>
                    <a:pt x="490222" y="685315"/>
                    <a:pt x="673782" y="502190"/>
                    <a:pt x="673782" y="276294"/>
                  </a:cubicBezTo>
                  <a:cubicBezTo>
                    <a:pt x="673782" y="191583"/>
                    <a:pt x="647969" y="112887"/>
                    <a:pt x="603762" y="47607"/>
                  </a:cubicBezTo>
                  <a:close/>
                </a:path>
              </a:pathLst>
            </a:custGeom>
            <a:solidFill>
              <a:schemeClr val="tx1">
                <a:alpha val="40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100" b="1"/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7BA2A6E3-3D20-4AE2-ABDE-57C3C31923A2}"/>
              </a:ext>
            </a:extLst>
          </p:cNvPr>
          <p:cNvGrpSpPr/>
          <p:nvPr/>
        </p:nvGrpSpPr>
        <p:grpSpPr>
          <a:xfrm>
            <a:off x="6952033" y="3323963"/>
            <a:ext cx="614990" cy="613532"/>
            <a:chOff x="9269378" y="3288951"/>
            <a:chExt cx="819986" cy="818042"/>
          </a:xfrm>
        </p:grpSpPr>
        <p:sp>
          <p:nvSpPr>
            <p:cNvPr id="79" name="Oval 78">
              <a:extLst>
                <a:ext uri="{FF2B5EF4-FFF2-40B4-BE49-F238E27FC236}">
                  <a16:creationId xmlns:a16="http://schemas.microsoft.com/office/drawing/2014/main" id="{F84AEB9C-DCDD-4B68-A553-826EA6E2DF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269378" y="3288951"/>
              <a:ext cx="819985" cy="818042"/>
            </a:xfrm>
            <a:prstGeom prst="ellipse">
              <a:avLst/>
            </a:prstGeom>
            <a:solidFill>
              <a:srgbClr val="4CC1E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2100" b="1" dirty="0"/>
                <a:t>05</a:t>
              </a:r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D7978E60-E456-44F0-A86F-64A8F3A82A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78771" y="3387251"/>
              <a:ext cx="710593" cy="719742"/>
            </a:xfrm>
            <a:custGeom>
              <a:avLst/>
              <a:gdLst>
                <a:gd name="connsiteX0" fmla="*/ 564389 w 710593"/>
                <a:gd name="connsiteY0" fmla="*/ 0 h 719742"/>
                <a:gd name="connsiteX1" fmla="*/ 590509 w 710593"/>
                <a:gd name="connsiteY1" fmla="*/ 21500 h 719742"/>
                <a:gd name="connsiteX2" fmla="*/ 710593 w 710593"/>
                <a:gd name="connsiteY2" fmla="*/ 310721 h 719742"/>
                <a:gd name="connsiteX3" fmla="*/ 300600 w 710593"/>
                <a:gd name="connsiteY3" fmla="*/ 719742 h 719742"/>
                <a:gd name="connsiteX4" fmla="*/ 10691 w 710593"/>
                <a:gd name="connsiteY4" fmla="*/ 599943 h 719742"/>
                <a:gd name="connsiteX5" fmla="*/ 0 w 710593"/>
                <a:gd name="connsiteY5" fmla="*/ 587015 h 719742"/>
                <a:gd name="connsiteX6" fmla="*/ 34558 w 710593"/>
                <a:gd name="connsiteY6" fmla="*/ 615461 h 719742"/>
                <a:gd name="connsiteX7" fmla="*/ 263789 w 710593"/>
                <a:gd name="connsiteY7" fmla="*/ 685315 h 719742"/>
                <a:gd name="connsiteX8" fmla="*/ 673782 w 710593"/>
                <a:gd name="connsiteY8" fmla="*/ 276294 h 719742"/>
                <a:gd name="connsiteX9" fmla="*/ 603762 w 710593"/>
                <a:gd name="connsiteY9" fmla="*/ 47607 h 7197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10593" h="719742">
                  <a:moveTo>
                    <a:pt x="564389" y="0"/>
                  </a:moveTo>
                  <a:lnTo>
                    <a:pt x="590509" y="21500"/>
                  </a:lnTo>
                  <a:cubicBezTo>
                    <a:pt x="664703" y="95518"/>
                    <a:pt x="710593" y="197773"/>
                    <a:pt x="710593" y="310721"/>
                  </a:cubicBezTo>
                  <a:cubicBezTo>
                    <a:pt x="710593" y="536617"/>
                    <a:pt x="527033" y="719742"/>
                    <a:pt x="300600" y="719742"/>
                  </a:cubicBezTo>
                  <a:cubicBezTo>
                    <a:pt x="187384" y="719742"/>
                    <a:pt x="84885" y="673961"/>
                    <a:pt x="10691" y="599943"/>
                  </a:cubicBezTo>
                  <a:lnTo>
                    <a:pt x="0" y="587015"/>
                  </a:lnTo>
                  <a:lnTo>
                    <a:pt x="34558" y="615461"/>
                  </a:lnTo>
                  <a:cubicBezTo>
                    <a:pt x="99993" y="659563"/>
                    <a:pt x="178877" y="685315"/>
                    <a:pt x="263789" y="685315"/>
                  </a:cubicBezTo>
                  <a:cubicBezTo>
                    <a:pt x="490222" y="685315"/>
                    <a:pt x="673782" y="502190"/>
                    <a:pt x="673782" y="276294"/>
                  </a:cubicBezTo>
                  <a:cubicBezTo>
                    <a:pt x="673782" y="191583"/>
                    <a:pt x="647969" y="112887"/>
                    <a:pt x="603762" y="47607"/>
                  </a:cubicBezTo>
                  <a:close/>
                </a:path>
              </a:pathLst>
            </a:custGeom>
            <a:solidFill>
              <a:schemeClr val="tx1">
                <a:alpha val="40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100" b="1"/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EF1A0066-9E95-401A-81C8-E27C654628E6}"/>
              </a:ext>
            </a:extLst>
          </p:cNvPr>
          <p:cNvGrpSpPr/>
          <p:nvPr/>
        </p:nvGrpSpPr>
        <p:grpSpPr>
          <a:xfrm>
            <a:off x="7690973" y="3323963"/>
            <a:ext cx="614990" cy="613532"/>
            <a:chOff x="10254631" y="3288951"/>
            <a:chExt cx="819986" cy="818042"/>
          </a:xfrm>
        </p:grpSpPr>
        <p:sp>
          <p:nvSpPr>
            <p:cNvPr id="80" name="Oval 79">
              <a:extLst>
                <a:ext uri="{FF2B5EF4-FFF2-40B4-BE49-F238E27FC236}">
                  <a16:creationId xmlns:a16="http://schemas.microsoft.com/office/drawing/2014/main" id="{B2E9482A-7D8E-4AE3-AECE-C03D898F65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254631" y="3288951"/>
              <a:ext cx="819985" cy="818042"/>
            </a:xfrm>
            <a:prstGeom prst="ellipse">
              <a:avLst/>
            </a:prstGeom>
            <a:solidFill>
              <a:schemeClr val="accent4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2100" b="1" dirty="0"/>
                <a:t>06</a:t>
              </a:r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6161A8C4-E697-4A59-BDED-32A2B9C327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364024" y="3387251"/>
              <a:ext cx="710593" cy="719742"/>
            </a:xfrm>
            <a:custGeom>
              <a:avLst/>
              <a:gdLst>
                <a:gd name="connsiteX0" fmla="*/ 564389 w 710593"/>
                <a:gd name="connsiteY0" fmla="*/ 0 h 719742"/>
                <a:gd name="connsiteX1" fmla="*/ 590509 w 710593"/>
                <a:gd name="connsiteY1" fmla="*/ 21500 h 719742"/>
                <a:gd name="connsiteX2" fmla="*/ 710593 w 710593"/>
                <a:gd name="connsiteY2" fmla="*/ 310721 h 719742"/>
                <a:gd name="connsiteX3" fmla="*/ 300600 w 710593"/>
                <a:gd name="connsiteY3" fmla="*/ 719742 h 719742"/>
                <a:gd name="connsiteX4" fmla="*/ 10691 w 710593"/>
                <a:gd name="connsiteY4" fmla="*/ 599943 h 719742"/>
                <a:gd name="connsiteX5" fmla="*/ 0 w 710593"/>
                <a:gd name="connsiteY5" fmla="*/ 587015 h 719742"/>
                <a:gd name="connsiteX6" fmla="*/ 34558 w 710593"/>
                <a:gd name="connsiteY6" fmla="*/ 615461 h 719742"/>
                <a:gd name="connsiteX7" fmla="*/ 263789 w 710593"/>
                <a:gd name="connsiteY7" fmla="*/ 685315 h 719742"/>
                <a:gd name="connsiteX8" fmla="*/ 673782 w 710593"/>
                <a:gd name="connsiteY8" fmla="*/ 276294 h 719742"/>
                <a:gd name="connsiteX9" fmla="*/ 603762 w 710593"/>
                <a:gd name="connsiteY9" fmla="*/ 47607 h 7197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10593" h="719742">
                  <a:moveTo>
                    <a:pt x="564389" y="0"/>
                  </a:moveTo>
                  <a:lnTo>
                    <a:pt x="590509" y="21500"/>
                  </a:lnTo>
                  <a:cubicBezTo>
                    <a:pt x="664703" y="95518"/>
                    <a:pt x="710593" y="197773"/>
                    <a:pt x="710593" y="310721"/>
                  </a:cubicBezTo>
                  <a:cubicBezTo>
                    <a:pt x="710593" y="536617"/>
                    <a:pt x="527033" y="719742"/>
                    <a:pt x="300600" y="719742"/>
                  </a:cubicBezTo>
                  <a:cubicBezTo>
                    <a:pt x="187384" y="719742"/>
                    <a:pt x="84885" y="673961"/>
                    <a:pt x="10691" y="599943"/>
                  </a:cubicBezTo>
                  <a:lnTo>
                    <a:pt x="0" y="587015"/>
                  </a:lnTo>
                  <a:lnTo>
                    <a:pt x="34558" y="615461"/>
                  </a:lnTo>
                  <a:cubicBezTo>
                    <a:pt x="99993" y="659563"/>
                    <a:pt x="178877" y="685315"/>
                    <a:pt x="263789" y="685315"/>
                  </a:cubicBezTo>
                  <a:cubicBezTo>
                    <a:pt x="490222" y="685315"/>
                    <a:pt x="673782" y="502190"/>
                    <a:pt x="673782" y="276294"/>
                  </a:cubicBezTo>
                  <a:cubicBezTo>
                    <a:pt x="673782" y="191583"/>
                    <a:pt x="647969" y="112887"/>
                    <a:pt x="603762" y="47607"/>
                  </a:cubicBezTo>
                  <a:close/>
                </a:path>
              </a:pathLst>
            </a:custGeom>
            <a:solidFill>
              <a:schemeClr val="tx1">
                <a:alpha val="40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100" b="1"/>
            </a:p>
          </p:txBody>
        </p:sp>
      </p:grpSp>
    </p:spTree>
    <p:extLst>
      <p:ext uri="{BB962C8B-B14F-4D97-AF65-F5344CB8AC3E}">
        <p14:creationId xmlns:p14="http://schemas.microsoft.com/office/powerpoint/2010/main" val="24138252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10265</TotalTime>
  <Words>85</Words>
  <PresentationFormat>On-screen Show (4:3)</PresentationFormat>
  <Paragraphs>36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Circle Accent Process – Slide Template</vt:lpstr>
      <vt:lpstr>Circle Accent Process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Circle Accent Process</dc:title>
  <dc:creator>PresentationGO.com</dc:creator>
  <dc:description>© Copyright PresentationGO.com</dc:description>
  <dcterms:created xsi:type="dcterms:W3CDTF">2014-11-26T05:14:11Z</dcterms:created>
  <dcterms:modified xsi:type="dcterms:W3CDTF">2019-12-16T18:36:45Z</dcterms:modified>
  <cp:category>Charts &amp; Diagrams</cp:category>
</cp:coreProperties>
</file>