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75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1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A61C2A8-20ED-44F0-BC6C-CB28B1A4AD84}"/>
              </a:ext>
            </a:extLst>
          </p:cNvPr>
          <p:cNvSpPr/>
          <p:nvPr/>
        </p:nvSpPr>
        <p:spPr>
          <a:xfrm rot="5400000">
            <a:off x="7532680" y="3197685"/>
            <a:ext cx="1136170" cy="1000577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11480 h 1126516"/>
              <a:gd name="connsiteX1" fmla="*/ 797878 w 928248"/>
              <a:gd name="connsiteY1" fmla="*/ 0 h 1126516"/>
              <a:gd name="connsiteX2" fmla="*/ 793705 w 928248"/>
              <a:gd name="connsiteY2" fmla="*/ 11480 h 1126516"/>
              <a:gd name="connsiteX3" fmla="*/ 136244 w 928248"/>
              <a:gd name="connsiteY3" fmla="*/ 5511 h 1126516"/>
              <a:gd name="connsiteX4" fmla="*/ 137310 w 928248"/>
              <a:gd name="connsiteY4" fmla="*/ 515 h 1126516"/>
              <a:gd name="connsiteX5" fmla="*/ 138413 w 928248"/>
              <a:gd name="connsiteY5" fmla="*/ 11477 h 1126516"/>
              <a:gd name="connsiteX6" fmla="*/ 136244 w 928248"/>
              <a:gd name="connsiteY6" fmla="*/ 5511 h 1126516"/>
              <a:gd name="connsiteX7" fmla="*/ 0 w 928248"/>
              <a:gd name="connsiteY7" fmla="*/ 1126516 h 1126516"/>
              <a:gd name="connsiteX8" fmla="*/ 9712 w 928248"/>
              <a:gd name="connsiteY8" fmla="*/ 1106013 h 1126516"/>
              <a:gd name="connsiteX9" fmla="*/ 98208 w 928248"/>
              <a:gd name="connsiteY9" fmla="*/ 838200 h 1126516"/>
              <a:gd name="connsiteX10" fmla="*/ 172772 w 928248"/>
              <a:gd name="connsiteY10" fmla="*/ 199015 h 1126516"/>
              <a:gd name="connsiteX11" fmla="*/ 150271 w 928248"/>
              <a:gd name="connsiteY11" fmla="*/ 51557 h 1126516"/>
              <a:gd name="connsiteX12" fmla="*/ 158151 w 928248"/>
              <a:gd name="connsiteY12" fmla="*/ 77004 h 1126516"/>
              <a:gd name="connsiteX13" fmla="*/ 466059 w 928248"/>
              <a:gd name="connsiteY13" fmla="*/ 281584 h 1126516"/>
              <a:gd name="connsiteX14" fmla="*/ 773967 w 928248"/>
              <a:gd name="connsiteY14" fmla="*/ 77004 h 1126516"/>
              <a:gd name="connsiteX15" fmla="*/ 781849 w 928248"/>
              <a:gd name="connsiteY15" fmla="*/ 51552 h 1126516"/>
              <a:gd name="connsiteX16" fmla="*/ 759347 w 928248"/>
              <a:gd name="connsiteY16" fmla="*/ 199015 h 1126516"/>
              <a:gd name="connsiteX17" fmla="*/ 833911 w 928248"/>
              <a:gd name="connsiteY17" fmla="*/ 838199 h 1126516"/>
              <a:gd name="connsiteX18" fmla="*/ 890361 w 928248"/>
              <a:gd name="connsiteY18" fmla="*/ 1020648 h 1126516"/>
              <a:gd name="connsiteX19" fmla="*/ 928248 w 928248"/>
              <a:gd name="connsiteY19" fmla="*/ 1115747 h 1126516"/>
              <a:gd name="connsiteX20" fmla="*/ 924404 w 928248"/>
              <a:gd name="connsiteY20" fmla="*/ 1111088 h 1126516"/>
              <a:gd name="connsiteX21" fmla="*/ 468567 w 928248"/>
              <a:gd name="connsiteY21" fmla="*/ 922274 h 1126516"/>
              <a:gd name="connsiteX22" fmla="*/ 12729 w 928248"/>
              <a:gd name="connsiteY22" fmla="*/ 1111088 h 1126516"/>
              <a:gd name="connsiteX23" fmla="*/ 0 w 928248"/>
              <a:gd name="connsiteY23" fmla="*/ 1126516 h 1126516"/>
              <a:gd name="connsiteX0" fmla="*/ 136244 w 928248"/>
              <a:gd name="connsiteY0" fmla="*/ 4996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136244 w 928248"/>
              <a:gd name="connsiteY3" fmla="*/ 4996 h 1126001"/>
              <a:gd name="connsiteX4" fmla="*/ 0 w 928248"/>
              <a:gd name="connsiteY4" fmla="*/ 1126001 h 1126001"/>
              <a:gd name="connsiteX5" fmla="*/ 9712 w 928248"/>
              <a:gd name="connsiteY5" fmla="*/ 1105498 h 1126001"/>
              <a:gd name="connsiteX6" fmla="*/ 98208 w 928248"/>
              <a:gd name="connsiteY6" fmla="*/ 837685 h 1126001"/>
              <a:gd name="connsiteX7" fmla="*/ 172772 w 928248"/>
              <a:gd name="connsiteY7" fmla="*/ 198500 h 1126001"/>
              <a:gd name="connsiteX8" fmla="*/ 150271 w 928248"/>
              <a:gd name="connsiteY8" fmla="*/ 51042 h 1126001"/>
              <a:gd name="connsiteX9" fmla="*/ 158151 w 928248"/>
              <a:gd name="connsiteY9" fmla="*/ 76489 h 1126001"/>
              <a:gd name="connsiteX10" fmla="*/ 466059 w 928248"/>
              <a:gd name="connsiteY10" fmla="*/ 281069 h 1126001"/>
              <a:gd name="connsiteX11" fmla="*/ 773967 w 928248"/>
              <a:gd name="connsiteY11" fmla="*/ 76489 h 1126001"/>
              <a:gd name="connsiteX12" fmla="*/ 781849 w 928248"/>
              <a:gd name="connsiteY12" fmla="*/ 51037 h 1126001"/>
              <a:gd name="connsiteX13" fmla="*/ 759347 w 928248"/>
              <a:gd name="connsiteY13" fmla="*/ 198500 h 1126001"/>
              <a:gd name="connsiteX14" fmla="*/ 833911 w 928248"/>
              <a:gd name="connsiteY14" fmla="*/ 837684 h 1126001"/>
              <a:gd name="connsiteX15" fmla="*/ 890361 w 928248"/>
              <a:gd name="connsiteY15" fmla="*/ 1020133 h 1126001"/>
              <a:gd name="connsiteX16" fmla="*/ 928248 w 928248"/>
              <a:gd name="connsiteY16" fmla="*/ 1115232 h 1126001"/>
              <a:gd name="connsiteX17" fmla="*/ 924404 w 928248"/>
              <a:gd name="connsiteY17" fmla="*/ 1110573 h 1126001"/>
              <a:gd name="connsiteX18" fmla="*/ 468567 w 928248"/>
              <a:gd name="connsiteY18" fmla="*/ 921759 h 1126001"/>
              <a:gd name="connsiteX19" fmla="*/ 12729 w 928248"/>
              <a:gd name="connsiteY19" fmla="*/ 1110573 h 1126001"/>
              <a:gd name="connsiteX20" fmla="*/ 0 w 928248"/>
              <a:gd name="connsiteY20" fmla="*/ 1126001 h 1126001"/>
              <a:gd name="connsiteX0" fmla="*/ 138413 w 928248"/>
              <a:gd name="connsiteY0" fmla="*/ 10962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0 w 928248"/>
              <a:gd name="connsiteY3" fmla="*/ 1126001 h 1126001"/>
              <a:gd name="connsiteX4" fmla="*/ 9712 w 928248"/>
              <a:gd name="connsiteY4" fmla="*/ 1105498 h 1126001"/>
              <a:gd name="connsiteX5" fmla="*/ 98208 w 928248"/>
              <a:gd name="connsiteY5" fmla="*/ 837685 h 1126001"/>
              <a:gd name="connsiteX6" fmla="*/ 172772 w 928248"/>
              <a:gd name="connsiteY6" fmla="*/ 198500 h 1126001"/>
              <a:gd name="connsiteX7" fmla="*/ 150271 w 928248"/>
              <a:gd name="connsiteY7" fmla="*/ 51042 h 1126001"/>
              <a:gd name="connsiteX8" fmla="*/ 158151 w 928248"/>
              <a:gd name="connsiteY8" fmla="*/ 76489 h 1126001"/>
              <a:gd name="connsiteX9" fmla="*/ 466059 w 928248"/>
              <a:gd name="connsiteY9" fmla="*/ 281069 h 1126001"/>
              <a:gd name="connsiteX10" fmla="*/ 773967 w 928248"/>
              <a:gd name="connsiteY10" fmla="*/ 76489 h 1126001"/>
              <a:gd name="connsiteX11" fmla="*/ 781849 w 928248"/>
              <a:gd name="connsiteY11" fmla="*/ 51037 h 1126001"/>
              <a:gd name="connsiteX12" fmla="*/ 759347 w 928248"/>
              <a:gd name="connsiteY12" fmla="*/ 198500 h 1126001"/>
              <a:gd name="connsiteX13" fmla="*/ 833911 w 928248"/>
              <a:gd name="connsiteY13" fmla="*/ 837684 h 1126001"/>
              <a:gd name="connsiteX14" fmla="*/ 890361 w 928248"/>
              <a:gd name="connsiteY14" fmla="*/ 1020133 h 1126001"/>
              <a:gd name="connsiteX15" fmla="*/ 928248 w 928248"/>
              <a:gd name="connsiteY15" fmla="*/ 1115232 h 1126001"/>
              <a:gd name="connsiteX16" fmla="*/ 924404 w 928248"/>
              <a:gd name="connsiteY16" fmla="*/ 1110573 h 1126001"/>
              <a:gd name="connsiteX17" fmla="*/ 468567 w 928248"/>
              <a:gd name="connsiteY17" fmla="*/ 921759 h 1126001"/>
              <a:gd name="connsiteX18" fmla="*/ 12729 w 928248"/>
              <a:gd name="connsiteY18" fmla="*/ 1110573 h 1126001"/>
              <a:gd name="connsiteX19" fmla="*/ 0 w 928248"/>
              <a:gd name="connsiteY19" fmla="*/ 1126001 h 1126001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8BE536E-E107-46CD-B21B-B0B0282243DF}"/>
              </a:ext>
            </a:extLst>
          </p:cNvPr>
          <p:cNvSpPr/>
          <p:nvPr/>
        </p:nvSpPr>
        <p:spPr>
          <a:xfrm rot="16200000">
            <a:off x="5506402" y="3197685"/>
            <a:ext cx="1136170" cy="1000577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793705 w 928248"/>
              <a:gd name="connsiteY3" fmla="*/ 21093 h 1136129"/>
              <a:gd name="connsiteX4" fmla="*/ 138413 w 928248"/>
              <a:gd name="connsiteY4" fmla="*/ 21090 h 1136129"/>
              <a:gd name="connsiteX5" fmla="*/ 137310 w 928248"/>
              <a:gd name="connsiteY5" fmla="*/ 10128 h 1136129"/>
              <a:gd name="connsiteX6" fmla="*/ 138413 w 928248"/>
              <a:gd name="connsiteY6" fmla="*/ 21090 h 1136129"/>
              <a:gd name="connsiteX7" fmla="*/ 0 w 928248"/>
              <a:gd name="connsiteY7" fmla="*/ 1136129 h 1136129"/>
              <a:gd name="connsiteX8" fmla="*/ 9712 w 928248"/>
              <a:gd name="connsiteY8" fmla="*/ 1115626 h 1136129"/>
              <a:gd name="connsiteX9" fmla="*/ 98208 w 928248"/>
              <a:gd name="connsiteY9" fmla="*/ 847813 h 1136129"/>
              <a:gd name="connsiteX10" fmla="*/ 172772 w 928248"/>
              <a:gd name="connsiteY10" fmla="*/ 208628 h 1136129"/>
              <a:gd name="connsiteX11" fmla="*/ 150271 w 928248"/>
              <a:gd name="connsiteY11" fmla="*/ 61170 h 1136129"/>
              <a:gd name="connsiteX12" fmla="*/ 158151 w 928248"/>
              <a:gd name="connsiteY12" fmla="*/ 86617 h 1136129"/>
              <a:gd name="connsiteX13" fmla="*/ 466059 w 928248"/>
              <a:gd name="connsiteY13" fmla="*/ 291197 h 1136129"/>
              <a:gd name="connsiteX14" fmla="*/ 773967 w 928248"/>
              <a:gd name="connsiteY14" fmla="*/ 86617 h 1136129"/>
              <a:gd name="connsiteX15" fmla="*/ 781849 w 928248"/>
              <a:gd name="connsiteY15" fmla="*/ 61165 h 1136129"/>
              <a:gd name="connsiteX16" fmla="*/ 759347 w 928248"/>
              <a:gd name="connsiteY16" fmla="*/ 208628 h 1136129"/>
              <a:gd name="connsiteX17" fmla="*/ 833911 w 928248"/>
              <a:gd name="connsiteY17" fmla="*/ 847812 h 1136129"/>
              <a:gd name="connsiteX18" fmla="*/ 890361 w 928248"/>
              <a:gd name="connsiteY18" fmla="*/ 1030261 h 1136129"/>
              <a:gd name="connsiteX19" fmla="*/ 928248 w 928248"/>
              <a:gd name="connsiteY19" fmla="*/ 1125360 h 1136129"/>
              <a:gd name="connsiteX20" fmla="*/ 924404 w 928248"/>
              <a:gd name="connsiteY20" fmla="*/ 1120701 h 1136129"/>
              <a:gd name="connsiteX21" fmla="*/ 468567 w 928248"/>
              <a:gd name="connsiteY21" fmla="*/ 931887 h 1136129"/>
              <a:gd name="connsiteX22" fmla="*/ 12729 w 928248"/>
              <a:gd name="connsiteY22" fmla="*/ 1120701 h 1136129"/>
              <a:gd name="connsiteX23" fmla="*/ 0 w 928248"/>
              <a:gd name="connsiteY23" fmla="*/ 1136129 h 1136129"/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793705 w 928248"/>
              <a:gd name="connsiteY3" fmla="*/ 21093 h 1136129"/>
              <a:gd name="connsiteX4" fmla="*/ 0 w 928248"/>
              <a:gd name="connsiteY4" fmla="*/ 1136129 h 1136129"/>
              <a:gd name="connsiteX5" fmla="*/ 9712 w 928248"/>
              <a:gd name="connsiteY5" fmla="*/ 1115626 h 1136129"/>
              <a:gd name="connsiteX6" fmla="*/ 98208 w 928248"/>
              <a:gd name="connsiteY6" fmla="*/ 847813 h 1136129"/>
              <a:gd name="connsiteX7" fmla="*/ 172772 w 928248"/>
              <a:gd name="connsiteY7" fmla="*/ 208628 h 1136129"/>
              <a:gd name="connsiteX8" fmla="*/ 150271 w 928248"/>
              <a:gd name="connsiteY8" fmla="*/ 61170 h 1136129"/>
              <a:gd name="connsiteX9" fmla="*/ 158151 w 928248"/>
              <a:gd name="connsiteY9" fmla="*/ 86617 h 1136129"/>
              <a:gd name="connsiteX10" fmla="*/ 466059 w 928248"/>
              <a:gd name="connsiteY10" fmla="*/ 291197 h 1136129"/>
              <a:gd name="connsiteX11" fmla="*/ 773967 w 928248"/>
              <a:gd name="connsiteY11" fmla="*/ 86617 h 1136129"/>
              <a:gd name="connsiteX12" fmla="*/ 781849 w 928248"/>
              <a:gd name="connsiteY12" fmla="*/ 61165 h 1136129"/>
              <a:gd name="connsiteX13" fmla="*/ 759347 w 928248"/>
              <a:gd name="connsiteY13" fmla="*/ 208628 h 1136129"/>
              <a:gd name="connsiteX14" fmla="*/ 833911 w 928248"/>
              <a:gd name="connsiteY14" fmla="*/ 847812 h 1136129"/>
              <a:gd name="connsiteX15" fmla="*/ 890361 w 928248"/>
              <a:gd name="connsiteY15" fmla="*/ 1030261 h 1136129"/>
              <a:gd name="connsiteX16" fmla="*/ 928248 w 928248"/>
              <a:gd name="connsiteY16" fmla="*/ 1125360 h 1136129"/>
              <a:gd name="connsiteX17" fmla="*/ 924404 w 928248"/>
              <a:gd name="connsiteY17" fmla="*/ 1120701 h 1136129"/>
              <a:gd name="connsiteX18" fmla="*/ 468567 w 928248"/>
              <a:gd name="connsiteY18" fmla="*/ 931887 h 1136129"/>
              <a:gd name="connsiteX19" fmla="*/ 12729 w 928248"/>
              <a:gd name="connsiteY19" fmla="*/ 1120701 h 1136129"/>
              <a:gd name="connsiteX20" fmla="*/ 0 w 928248"/>
              <a:gd name="connsiteY20" fmla="*/ 1136129 h 1136129"/>
              <a:gd name="connsiteX0" fmla="*/ 797878 w 928248"/>
              <a:gd name="connsiteY0" fmla="*/ 961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0 w 928248"/>
              <a:gd name="connsiteY3" fmla="*/ 1136129 h 1136129"/>
              <a:gd name="connsiteX4" fmla="*/ 9712 w 928248"/>
              <a:gd name="connsiteY4" fmla="*/ 1115626 h 1136129"/>
              <a:gd name="connsiteX5" fmla="*/ 98208 w 928248"/>
              <a:gd name="connsiteY5" fmla="*/ 847813 h 1136129"/>
              <a:gd name="connsiteX6" fmla="*/ 172772 w 928248"/>
              <a:gd name="connsiteY6" fmla="*/ 208628 h 1136129"/>
              <a:gd name="connsiteX7" fmla="*/ 150271 w 928248"/>
              <a:gd name="connsiteY7" fmla="*/ 61170 h 1136129"/>
              <a:gd name="connsiteX8" fmla="*/ 158151 w 928248"/>
              <a:gd name="connsiteY8" fmla="*/ 86617 h 1136129"/>
              <a:gd name="connsiteX9" fmla="*/ 466059 w 928248"/>
              <a:gd name="connsiteY9" fmla="*/ 291197 h 1136129"/>
              <a:gd name="connsiteX10" fmla="*/ 773967 w 928248"/>
              <a:gd name="connsiteY10" fmla="*/ 86617 h 1136129"/>
              <a:gd name="connsiteX11" fmla="*/ 781849 w 928248"/>
              <a:gd name="connsiteY11" fmla="*/ 61165 h 1136129"/>
              <a:gd name="connsiteX12" fmla="*/ 759347 w 928248"/>
              <a:gd name="connsiteY12" fmla="*/ 208628 h 1136129"/>
              <a:gd name="connsiteX13" fmla="*/ 833911 w 928248"/>
              <a:gd name="connsiteY13" fmla="*/ 847812 h 1136129"/>
              <a:gd name="connsiteX14" fmla="*/ 890361 w 928248"/>
              <a:gd name="connsiteY14" fmla="*/ 1030261 h 1136129"/>
              <a:gd name="connsiteX15" fmla="*/ 928248 w 928248"/>
              <a:gd name="connsiteY15" fmla="*/ 1125360 h 1136129"/>
              <a:gd name="connsiteX16" fmla="*/ 924404 w 928248"/>
              <a:gd name="connsiteY16" fmla="*/ 1120701 h 1136129"/>
              <a:gd name="connsiteX17" fmla="*/ 468567 w 928248"/>
              <a:gd name="connsiteY17" fmla="*/ 931887 h 1136129"/>
              <a:gd name="connsiteX18" fmla="*/ 12729 w 928248"/>
              <a:gd name="connsiteY18" fmla="*/ 1120701 h 1136129"/>
              <a:gd name="connsiteX19" fmla="*/ 0 w 928248"/>
              <a:gd name="connsiteY19" fmla="*/ 1136129 h 1136129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B9AF454-D6B4-4933-8379-F1BA14EF3756}"/>
              </a:ext>
            </a:extLst>
          </p:cNvPr>
          <p:cNvSpPr/>
          <p:nvPr/>
        </p:nvSpPr>
        <p:spPr>
          <a:xfrm rot="5400000">
            <a:off x="2342750" y="3197684"/>
            <a:ext cx="1136170" cy="1000577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11480 h 1126516"/>
              <a:gd name="connsiteX1" fmla="*/ 797878 w 928248"/>
              <a:gd name="connsiteY1" fmla="*/ 0 h 1126516"/>
              <a:gd name="connsiteX2" fmla="*/ 793705 w 928248"/>
              <a:gd name="connsiteY2" fmla="*/ 11480 h 1126516"/>
              <a:gd name="connsiteX3" fmla="*/ 136244 w 928248"/>
              <a:gd name="connsiteY3" fmla="*/ 5511 h 1126516"/>
              <a:gd name="connsiteX4" fmla="*/ 137310 w 928248"/>
              <a:gd name="connsiteY4" fmla="*/ 515 h 1126516"/>
              <a:gd name="connsiteX5" fmla="*/ 138413 w 928248"/>
              <a:gd name="connsiteY5" fmla="*/ 11477 h 1126516"/>
              <a:gd name="connsiteX6" fmla="*/ 136244 w 928248"/>
              <a:gd name="connsiteY6" fmla="*/ 5511 h 1126516"/>
              <a:gd name="connsiteX7" fmla="*/ 0 w 928248"/>
              <a:gd name="connsiteY7" fmla="*/ 1126516 h 1126516"/>
              <a:gd name="connsiteX8" fmla="*/ 9712 w 928248"/>
              <a:gd name="connsiteY8" fmla="*/ 1106013 h 1126516"/>
              <a:gd name="connsiteX9" fmla="*/ 98208 w 928248"/>
              <a:gd name="connsiteY9" fmla="*/ 838200 h 1126516"/>
              <a:gd name="connsiteX10" fmla="*/ 172772 w 928248"/>
              <a:gd name="connsiteY10" fmla="*/ 199015 h 1126516"/>
              <a:gd name="connsiteX11" fmla="*/ 150271 w 928248"/>
              <a:gd name="connsiteY11" fmla="*/ 51557 h 1126516"/>
              <a:gd name="connsiteX12" fmla="*/ 158151 w 928248"/>
              <a:gd name="connsiteY12" fmla="*/ 77004 h 1126516"/>
              <a:gd name="connsiteX13" fmla="*/ 466059 w 928248"/>
              <a:gd name="connsiteY13" fmla="*/ 281584 h 1126516"/>
              <a:gd name="connsiteX14" fmla="*/ 773967 w 928248"/>
              <a:gd name="connsiteY14" fmla="*/ 77004 h 1126516"/>
              <a:gd name="connsiteX15" fmla="*/ 781849 w 928248"/>
              <a:gd name="connsiteY15" fmla="*/ 51552 h 1126516"/>
              <a:gd name="connsiteX16" fmla="*/ 759347 w 928248"/>
              <a:gd name="connsiteY16" fmla="*/ 199015 h 1126516"/>
              <a:gd name="connsiteX17" fmla="*/ 833911 w 928248"/>
              <a:gd name="connsiteY17" fmla="*/ 838199 h 1126516"/>
              <a:gd name="connsiteX18" fmla="*/ 890361 w 928248"/>
              <a:gd name="connsiteY18" fmla="*/ 1020648 h 1126516"/>
              <a:gd name="connsiteX19" fmla="*/ 928248 w 928248"/>
              <a:gd name="connsiteY19" fmla="*/ 1115747 h 1126516"/>
              <a:gd name="connsiteX20" fmla="*/ 924404 w 928248"/>
              <a:gd name="connsiteY20" fmla="*/ 1111088 h 1126516"/>
              <a:gd name="connsiteX21" fmla="*/ 468567 w 928248"/>
              <a:gd name="connsiteY21" fmla="*/ 922274 h 1126516"/>
              <a:gd name="connsiteX22" fmla="*/ 12729 w 928248"/>
              <a:gd name="connsiteY22" fmla="*/ 1111088 h 1126516"/>
              <a:gd name="connsiteX23" fmla="*/ 0 w 928248"/>
              <a:gd name="connsiteY23" fmla="*/ 1126516 h 1126516"/>
              <a:gd name="connsiteX0" fmla="*/ 136244 w 928248"/>
              <a:gd name="connsiteY0" fmla="*/ 4996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136244 w 928248"/>
              <a:gd name="connsiteY3" fmla="*/ 4996 h 1126001"/>
              <a:gd name="connsiteX4" fmla="*/ 0 w 928248"/>
              <a:gd name="connsiteY4" fmla="*/ 1126001 h 1126001"/>
              <a:gd name="connsiteX5" fmla="*/ 9712 w 928248"/>
              <a:gd name="connsiteY5" fmla="*/ 1105498 h 1126001"/>
              <a:gd name="connsiteX6" fmla="*/ 98208 w 928248"/>
              <a:gd name="connsiteY6" fmla="*/ 837685 h 1126001"/>
              <a:gd name="connsiteX7" fmla="*/ 172772 w 928248"/>
              <a:gd name="connsiteY7" fmla="*/ 198500 h 1126001"/>
              <a:gd name="connsiteX8" fmla="*/ 150271 w 928248"/>
              <a:gd name="connsiteY8" fmla="*/ 51042 h 1126001"/>
              <a:gd name="connsiteX9" fmla="*/ 158151 w 928248"/>
              <a:gd name="connsiteY9" fmla="*/ 76489 h 1126001"/>
              <a:gd name="connsiteX10" fmla="*/ 466059 w 928248"/>
              <a:gd name="connsiteY10" fmla="*/ 281069 h 1126001"/>
              <a:gd name="connsiteX11" fmla="*/ 773967 w 928248"/>
              <a:gd name="connsiteY11" fmla="*/ 76489 h 1126001"/>
              <a:gd name="connsiteX12" fmla="*/ 781849 w 928248"/>
              <a:gd name="connsiteY12" fmla="*/ 51037 h 1126001"/>
              <a:gd name="connsiteX13" fmla="*/ 759347 w 928248"/>
              <a:gd name="connsiteY13" fmla="*/ 198500 h 1126001"/>
              <a:gd name="connsiteX14" fmla="*/ 833911 w 928248"/>
              <a:gd name="connsiteY14" fmla="*/ 837684 h 1126001"/>
              <a:gd name="connsiteX15" fmla="*/ 890361 w 928248"/>
              <a:gd name="connsiteY15" fmla="*/ 1020133 h 1126001"/>
              <a:gd name="connsiteX16" fmla="*/ 928248 w 928248"/>
              <a:gd name="connsiteY16" fmla="*/ 1115232 h 1126001"/>
              <a:gd name="connsiteX17" fmla="*/ 924404 w 928248"/>
              <a:gd name="connsiteY17" fmla="*/ 1110573 h 1126001"/>
              <a:gd name="connsiteX18" fmla="*/ 468567 w 928248"/>
              <a:gd name="connsiteY18" fmla="*/ 921759 h 1126001"/>
              <a:gd name="connsiteX19" fmla="*/ 12729 w 928248"/>
              <a:gd name="connsiteY19" fmla="*/ 1110573 h 1126001"/>
              <a:gd name="connsiteX20" fmla="*/ 0 w 928248"/>
              <a:gd name="connsiteY20" fmla="*/ 1126001 h 1126001"/>
              <a:gd name="connsiteX0" fmla="*/ 138413 w 928248"/>
              <a:gd name="connsiteY0" fmla="*/ 10962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0 w 928248"/>
              <a:gd name="connsiteY3" fmla="*/ 1126001 h 1126001"/>
              <a:gd name="connsiteX4" fmla="*/ 9712 w 928248"/>
              <a:gd name="connsiteY4" fmla="*/ 1105498 h 1126001"/>
              <a:gd name="connsiteX5" fmla="*/ 98208 w 928248"/>
              <a:gd name="connsiteY5" fmla="*/ 837685 h 1126001"/>
              <a:gd name="connsiteX6" fmla="*/ 172772 w 928248"/>
              <a:gd name="connsiteY6" fmla="*/ 198500 h 1126001"/>
              <a:gd name="connsiteX7" fmla="*/ 150271 w 928248"/>
              <a:gd name="connsiteY7" fmla="*/ 51042 h 1126001"/>
              <a:gd name="connsiteX8" fmla="*/ 158151 w 928248"/>
              <a:gd name="connsiteY8" fmla="*/ 76489 h 1126001"/>
              <a:gd name="connsiteX9" fmla="*/ 466059 w 928248"/>
              <a:gd name="connsiteY9" fmla="*/ 281069 h 1126001"/>
              <a:gd name="connsiteX10" fmla="*/ 773967 w 928248"/>
              <a:gd name="connsiteY10" fmla="*/ 76489 h 1126001"/>
              <a:gd name="connsiteX11" fmla="*/ 781849 w 928248"/>
              <a:gd name="connsiteY11" fmla="*/ 51037 h 1126001"/>
              <a:gd name="connsiteX12" fmla="*/ 759347 w 928248"/>
              <a:gd name="connsiteY12" fmla="*/ 198500 h 1126001"/>
              <a:gd name="connsiteX13" fmla="*/ 833911 w 928248"/>
              <a:gd name="connsiteY13" fmla="*/ 837684 h 1126001"/>
              <a:gd name="connsiteX14" fmla="*/ 890361 w 928248"/>
              <a:gd name="connsiteY14" fmla="*/ 1020133 h 1126001"/>
              <a:gd name="connsiteX15" fmla="*/ 928248 w 928248"/>
              <a:gd name="connsiteY15" fmla="*/ 1115232 h 1126001"/>
              <a:gd name="connsiteX16" fmla="*/ 924404 w 928248"/>
              <a:gd name="connsiteY16" fmla="*/ 1110573 h 1126001"/>
              <a:gd name="connsiteX17" fmla="*/ 468567 w 928248"/>
              <a:gd name="connsiteY17" fmla="*/ 921759 h 1126001"/>
              <a:gd name="connsiteX18" fmla="*/ 12729 w 928248"/>
              <a:gd name="connsiteY18" fmla="*/ 1110573 h 1126001"/>
              <a:gd name="connsiteX19" fmla="*/ 0 w 928248"/>
              <a:gd name="connsiteY19" fmla="*/ 1126001 h 1126001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85256B4-A496-4363-BC8E-D250EA921B5C}"/>
              </a:ext>
            </a:extLst>
          </p:cNvPr>
          <p:cNvSpPr/>
          <p:nvPr/>
        </p:nvSpPr>
        <p:spPr>
          <a:xfrm>
            <a:off x="3657950" y="3370196"/>
            <a:ext cx="693670" cy="655553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8D01FE3-B2F6-4564-8BF8-84D2D0B330DA}"/>
              </a:ext>
            </a:extLst>
          </p:cNvPr>
          <p:cNvSpPr/>
          <p:nvPr/>
        </p:nvSpPr>
        <p:spPr>
          <a:xfrm>
            <a:off x="4643203" y="3370196"/>
            <a:ext cx="693670" cy="655553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ADBD20A-BD10-42AD-8002-7B94A0BCEF4B}"/>
              </a:ext>
            </a:extLst>
          </p:cNvPr>
          <p:cNvSpPr/>
          <p:nvPr/>
        </p:nvSpPr>
        <p:spPr>
          <a:xfrm>
            <a:off x="8839908" y="3370196"/>
            <a:ext cx="693670" cy="655553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FD56FA8-85F4-4B82-9FA4-CA025FD81715}"/>
              </a:ext>
            </a:extLst>
          </p:cNvPr>
          <p:cNvSpPr/>
          <p:nvPr/>
        </p:nvSpPr>
        <p:spPr>
          <a:xfrm>
            <a:off x="9825163" y="3370196"/>
            <a:ext cx="693670" cy="655553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Accent Process – Slide Template</a:t>
            </a:r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A73196BC-CB56-483C-B3A0-EDF35AE97B72}"/>
              </a:ext>
            </a:extLst>
          </p:cNvPr>
          <p:cNvSpPr/>
          <p:nvPr/>
        </p:nvSpPr>
        <p:spPr>
          <a:xfrm>
            <a:off x="1117384" y="2908922"/>
            <a:ext cx="1578101" cy="1578101"/>
          </a:xfrm>
          <a:prstGeom prst="don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Circle: Hollow 77">
            <a:extLst>
              <a:ext uri="{FF2B5EF4-FFF2-40B4-BE49-F238E27FC236}">
                <a16:creationId xmlns:a16="http://schemas.microsoft.com/office/drawing/2014/main" id="{A8CF0C79-B45B-4713-81B7-A9CDC6FE1263}"/>
              </a:ext>
            </a:extLst>
          </p:cNvPr>
          <p:cNvSpPr/>
          <p:nvPr/>
        </p:nvSpPr>
        <p:spPr>
          <a:xfrm>
            <a:off x="6299341" y="2908922"/>
            <a:ext cx="1578101" cy="1578101"/>
          </a:xfrm>
          <a:prstGeom prst="don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7B6B05-F949-49AB-A3C4-86DE2D127DFD}"/>
              </a:ext>
            </a:extLst>
          </p:cNvPr>
          <p:cNvSpPr txBox="1"/>
          <p:nvPr/>
        </p:nvSpPr>
        <p:spPr>
          <a:xfrm rot="17700000">
            <a:off x="1539651" y="1630506"/>
            <a:ext cx="2227069" cy="6093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0020" tIns="0" rIns="0" bIns="0" numCol="1" spcCol="1270" anchor="ctr" anchorCtr="0">
            <a:spAutoFit/>
          </a:bodyPr>
          <a:lstStyle/>
          <a:p>
            <a:pPr marL="0" lvl="0" indent="0" algn="l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b="1" kern="1200" dirty="0"/>
              <a:t>Lorem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FDBD84-2D08-4C79-B74C-29D12FE3E369}"/>
              </a:ext>
            </a:extLst>
          </p:cNvPr>
          <p:cNvSpPr txBox="1"/>
          <p:nvPr/>
        </p:nvSpPr>
        <p:spPr>
          <a:xfrm rot="17700000">
            <a:off x="1915633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Lorem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D7CBD1-CAD8-4443-BE37-51B10965B6D6}"/>
              </a:ext>
            </a:extLst>
          </p:cNvPr>
          <p:cNvSpPr txBox="1"/>
          <p:nvPr/>
        </p:nvSpPr>
        <p:spPr>
          <a:xfrm rot="17700000">
            <a:off x="2900898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Lorem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0C9E4D-F69F-4996-B8D6-44BB1BAE1119}"/>
              </a:ext>
            </a:extLst>
          </p:cNvPr>
          <p:cNvSpPr txBox="1"/>
          <p:nvPr/>
        </p:nvSpPr>
        <p:spPr>
          <a:xfrm rot="17700000">
            <a:off x="6649736" y="1630505"/>
            <a:ext cx="2227069" cy="6093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0020" tIns="0" rIns="0" bIns="0" numCol="1" spcCol="1270" anchor="ctr" anchorCtr="0">
            <a:spAutoFit/>
          </a:bodyPr>
          <a:lstStyle/>
          <a:p>
            <a:pPr marL="0" lvl="0" indent="0" algn="l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b="1" kern="1200" dirty="0"/>
              <a:t>Lorem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A9B0005-2DE9-42E6-AD2F-C5F36AC347B1}"/>
              </a:ext>
            </a:extLst>
          </p:cNvPr>
          <p:cNvSpPr txBox="1"/>
          <p:nvPr/>
        </p:nvSpPr>
        <p:spPr>
          <a:xfrm rot="17700000">
            <a:off x="7183817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Lorem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50694-C9EF-4FB8-961D-45C40F247CD5}"/>
              </a:ext>
            </a:extLst>
          </p:cNvPr>
          <p:cNvSpPr txBox="1"/>
          <p:nvPr/>
        </p:nvSpPr>
        <p:spPr>
          <a:xfrm rot="17700000">
            <a:off x="8163307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Lorem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D67E94-04D7-4573-8BD7-4B8651B7B5BD}"/>
              </a:ext>
            </a:extLst>
          </p:cNvPr>
          <p:cNvSpPr txBox="1"/>
          <p:nvPr/>
        </p:nvSpPr>
        <p:spPr>
          <a:xfrm rot="17700000">
            <a:off x="3886164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Lorem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64839C-BEE8-4FE2-A859-FC926F646888}"/>
              </a:ext>
            </a:extLst>
          </p:cNvPr>
          <p:cNvSpPr txBox="1"/>
          <p:nvPr/>
        </p:nvSpPr>
        <p:spPr>
          <a:xfrm rot="17700000">
            <a:off x="9142797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Lorem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E083BA-AEF5-4DF9-BE93-EE558E34A172}"/>
              </a:ext>
            </a:extLst>
          </p:cNvPr>
          <p:cNvGrpSpPr/>
          <p:nvPr/>
        </p:nvGrpSpPr>
        <p:grpSpPr>
          <a:xfrm>
            <a:off x="3102166" y="3288951"/>
            <a:ext cx="819986" cy="818042"/>
            <a:chOff x="3102166" y="3288951"/>
            <a:chExt cx="819986" cy="81804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89E2F8E-8D6D-48EA-85C8-088D6F16C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166" y="3288951"/>
              <a:ext cx="819985" cy="818042"/>
            </a:xfrm>
            <a:prstGeom prst="ellipse">
              <a:avLst/>
            </a:pr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01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F6932AF-C286-4825-9985-80DF1910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559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5EF8C5-4222-4F75-AF28-6177D7088085}"/>
              </a:ext>
            </a:extLst>
          </p:cNvPr>
          <p:cNvGrpSpPr/>
          <p:nvPr/>
        </p:nvGrpSpPr>
        <p:grpSpPr>
          <a:xfrm>
            <a:off x="4087419" y="3288951"/>
            <a:ext cx="819986" cy="818042"/>
            <a:chOff x="4087419" y="3288951"/>
            <a:chExt cx="819986" cy="81804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ABB2580-20C0-4A72-AB37-2F285F824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419" y="3288951"/>
              <a:ext cx="819985" cy="818042"/>
            </a:xfrm>
            <a:prstGeom prst="ellipse">
              <a:avLst/>
            </a:pr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02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B1F9B4A-D831-49B3-8FFF-7DFF28383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812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6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4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1807B3C-F331-4FC7-8399-F239D19A6C09}"/>
              </a:ext>
            </a:extLst>
          </p:cNvPr>
          <p:cNvGrpSpPr/>
          <p:nvPr/>
        </p:nvGrpSpPr>
        <p:grpSpPr>
          <a:xfrm>
            <a:off x="5072674" y="3288951"/>
            <a:ext cx="819986" cy="818042"/>
            <a:chOff x="5072674" y="3288951"/>
            <a:chExt cx="819986" cy="81804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4E37911-80B2-433B-BAF2-22770F61B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674" y="3288951"/>
              <a:ext cx="819985" cy="818042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03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B6BD254-732A-4354-9468-87F12A960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2067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6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4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3EE434-E49B-4316-B24A-A24E2F39595F}"/>
              </a:ext>
            </a:extLst>
          </p:cNvPr>
          <p:cNvGrpSpPr/>
          <p:nvPr/>
        </p:nvGrpSpPr>
        <p:grpSpPr>
          <a:xfrm>
            <a:off x="8284123" y="3288951"/>
            <a:ext cx="819986" cy="818042"/>
            <a:chOff x="8284123" y="3288951"/>
            <a:chExt cx="819986" cy="818042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93EB55D-F516-4C43-B1F8-603B98546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4123" y="3288951"/>
              <a:ext cx="819985" cy="818042"/>
            </a:xfrm>
            <a:prstGeom prst="ellipse">
              <a:avLst/>
            </a:pr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04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3BE70AE-FC5A-4A8A-B39B-C1E2074F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3516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BA2A6E3-3D20-4AE2-ABDE-57C3C31923A2}"/>
              </a:ext>
            </a:extLst>
          </p:cNvPr>
          <p:cNvGrpSpPr/>
          <p:nvPr/>
        </p:nvGrpSpPr>
        <p:grpSpPr>
          <a:xfrm>
            <a:off x="9269378" y="3288951"/>
            <a:ext cx="819986" cy="818042"/>
            <a:chOff x="9269378" y="3288951"/>
            <a:chExt cx="819986" cy="818042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84AEB9C-DCDD-4B68-A553-826EA6E2D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9378" y="3288951"/>
              <a:ext cx="819985" cy="818042"/>
            </a:xfrm>
            <a:prstGeom prst="ellipse">
              <a:avLst/>
            </a:pr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05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7978E60-E456-44F0-A86F-64A8F3A82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8771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F1A0066-9E95-401A-81C8-E27C654628E6}"/>
              </a:ext>
            </a:extLst>
          </p:cNvPr>
          <p:cNvGrpSpPr/>
          <p:nvPr/>
        </p:nvGrpSpPr>
        <p:grpSpPr>
          <a:xfrm>
            <a:off x="10254631" y="3288951"/>
            <a:ext cx="819986" cy="818042"/>
            <a:chOff x="10254631" y="3288951"/>
            <a:chExt cx="819986" cy="81804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2E9482A-7D8E-4AE3-AECE-C03D898F6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4631" y="3288951"/>
              <a:ext cx="819985" cy="818042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06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161A8C4-E697-4A59-BDED-32A2B9C32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4024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</p:spTree>
    <p:extLst>
      <p:ext uri="{BB962C8B-B14F-4D97-AF65-F5344CB8AC3E}">
        <p14:creationId xmlns:p14="http://schemas.microsoft.com/office/powerpoint/2010/main" val="399950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77D01CB-1D74-404A-9B42-C9BDD6BAEC08}"/>
              </a:ext>
            </a:extLst>
          </p:cNvPr>
          <p:cNvSpPr/>
          <p:nvPr/>
        </p:nvSpPr>
        <p:spPr>
          <a:xfrm rot="5400000">
            <a:off x="7532680" y="3197685"/>
            <a:ext cx="1136170" cy="1000577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11480 h 1126516"/>
              <a:gd name="connsiteX1" fmla="*/ 797878 w 928248"/>
              <a:gd name="connsiteY1" fmla="*/ 0 h 1126516"/>
              <a:gd name="connsiteX2" fmla="*/ 793705 w 928248"/>
              <a:gd name="connsiteY2" fmla="*/ 11480 h 1126516"/>
              <a:gd name="connsiteX3" fmla="*/ 136244 w 928248"/>
              <a:gd name="connsiteY3" fmla="*/ 5511 h 1126516"/>
              <a:gd name="connsiteX4" fmla="*/ 137310 w 928248"/>
              <a:gd name="connsiteY4" fmla="*/ 515 h 1126516"/>
              <a:gd name="connsiteX5" fmla="*/ 138413 w 928248"/>
              <a:gd name="connsiteY5" fmla="*/ 11477 h 1126516"/>
              <a:gd name="connsiteX6" fmla="*/ 136244 w 928248"/>
              <a:gd name="connsiteY6" fmla="*/ 5511 h 1126516"/>
              <a:gd name="connsiteX7" fmla="*/ 0 w 928248"/>
              <a:gd name="connsiteY7" fmla="*/ 1126516 h 1126516"/>
              <a:gd name="connsiteX8" fmla="*/ 9712 w 928248"/>
              <a:gd name="connsiteY8" fmla="*/ 1106013 h 1126516"/>
              <a:gd name="connsiteX9" fmla="*/ 98208 w 928248"/>
              <a:gd name="connsiteY9" fmla="*/ 838200 h 1126516"/>
              <a:gd name="connsiteX10" fmla="*/ 172772 w 928248"/>
              <a:gd name="connsiteY10" fmla="*/ 199015 h 1126516"/>
              <a:gd name="connsiteX11" fmla="*/ 150271 w 928248"/>
              <a:gd name="connsiteY11" fmla="*/ 51557 h 1126516"/>
              <a:gd name="connsiteX12" fmla="*/ 158151 w 928248"/>
              <a:gd name="connsiteY12" fmla="*/ 77004 h 1126516"/>
              <a:gd name="connsiteX13" fmla="*/ 466059 w 928248"/>
              <a:gd name="connsiteY13" fmla="*/ 281584 h 1126516"/>
              <a:gd name="connsiteX14" fmla="*/ 773967 w 928248"/>
              <a:gd name="connsiteY14" fmla="*/ 77004 h 1126516"/>
              <a:gd name="connsiteX15" fmla="*/ 781849 w 928248"/>
              <a:gd name="connsiteY15" fmla="*/ 51552 h 1126516"/>
              <a:gd name="connsiteX16" fmla="*/ 759347 w 928248"/>
              <a:gd name="connsiteY16" fmla="*/ 199015 h 1126516"/>
              <a:gd name="connsiteX17" fmla="*/ 833911 w 928248"/>
              <a:gd name="connsiteY17" fmla="*/ 838199 h 1126516"/>
              <a:gd name="connsiteX18" fmla="*/ 890361 w 928248"/>
              <a:gd name="connsiteY18" fmla="*/ 1020648 h 1126516"/>
              <a:gd name="connsiteX19" fmla="*/ 928248 w 928248"/>
              <a:gd name="connsiteY19" fmla="*/ 1115747 h 1126516"/>
              <a:gd name="connsiteX20" fmla="*/ 924404 w 928248"/>
              <a:gd name="connsiteY20" fmla="*/ 1111088 h 1126516"/>
              <a:gd name="connsiteX21" fmla="*/ 468567 w 928248"/>
              <a:gd name="connsiteY21" fmla="*/ 922274 h 1126516"/>
              <a:gd name="connsiteX22" fmla="*/ 12729 w 928248"/>
              <a:gd name="connsiteY22" fmla="*/ 1111088 h 1126516"/>
              <a:gd name="connsiteX23" fmla="*/ 0 w 928248"/>
              <a:gd name="connsiteY23" fmla="*/ 1126516 h 1126516"/>
              <a:gd name="connsiteX0" fmla="*/ 136244 w 928248"/>
              <a:gd name="connsiteY0" fmla="*/ 4996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136244 w 928248"/>
              <a:gd name="connsiteY3" fmla="*/ 4996 h 1126001"/>
              <a:gd name="connsiteX4" fmla="*/ 0 w 928248"/>
              <a:gd name="connsiteY4" fmla="*/ 1126001 h 1126001"/>
              <a:gd name="connsiteX5" fmla="*/ 9712 w 928248"/>
              <a:gd name="connsiteY5" fmla="*/ 1105498 h 1126001"/>
              <a:gd name="connsiteX6" fmla="*/ 98208 w 928248"/>
              <a:gd name="connsiteY6" fmla="*/ 837685 h 1126001"/>
              <a:gd name="connsiteX7" fmla="*/ 172772 w 928248"/>
              <a:gd name="connsiteY7" fmla="*/ 198500 h 1126001"/>
              <a:gd name="connsiteX8" fmla="*/ 150271 w 928248"/>
              <a:gd name="connsiteY8" fmla="*/ 51042 h 1126001"/>
              <a:gd name="connsiteX9" fmla="*/ 158151 w 928248"/>
              <a:gd name="connsiteY9" fmla="*/ 76489 h 1126001"/>
              <a:gd name="connsiteX10" fmla="*/ 466059 w 928248"/>
              <a:gd name="connsiteY10" fmla="*/ 281069 h 1126001"/>
              <a:gd name="connsiteX11" fmla="*/ 773967 w 928248"/>
              <a:gd name="connsiteY11" fmla="*/ 76489 h 1126001"/>
              <a:gd name="connsiteX12" fmla="*/ 781849 w 928248"/>
              <a:gd name="connsiteY12" fmla="*/ 51037 h 1126001"/>
              <a:gd name="connsiteX13" fmla="*/ 759347 w 928248"/>
              <a:gd name="connsiteY13" fmla="*/ 198500 h 1126001"/>
              <a:gd name="connsiteX14" fmla="*/ 833911 w 928248"/>
              <a:gd name="connsiteY14" fmla="*/ 837684 h 1126001"/>
              <a:gd name="connsiteX15" fmla="*/ 890361 w 928248"/>
              <a:gd name="connsiteY15" fmla="*/ 1020133 h 1126001"/>
              <a:gd name="connsiteX16" fmla="*/ 928248 w 928248"/>
              <a:gd name="connsiteY16" fmla="*/ 1115232 h 1126001"/>
              <a:gd name="connsiteX17" fmla="*/ 924404 w 928248"/>
              <a:gd name="connsiteY17" fmla="*/ 1110573 h 1126001"/>
              <a:gd name="connsiteX18" fmla="*/ 468567 w 928248"/>
              <a:gd name="connsiteY18" fmla="*/ 921759 h 1126001"/>
              <a:gd name="connsiteX19" fmla="*/ 12729 w 928248"/>
              <a:gd name="connsiteY19" fmla="*/ 1110573 h 1126001"/>
              <a:gd name="connsiteX20" fmla="*/ 0 w 928248"/>
              <a:gd name="connsiteY20" fmla="*/ 1126001 h 1126001"/>
              <a:gd name="connsiteX0" fmla="*/ 138413 w 928248"/>
              <a:gd name="connsiteY0" fmla="*/ 10962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0 w 928248"/>
              <a:gd name="connsiteY3" fmla="*/ 1126001 h 1126001"/>
              <a:gd name="connsiteX4" fmla="*/ 9712 w 928248"/>
              <a:gd name="connsiteY4" fmla="*/ 1105498 h 1126001"/>
              <a:gd name="connsiteX5" fmla="*/ 98208 w 928248"/>
              <a:gd name="connsiteY5" fmla="*/ 837685 h 1126001"/>
              <a:gd name="connsiteX6" fmla="*/ 172772 w 928248"/>
              <a:gd name="connsiteY6" fmla="*/ 198500 h 1126001"/>
              <a:gd name="connsiteX7" fmla="*/ 150271 w 928248"/>
              <a:gd name="connsiteY7" fmla="*/ 51042 h 1126001"/>
              <a:gd name="connsiteX8" fmla="*/ 158151 w 928248"/>
              <a:gd name="connsiteY8" fmla="*/ 76489 h 1126001"/>
              <a:gd name="connsiteX9" fmla="*/ 466059 w 928248"/>
              <a:gd name="connsiteY9" fmla="*/ 281069 h 1126001"/>
              <a:gd name="connsiteX10" fmla="*/ 773967 w 928248"/>
              <a:gd name="connsiteY10" fmla="*/ 76489 h 1126001"/>
              <a:gd name="connsiteX11" fmla="*/ 781849 w 928248"/>
              <a:gd name="connsiteY11" fmla="*/ 51037 h 1126001"/>
              <a:gd name="connsiteX12" fmla="*/ 759347 w 928248"/>
              <a:gd name="connsiteY12" fmla="*/ 198500 h 1126001"/>
              <a:gd name="connsiteX13" fmla="*/ 833911 w 928248"/>
              <a:gd name="connsiteY13" fmla="*/ 837684 h 1126001"/>
              <a:gd name="connsiteX14" fmla="*/ 890361 w 928248"/>
              <a:gd name="connsiteY14" fmla="*/ 1020133 h 1126001"/>
              <a:gd name="connsiteX15" fmla="*/ 928248 w 928248"/>
              <a:gd name="connsiteY15" fmla="*/ 1115232 h 1126001"/>
              <a:gd name="connsiteX16" fmla="*/ 924404 w 928248"/>
              <a:gd name="connsiteY16" fmla="*/ 1110573 h 1126001"/>
              <a:gd name="connsiteX17" fmla="*/ 468567 w 928248"/>
              <a:gd name="connsiteY17" fmla="*/ 921759 h 1126001"/>
              <a:gd name="connsiteX18" fmla="*/ 12729 w 928248"/>
              <a:gd name="connsiteY18" fmla="*/ 1110573 h 1126001"/>
              <a:gd name="connsiteX19" fmla="*/ 0 w 928248"/>
              <a:gd name="connsiteY19" fmla="*/ 1126001 h 1126001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F91AB4C-F7BE-4933-89DB-E04CCD44000F}"/>
              </a:ext>
            </a:extLst>
          </p:cNvPr>
          <p:cNvSpPr/>
          <p:nvPr/>
        </p:nvSpPr>
        <p:spPr>
          <a:xfrm rot="16200000">
            <a:off x="5506402" y="3197685"/>
            <a:ext cx="1136170" cy="1000577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793705 w 928248"/>
              <a:gd name="connsiteY3" fmla="*/ 21093 h 1136129"/>
              <a:gd name="connsiteX4" fmla="*/ 138413 w 928248"/>
              <a:gd name="connsiteY4" fmla="*/ 21090 h 1136129"/>
              <a:gd name="connsiteX5" fmla="*/ 137310 w 928248"/>
              <a:gd name="connsiteY5" fmla="*/ 10128 h 1136129"/>
              <a:gd name="connsiteX6" fmla="*/ 138413 w 928248"/>
              <a:gd name="connsiteY6" fmla="*/ 21090 h 1136129"/>
              <a:gd name="connsiteX7" fmla="*/ 0 w 928248"/>
              <a:gd name="connsiteY7" fmla="*/ 1136129 h 1136129"/>
              <a:gd name="connsiteX8" fmla="*/ 9712 w 928248"/>
              <a:gd name="connsiteY8" fmla="*/ 1115626 h 1136129"/>
              <a:gd name="connsiteX9" fmla="*/ 98208 w 928248"/>
              <a:gd name="connsiteY9" fmla="*/ 847813 h 1136129"/>
              <a:gd name="connsiteX10" fmla="*/ 172772 w 928248"/>
              <a:gd name="connsiteY10" fmla="*/ 208628 h 1136129"/>
              <a:gd name="connsiteX11" fmla="*/ 150271 w 928248"/>
              <a:gd name="connsiteY11" fmla="*/ 61170 h 1136129"/>
              <a:gd name="connsiteX12" fmla="*/ 158151 w 928248"/>
              <a:gd name="connsiteY12" fmla="*/ 86617 h 1136129"/>
              <a:gd name="connsiteX13" fmla="*/ 466059 w 928248"/>
              <a:gd name="connsiteY13" fmla="*/ 291197 h 1136129"/>
              <a:gd name="connsiteX14" fmla="*/ 773967 w 928248"/>
              <a:gd name="connsiteY14" fmla="*/ 86617 h 1136129"/>
              <a:gd name="connsiteX15" fmla="*/ 781849 w 928248"/>
              <a:gd name="connsiteY15" fmla="*/ 61165 h 1136129"/>
              <a:gd name="connsiteX16" fmla="*/ 759347 w 928248"/>
              <a:gd name="connsiteY16" fmla="*/ 208628 h 1136129"/>
              <a:gd name="connsiteX17" fmla="*/ 833911 w 928248"/>
              <a:gd name="connsiteY17" fmla="*/ 847812 h 1136129"/>
              <a:gd name="connsiteX18" fmla="*/ 890361 w 928248"/>
              <a:gd name="connsiteY18" fmla="*/ 1030261 h 1136129"/>
              <a:gd name="connsiteX19" fmla="*/ 928248 w 928248"/>
              <a:gd name="connsiteY19" fmla="*/ 1125360 h 1136129"/>
              <a:gd name="connsiteX20" fmla="*/ 924404 w 928248"/>
              <a:gd name="connsiteY20" fmla="*/ 1120701 h 1136129"/>
              <a:gd name="connsiteX21" fmla="*/ 468567 w 928248"/>
              <a:gd name="connsiteY21" fmla="*/ 931887 h 1136129"/>
              <a:gd name="connsiteX22" fmla="*/ 12729 w 928248"/>
              <a:gd name="connsiteY22" fmla="*/ 1120701 h 1136129"/>
              <a:gd name="connsiteX23" fmla="*/ 0 w 928248"/>
              <a:gd name="connsiteY23" fmla="*/ 1136129 h 1136129"/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793705 w 928248"/>
              <a:gd name="connsiteY3" fmla="*/ 21093 h 1136129"/>
              <a:gd name="connsiteX4" fmla="*/ 0 w 928248"/>
              <a:gd name="connsiteY4" fmla="*/ 1136129 h 1136129"/>
              <a:gd name="connsiteX5" fmla="*/ 9712 w 928248"/>
              <a:gd name="connsiteY5" fmla="*/ 1115626 h 1136129"/>
              <a:gd name="connsiteX6" fmla="*/ 98208 w 928248"/>
              <a:gd name="connsiteY6" fmla="*/ 847813 h 1136129"/>
              <a:gd name="connsiteX7" fmla="*/ 172772 w 928248"/>
              <a:gd name="connsiteY7" fmla="*/ 208628 h 1136129"/>
              <a:gd name="connsiteX8" fmla="*/ 150271 w 928248"/>
              <a:gd name="connsiteY8" fmla="*/ 61170 h 1136129"/>
              <a:gd name="connsiteX9" fmla="*/ 158151 w 928248"/>
              <a:gd name="connsiteY9" fmla="*/ 86617 h 1136129"/>
              <a:gd name="connsiteX10" fmla="*/ 466059 w 928248"/>
              <a:gd name="connsiteY10" fmla="*/ 291197 h 1136129"/>
              <a:gd name="connsiteX11" fmla="*/ 773967 w 928248"/>
              <a:gd name="connsiteY11" fmla="*/ 86617 h 1136129"/>
              <a:gd name="connsiteX12" fmla="*/ 781849 w 928248"/>
              <a:gd name="connsiteY12" fmla="*/ 61165 h 1136129"/>
              <a:gd name="connsiteX13" fmla="*/ 759347 w 928248"/>
              <a:gd name="connsiteY13" fmla="*/ 208628 h 1136129"/>
              <a:gd name="connsiteX14" fmla="*/ 833911 w 928248"/>
              <a:gd name="connsiteY14" fmla="*/ 847812 h 1136129"/>
              <a:gd name="connsiteX15" fmla="*/ 890361 w 928248"/>
              <a:gd name="connsiteY15" fmla="*/ 1030261 h 1136129"/>
              <a:gd name="connsiteX16" fmla="*/ 928248 w 928248"/>
              <a:gd name="connsiteY16" fmla="*/ 1125360 h 1136129"/>
              <a:gd name="connsiteX17" fmla="*/ 924404 w 928248"/>
              <a:gd name="connsiteY17" fmla="*/ 1120701 h 1136129"/>
              <a:gd name="connsiteX18" fmla="*/ 468567 w 928248"/>
              <a:gd name="connsiteY18" fmla="*/ 931887 h 1136129"/>
              <a:gd name="connsiteX19" fmla="*/ 12729 w 928248"/>
              <a:gd name="connsiteY19" fmla="*/ 1120701 h 1136129"/>
              <a:gd name="connsiteX20" fmla="*/ 0 w 928248"/>
              <a:gd name="connsiteY20" fmla="*/ 1136129 h 1136129"/>
              <a:gd name="connsiteX0" fmla="*/ 797878 w 928248"/>
              <a:gd name="connsiteY0" fmla="*/ 961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0 w 928248"/>
              <a:gd name="connsiteY3" fmla="*/ 1136129 h 1136129"/>
              <a:gd name="connsiteX4" fmla="*/ 9712 w 928248"/>
              <a:gd name="connsiteY4" fmla="*/ 1115626 h 1136129"/>
              <a:gd name="connsiteX5" fmla="*/ 98208 w 928248"/>
              <a:gd name="connsiteY5" fmla="*/ 847813 h 1136129"/>
              <a:gd name="connsiteX6" fmla="*/ 172772 w 928248"/>
              <a:gd name="connsiteY6" fmla="*/ 208628 h 1136129"/>
              <a:gd name="connsiteX7" fmla="*/ 150271 w 928248"/>
              <a:gd name="connsiteY7" fmla="*/ 61170 h 1136129"/>
              <a:gd name="connsiteX8" fmla="*/ 158151 w 928248"/>
              <a:gd name="connsiteY8" fmla="*/ 86617 h 1136129"/>
              <a:gd name="connsiteX9" fmla="*/ 466059 w 928248"/>
              <a:gd name="connsiteY9" fmla="*/ 291197 h 1136129"/>
              <a:gd name="connsiteX10" fmla="*/ 773967 w 928248"/>
              <a:gd name="connsiteY10" fmla="*/ 86617 h 1136129"/>
              <a:gd name="connsiteX11" fmla="*/ 781849 w 928248"/>
              <a:gd name="connsiteY11" fmla="*/ 61165 h 1136129"/>
              <a:gd name="connsiteX12" fmla="*/ 759347 w 928248"/>
              <a:gd name="connsiteY12" fmla="*/ 208628 h 1136129"/>
              <a:gd name="connsiteX13" fmla="*/ 833911 w 928248"/>
              <a:gd name="connsiteY13" fmla="*/ 847812 h 1136129"/>
              <a:gd name="connsiteX14" fmla="*/ 890361 w 928248"/>
              <a:gd name="connsiteY14" fmla="*/ 1030261 h 1136129"/>
              <a:gd name="connsiteX15" fmla="*/ 928248 w 928248"/>
              <a:gd name="connsiteY15" fmla="*/ 1125360 h 1136129"/>
              <a:gd name="connsiteX16" fmla="*/ 924404 w 928248"/>
              <a:gd name="connsiteY16" fmla="*/ 1120701 h 1136129"/>
              <a:gd name="connsiteX17" fmla="*/ 468567 w 928248"/>
              <a:gd name="connsiteY17" fmla="*/ 931887 h 1136129"/>
              <a:gd name="connsiteX18" fmla="*/ 12729 w 928248"/>
              <a:gd name="connsiteY18" fmla="*/ 1120701 h 1136129"/>
              <a:gd name="connsiteX19" fmla="*/ 0 w 928248"/>
              <a:gd name="connsiteY19" fmla="*/ 1136129 h 1136129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5DFED6B-B6FD-454B-BAD8-A8899AFD2273}"/>
              </a:ext>
            </a:extLst>
          </p:cNvPr>
          <p:cNvSpPr/>
          <p:nvPr/>
        </p:nvSpPr>
        <p:spPr>
          <a:xfrm rot="5400000">
            <a:off x="2342750" y="3197684"/>
            <a:ext cx="1136170" cy="1000577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11480 h 1126516"/>
              <a:gd name="connsiteX1" fmla="*/ 797878 w 928248"/>
              <a:gd name="connsiteY1" fmla="*/ 0 h 1126516"/>
              <a:gd name="connsiteX2" fmla="*/ 793705 w 928248"/>
              <a:gd name="connsiteY2" fmla="*/ 11480 h 1126516"/>
              <a:gd name="connsiteX3" fmla="*/ 136244 w 928248"/>
              <a:gd name="connsiteY3" fmla="*/ 5511 h 1126516"/>
              <a:gd name="connsiteX4" fmla="*/ 137310 w 928248"/>
              <a:gd name="connsiteY4" fmla="*/ 515 h 1126516"/>
              <a:gd name="connsiteX5" fmla="*/ 138413 w 928248"/>
              <a:gd name="connsiteY5" fmla="*/ 11477 h 1126516"/>
              <a:gd name="connsiteX6" fmla="*/ 136244 w 928248"/>
              <a:gd name="connsiteY6" fmla="*/ 5511 h 1126516"/>
              <a:gd name="connsiteX7" fmla="*/ 0 w 928248"/>
              <a:gd name="connsiteY7" fmla="*/ 1126516 h 1126516"/>
              <a:gd name="connsiteX8" fmla="*/ 9712 w 928248"/>
              <a:gd name="connsiteY8" fmla="*/ 1106013 h 1126516"/>
              <a:gd name="connsiteX9" fmla="*/ 98208 w 928248"/>
              <a:gd name="connsiteY9" fmla="*/ 838200 h 1126516"/>
              <a:gd name="connsiteX10" fmla="*/ 172772 w 928248"/>
              <a:gd name="connsiteY10" fmla="*/ 199015 h 1126516"/>
              <a:gd name="connsiteX11" fmla="*/ 150271 w 928248"/>
              <a:gd name="connsiteY11" fmla="*/ 51557 h 1126516"/>
              <a:gd name="connsiteX12" fmla="*/ 158151 w 928248"/>
              <a:gd name="connsiteY12" fmla="*/ 77004 h 1126516"/>
              <a:gd name="connsiteX13" fmla="*/ 466059 w 928248"/>
              <a:gd name="connsiteY13" fmla="*/ 281584 h 1126516"/>
              <a:gd name="connsiteX14" fmla="*/ 773967 w 928248"/>
              <a:gd name="connsiteY14" fmla="*/ 77004 h 1126516"/>
              <a:gd name="connsiteX15" fmla="*/ 781849 w 928248"/>
              <a:gd name="connsiteY15" fmla="*/ 51552 h 1126516"/>
              <a:gd name="connsiteX16" fmla="*/ 759347 w 928248"/>
              <a:gd name="connsiteY16" fmla="*/ 199015 h 1126516"/>
              <a:gd name="connsiteX17" fmla="*/ 833911 w 928248"/>
              <a:gd name="connsiteY17" fmla="*/ 838199 h 1126516"/>
              <a:gd name="connsiteX18" fmla="*/ 890361 w 928248"/>
              <a:gd name="connsiteY18" fmla="*/ 1020648 h 1126516"/>
              <a:gd name="connsiteX19" fmla="*/ 928248 w 928248"/>
              <a:gd name="connsiteY19" fmla="*/ 1115747 h 1126516"/>
              <a:gd name="connsiteX20" fmla="*/ 924404 w 928248"/>
              <a:gd name="connsiteY20" fmla="*/ 1111088 h 1126516"/>
              <a:gd name="connsiteX21" fmla="*/ 468567 w 928248"/>
              <a:gd name="connsiteY21" fmla="*/ 922274 h 1126516"/>
              <a:gd name="connsiteX22" fmla="*/ 12729 w 928248"/>
              <a:gd name="connsiteY22" fmla="*/ 1111088 h 1126516"/>
              <a:gd name="connsiteX23" fmla="*/ 0 w 928248"/>
              <a:gd name="connsiteY23" fmla="*/ 1126516 h 1126516"/>
              <a:gd name="connsiteX0" fmla="*/ 136244 w 928248"/>
              <a:gd name="connsiteY0" fmla="*/ 4996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136244 w 928248"/>
              <a:gd name="connsiteY3" fmla="*/ 4996 h 1126001"/>
              <a:gd name="connsiteX4" fmla="*/ 0 w 928248"/>
              <a:gd name="connsiteY4" fmla="*/ 1126001 h 1126001"/>
              <a:gd name="connsiteX5" fmla="*/ 9712 w 928248"/>
              <a:gd name="connsiteY5" fmla="*/ 1105498 h 1126001"/>
              <a:gd name="connsiteX6" fmla="*/ 98208 w 928248"/>
              <a:gd name="connsiteY6" fmla="*/ 837685 h 1126001"/>
              <a:gd name="connsiteX7" fmla="*/ 172772 w 928248"/>
              <a:gd name="connsiteY7" fmla="*/ 198500 h 1126001"/>
              <a:gd name="connsiteX8" fmla="*/ 150271 w 928248"/>
              <a:gd name="connsiteY8" fmla="*/ 51042 h 1126001"/>
              <a:gd name="connsiteX9" fmla="*/ 158151 w 928248"/>
              <a:gd name="connsiteY9" fmla="*/ 76489 h 1126001"/>
              <a:gd name="connsiteX10" fmla="*/ 466059 w 928248"/>
              <a:gd name="connsiteY10" fmla="*/ 281069 h 1126001"/>
              <a:gd name="connsiteX11" fmla="*/ 773967 w 928248"/>
              <a:gd name="connsiteY11" fmla="*/ 76489 h 1126001"/>
              <a:gd name="connsiteX12" fmla="*/ 781849 w 928248"/>
              <a:gd name="connsiteY12" fmla="*/ 51037 h 1126001"/>
              <a:gd name="connsiteX13" fmla="*/ 759347 w 928248"/>
              <a:gd name="connsiteY13" fmla="*/ 198500 h 1126001"/>
              <a:gd name="connsiteX14" fmla="*/ 833911 w 928248"/>
              <a:gd name="connsiteY14" fmla="*/ 837684 h 1126001"/>
              <a:gd name="connsiteX15" fmla="*/ 890361 w 928248"/>
              <a:gd name="connsiteY15" fmla="*/ 1020133 h 1126001"/>
              <a:gd name="connsiteX16" fmla="*/ 928248 w 928248"/>
              <a:gd name="connsiteY16" fmla="*/ 1115232 h 1126001"/>
              <a:gd name="connsiteX17" fmla="*/ 924404 w 928248"/>
              <a:gd name="connsiteY17" fmla="*/ 1110573 h 1126001"/>
              <a:gd name="connsiteX18" fmla="*/ 468567 w 928248"/>
              <a:gd name="connsiteY18" fmla="*/ 921759 h 1126001"/>
              <a:gd name="connsiteX19" fmla="*/ 12729 w 928248"/>
              <a:gd name="connsiteY19" fmla="*/ 1110573 h 1126001"/>
              <a:gd name="connsiteX20" fmla="*/ 0 w 928248"/>
              <a:gd name="connsiteY20" fmla="*/ 1126001 h 1126001"/>
              <a:gd name="connsiteX0" fmla="*/ 138413 w 928248"/>
              <a:gd name="connsiteY0" fmla="*/ 10962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0 w 928248"/>
              <a:gd name="connsiteY3" fmla="*/ 1126001 h 1126001"/>
              <a:gd name="connsiteX4" fmla="*/ 9712 w 928248"/>
              <a:gd name="connsiteY4" fmla="*/ 1105498 h 1126001"/>
              <a:gd name="connsiteX5" fmla="*/ 98208 w 928248"/>
              <a:gd name="connsiteY5" fmla="*/ 837685 h 1126001"/>
              <a:gd name="connsiteX6" fmla="*/ 172772 w 928248"/>
              <a:gd name="connsiteY6" fmla="*/ 198500 h 1126001"/>
              <a:gd name="connsiteX7" fmla="*/ 150271 w 928248"/>
              <a:gd name="connsiteY7" fmla="*/ 51042 h 1126001"/>
              <a:gd name="connsiteX8" fmla="*/ 158151 w 928248"/>
              <a:gd name="connsiteY8" fmla="*/ 76489 h 1126001"/>
              <a:gd name="connsiteX9" fmla="*/ 466059 w 928248"/>
              <a:gd name="connsiteY9" fmla="*/ 281069 h 1126001"/>
              <a:gd name="connsiteX10" fmla="*/ 773967 w 928248"/>
              <a:gd name="connsiteY10" fmla="*/ 76489 h 1126001"/>
              <a:gd name="connsiteX11" fmla="*/ 781849 w 928248"/>
              <a:gd name="connsiteY11" fmla="*/ 51037 h 1126001"/>
              <a:gd name="connsiteX12" fmla="*/ 759347 w 928248"/>
              <a:gd name="connsiteY12" fmla="*/ 198500 h 1126001"/>
              <a:gd name="connsiteX13" fmla="*/ 833911 w 928248"/>
              <a:gd name="connsiteY13" fmla="*/ 837684 h 1126001"/>
              <a:gd name="connsiteX14" fmla="*/ 890361 w 928248"/>
              <a:gd name="connsiteY14" fmla="*/ 1020133 h 1126001"/>
              <a:gd name="connsiteX15" fmla="*/ 928248 w 928248"/>
              <a:gd name="connsiteY15" fmla="*/ 1115232 h 1126001"/>
              <a:gd name="connsiteX16" fmla="*/ 924404 w 928248"/>
              <a:gd name="connsiteY16" fmla="*/ 1110573 h 1126001"/>
              <a:gd name="connsiteX17" fmla="*/ 468567 w 928248"/>
              <a:gd name="connsiteY17" fmla="*/ 921759 h 1126001"/>
              <a:gd name="connsiteX18" fmla="*/ 12729 w 928248"/>
              <a:gd name="connsiteY18" fmla="*/ 1110573 h 1126001"/>
              <a:gd name="connsiteX19" fmla="*/ 0 w 928248"/>
              <a:gd name="connsiteY19" fmla="*/ 1126001 h 1126001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85256B4-A496-4363-BC8E-D250EA921B5C}"/>
              </a:ext>
            </a:extLst>
          </p:cNvPr>
          <p:cNvSpPr/>
          <p:nvPr/>
        </p:nvSpPr>
        <p:spPr>
          <a:xfrm>
            <a:off x="3657950" y="3370196"/>
            <a:ext cx="693670" cy="655553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8D01FE3-B2F6-4564-8BF8-84D2D0B330DA}"/>
              </a:ext>
            </a:extLst>
          </p:cNvPr>
          <p:cNvSpPr/>
          <p:nvPr/>
        </p:nvSpPr>
        <p:spPr>
          <a:xfrm>
            <a:off x="4643203" y="3370196"/>
            <a:ext cx="693670" cy="655553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ADBD20A-BD10-42AD-8002-7B94A0BCEF4B}"/>
              </a:ext>
            </a:extLst>
          </p:cNvPr>
          <p:cNvSpPr/>
          <p:nvPr/>
        </p:nvSpPr>
        <p:spPr>
          <a:xfrm>
            <a:off x="8839908" y="3370196"/>
            <a:ext cx="693670" cy="655553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FD56FA8-85F4-4B82-9FA4-CA025FD81715}"/>
              </a:ext>
            </a:extLst>
          </p:cNvPr>
          <p:cNvSpPr/>
          <p:nvPr/>
        </p:nvSpPr>
        <p:spPr>
          <a:xfrm>
            <a:off x="9825163" y="3370196"/>
            <a:ext cx="693670" cy="655553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 Accent Process – Slide Template</a:t>
            </a:r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A73196BC-CB56-483C-B3A0-EDF35AE97B72}"/>
              </a:ext>
            </a:extLst>
          </p:cNvPr>
          <p:cNvSpPr/>
          <p:nvPr/>
        </p:nvSpPr>
        <p:spPr>
          <a:xfrm>
            <a:off x="1117384" y="2908922"/>
            <a:ext cx="1578101" cy="1578101"/>
          </a:xfrm>
          <a:prstGeom prst="don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Circle: Hollow 77">
            <a:extLst>
              <a:ext uri="{FF2B5EF4-FFF2-40B4-BE49-F238E27FC236}">
                <a16:creationId xmlns:a16="http://schemas.microsoft.com/office/drawing/2014/main" id="{A8CF0C79-B45B-4713-81B7-A9CDC6FE1263}"/>
              </a:ext>
            </a:extLst>
          </p:cNvPr>
          <p:cNvSpPr/>
          <p:nvPr/>
        </p:nvSpPr>
        <p:spPr>
          <a:xfrm>
            <a:off x="6299341" y="2908922"/>
            <a:ext cx="1578101" cy="1578101"/>
          </a:xfrm>
          <a:prstGeom prst="don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7B6B05-F949-49AB-A3C4-86DE2D127DFD}"/>
              </a:ext>
            </a:extLst>
          </p:cNvPr>
          <p:cNvSpPr txBox="1"/>
          <p:nvPr/>
        </p:nvSpPr>
        <p:spPr>
          <a:xfrm rot="17700000">
            <a:off x="1539651" y="1630506"/>
            <a:ext cx="2227069" cy="6093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0020" tIns="0" rIns="0" bIns="0" numCol="1" spcCol="1270" anchor="ctr" anchorCtr="0">
            <a:spAutoFit/>
          </a:bodyPr>
          <a:lstStyle/>
          <a:p>
            <a:pPr marL="0" lvl="0" indent="0" algn="l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b="1" kern="1200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FDBD84-2D08-4C79-B74C-29D12FE3E369}"/>
              </a:ext>
            </a:extLst>
          </p:cNvPr>
          <p:cNvSpPr txBox="1"/>
          <p:nvPr/>
        </p:nvSpPr>
        <p:spPr>
          <a:xfrm rot="17700000">
            <a:off x="1915633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/>
          <a:p>
            <a:pPr marL="0"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D7CBD1-CAD8-4443-BE37-51B10965B6D6}"/>
              </a:ext>
            </a:extLst>
          </p:cNvPr>
          <p:cNvSpPr txBox="1"/>
          <p:nvPr/>
        </p:nvSpPr>
        <p:spPr>
          <a:xfrm rot="17700000">
            <a:off x="2900898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/>
          <a:p>
            <a:pPr marL="0"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0C9E4D-F69F-4996-B8D6-44BB1BAE1119}"/>
              </a:ext>
            </a:extLst>
          </p:cNvPr>
          <p:cNvSpPr txBox="1"/>
          <p:nvPr/>
        </p:nvSpPr>
        <p:spPr>
          <a:xfrm rot="17700000">
            <a:off x="6649736" y="1630505"/>
            <a:ext cx="2227069" cy="6093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0020" tIns="0" rIns="0" bIns="0" numCol="1" spcCol="1270" anchor="ctr" anchorCtr="0">
            <a:spAutoFit/>
          </a:bodyPr>
          <a:lstStyle/>
          <a:p>
            <a:pPr marL="0" lvl="0" indent="0" algn="l" defTabSz="2800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400" b="1" kern="1200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A9B0005-2DE9-42E6-AD2F-C5F36AC347B1}"/>
              </a:ext>
            </a:extLst>
          </p:cNvPr>
          <p:cNvSpPr txBox="1"/>
          <p:nvPr/>
        </p:nvSpPr>
        <p:spPr>
          <a:xfrm rot="17700000">
            <a:off x="7183817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/>
          <a:p>
            <a:pPr marL="0"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50694-C9EF-4FB8-961D-45C40F247CD5}"/>
              </a:ext>
            </a:extLst>
          </p:cNvPr>
          <p:cNvSpPr txBox="1"/>
          <p:nvPr/>
        </p:nvSpPr>
        <p:spPr>
          <a:xfrm rot="17700000">
            <a:off x="8163307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/>
          <a:p>
            <a:pPr marL="0"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D67E94-04D7-4573-8BD7-4B8651B7B5BD}"/>
              </a:ext>
            </a:extLst>
          </p:cNvPr>
          <p:cNvSpPr txBox="1"/>
          <p:nvPr/>
        </p:nvSpPr>
        <p:spPr>
          <a:xfrm rot="17700000">
            <a:off x="3886164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/>
          <a:p>
            <a:pPr marL="0"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64839C-BEE8-4FE2-A859-FC926F646888}"/>
              </a:ext>
            </a:extLst>
          </p:cNvPr>
          <p:cNvSpPr txBox="1"/>
          <p:nvPr/>
        </p:nvSpPr>
        <p:spPr>
          <a:xfrm rot="17700000">
            <a:off x="9142797" y="4811525"/>
            <a:ext cx="1926519" cy="49859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91440" bIns="0" numCol="1" spcCol="1270" anchor="ctr" anchorCtr="0">
            <a:spAutoFit/>
          </a:bodyPr>
          <a:lstStyle/>
          <a:p>
            <a:pPr marL="0"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>
                <a:solidFill>
                  <a:schemeClr val="bg2"/>
                </a:solidFill>
              </a:rPr>
              <a:t>Lorem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E083BA-AEF5-4DF9-BE93-EE558E34A172}"/>
              </a:ext>
            </a:extLst>
          </p:cNvPr>
          <p:cNvGrpSpPr/>
          <p:nvPr/>
        </p:nvGrpSpPr>
        <p:grpSpPr>
          <a:xfrm>
            <a:off x="3102166" y="3288951"/>
            <a:ext cx="819986" cy="818042"/>
            <a:chOff x="3102166" y="3288951"/>
            <a:chExt cx="819986" cy="81804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89E2F8E-8D6D-48EA-85C8-088D6F16C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166" y="3288951"/>
              <a:ext cx="819985" cy="818042"/>
            </a:xfrm>
            <a:prstGeom prst="ellipse">
              <a:avLst/>
            </a:pr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01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F6932AF-C286-4825-9985-80DF1910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559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5EF8C5-4222-4F75-AF28-6177D7088085}"/>
              </a:ext>
            </a:extLst>
          </p:cNvPr>
          <p:cNvGrpSpPr/>
          <p:nvPr/>
        </p:nvGrpSpPr>
        <p:grpSpPr>
          <a:xfrm>
            <a:off x="4087419" y="3288951"/>
            <a:ext cx="819986" cy="818042"/>
            <a:chOff x="4087419" y="3288951"/>
            <a:chExt cx="819986" cy="81804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ABB2580-20C0-4A72-AB37-2F285F824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419" y="3288951"/>
              <a:ext cx="819985" cy="818042"/>
            </a:xfrm>
            <a:prstGeom prst="ellipse">
              <a:avLst/>
            </a:pr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02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B1F9B4A-D831-49B3-8FFF-7DFF28383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812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6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4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1807B3C-F331-4FC7-8399-F239D19A6C09}"/>
              </a:ext>
            </a:extLst>
          </p:cNvPr>
          <p:cNvGrpSpPr/>
          <p:nvPr/>
        </p:nvGrpSpPr>
        <p:grpSpPr>
          <a:xfrm>
            <a:off x="5072674" y="3288951"/>
            <a:ext cx="819986" cy="818042"/>
            <a:chOff x="5072674" y="3288951"/>
            <a:chExt cx="819986" cy="81804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4E37911-80B2-433B-BAF2-22770F61B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674" y="3288951"/>
              <a:ext cx="819985" cy="818042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03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B6BD254-732A-4354-9468-87F12A960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2067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6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4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3EE434-E49B-4316-B24A-A24E2F39595F}"/>
              </a:ext>
            </a:extLst>
          </p:cNvPr>
          <p:cNvGrpSpPr/>
          <p:nvPr/>
        </p:nvGrpSpPr>
        <p:grpSpPr>
          <a:xfrm>
            <a:off x="8284123" y="3288951"/>
            <a:ext cx="819986" cy="818042"/>
            <a:chOff x="8284123" y="3288951"/>
            <a:chExt cx="819986" cy="818042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93EB55D-F516-4C43-B1F8-603B98546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4123" y="3288951"/>
              <a:ext cx="819985" cy="818042"/>
            </a:xfrm>
            <a:prstGeom prst="ellipse">
              <a:avLst/>
            </a:pr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04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3BE70AE-FC5A-4A8A-B39B-C1E2074F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3516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BA2A6E3-3D20-4AE2-ABDE-57C3C31923A2}"/>
              </a:ext>
            </a:extLst>
          </p:cNvPr>
          <p:cNvGrpSpPr/>
          <p:nvPr/>
        </p:nvGrpSpPr>
        <p:grpSpPr>
          <a:xfrm>
            <a:off x="9269378" y="3288951"/>
            <a:ext cx="819986" cy="818042"/>
            <a:chOff x="9269378" y="3288951"/>
            <a:chExt cx="819986" cy="818042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84AEB9C-DCDD-4B68-A553-826EA6E2D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9378" y="3288951"/>
              <a:ext cx="819985" cy="818042"/>
            </a:xfrm>
            <a:prstGeom prst="ellipse">
              <a:avLst/>
            </a:pr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05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7978E60-E456-44F0-A86F-64A8F3A82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8771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F1A0066-9E95-401A-81C8-E27C654628E6}"/>
              </a:ext>
            </a:extLst>
          </p:cNvPr>
          <p:cNvGrpSpPr/>
          <p:nvPr/>
        </p:nvGrpSpPr>
        <p:grpSpPr>
          <a:xfrm>
            <a:off x="10254631" y="3288951"/>
            <a:ext cx="819986" cy="818042"/>
            <a:chOff x="10254631" y="3288951"/>
            <a:chExt cx="819986" cy="81804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2E9482A-7D8E-4AE3-AECE-C03D898F6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4631" y="3288951"/>
              <a:ext cx="819985" cy="818042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/>
                <a:t>06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161A8C4-E697-4A59-BDED-32A2B9C32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4024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/>
            </a:p>
          </p:txBody>
        </p:sp>
      </p:grpSp>
    </p:spTree>
    <p:extLst>
      <p:ext uri="{BB962C8B-B14F-4D97-AF65-F5344CB8AC3E}">
        <p14:creationId xmlns:p14="http://schemas.microsoft.com/office/powerpoint/2010/main" val="241382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85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Accent Process – Slide Template</vt:lpstr>
      <vt:lpstr>Circle Accent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Accent Process</dc:title>
  <dc:creator>PresentationGO.com</dc:creator>
  <dc:description>© Copyright PresentationGO.com</dc:description>
  <dcterms:created xsi:type="dcterms:W3CDTF">2014-11-26T05:14:11Z</dcterms:created>
  <dcterms:modified xsi:type="dcterms:W3CDTF">2019-12-16T18:37:00Z</dcterms:modified>
  <cp:category>Charts &amp; Diagrams</cp:category>
</cp:coreProperties>
</file>