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4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Alternating Process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1AFCDAF-6C4D-4EAA-AC07-7181D239CD2E}"/>
              </a:ext>
            </a:extLst>
          </p:cNvPr>
          <p:cNvSpPr/>
          <p:nvPr/>
        </p:nvSpPr>
        <p:spPr>
          <a:xfrm>
            <a:off x="763570" y="2799529"/>
            <a:ext cx="1597844" cy="845909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3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9 h 1127878"/>
              <a:gd name="connsiteX5" fmla="*/ 1065229 w 2130458"/>
              <a:gd name="connsiteY5" fmla="*/ 310364 h 1127878"/>
              <a:gd name="connsiteX6" fmla="*/ 310364 w 2130458"/>
              <a:gd name="connsiteY6" fmla="*/ 1065229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3" y="1127878"/>
                </a:lnTo>
                <a:lnTo>
                  <a:pt x="1816931" y="1127878"/>
                </a:lnTo>
                <a:lnTo>
                  <a:pt x="1820094" y="1065229"/>
                </a:lnTo>
                <a:cubicBezTo>
                  <a:pt x="1820094" y="648329"/>
                  <a:pt x="1482129" y="310364"/>
                  <a:pt x="1065229" y="310364"/>
                </a:cubicBezTo>
                <a:cubicBezTo>
                  <a:pt x="648329" y="310364"/>
                  <a:pt x="310364" y="648329"/>
                  <a:pt x="310364" y="1065229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37A2A6C-216A-4A66-B33B-647584E7480E}"/>
              </a:ext>
            </a:extLst>
          </p:cNvPr>
          <p:cNvSpPr/>
          <p:nvPr/>
        </p:nvSpPr>
        <p:spPr>
          <a:xfrm>
            <a:off x="777782" y="3739411"/>
            <a:ext cx="1569424" cy="657962"/>
          </a:xfrm>
          <a:custGeom>
            <a:avLst/>
            <a:gdLst>
              <a:gd name="connsiteX0" fmla="*/ 0 w 2092565"/>
              <a:gd name="connsiteY0" fmla="*/ 0 h 877282"/>
              <a:gd name="connsiteX1" fmla="*/ 317871 w 2092565"/>
              <a:gd name="connsiteY1" fmla="*/ 0 h 877282"/>
              <a:gd name="connsiteX2" fmla="*/ 350738 w 2092565"/>
              <a:gd name="connsiteY2" fmla="*/ 105880 h 877282"/>
              <a:gd name="connsiteX3" fmla="*/ 1046282 w 2092565"/>
              <a:gd name="connsiteY3" fmla="*/ 566918 h 877282"/>
              <a:gd name="connsiteX4" fmla="*/ 1741826 w 2092565"/>
              <a:gd name="connsiteY4" fmla="*/ 105880 h 877282"/>
              <a:gd name="connsiteX5" fmla="*/ 1774693 w 2092565"/>
              <a:gd name="connsiteY5" fmla="*/ 0 h 877282"/>
              <a:gd name="connsiteX6" fmla="*/ 2092565 w 2092565"/>
              <a:gd name="connsiteY6" fmla="*/ 0 h 877282"/>
              <a:gd name="connsiteX7" fmla="*/ 2089870 w 2092565"/>
              <a:gd name="connsiteY7" fmla="*/ 26734 h 877282"/>
              <a:gd name="connsiteX8" fmla="*/ 1046282 w 2092565"/>
              <a:gd name="connsiteY8" fmla="*/ 877282 h 877282"/>
              <a:gd name="connsiteX9" fmla="*/ 2695 w 2092565"/>
              <a:gd name="connsiteY9" fmla="*/ 26734 h 877282"/>
              <a:gd name="connsiteX10" fmla="*/ 0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0" y="0"/>
                </a:moveTo>
                <a:lnTo>
                  <a:pt x="317871" y="0"/>
                </a:lnTo>
                <a:lnTo>
                  <a:pt x="350738" y="105880"/>
                </a:lnTo>
                <a:cubicBezTo>
                  <a:pt x="465333" y="376813"/>
                  <a:pt x="733607" y="566918"/>
                  <a:pt x="1046282" y="566918"/>
                </a:cubicBezTo>
                <a:cubicBezTo>
                  <a:pt x="1358957" y="566918"/>
                  <a:pt x="1627231" y="376813"/>
                  <a:pt x="1741826" y="105880"/>
                </a:cubicBezTo>
                <a:lnTo>
                  <a:pt x="1774693" y="0"/>
                </a:lnTo>
                <a:lnTo>
                  <a:pt x="2092565" y="0"/>
                </a:lnTo>
                <a:lnTo>
                  <a:pt x="2089870" y="26734"/>
                </a:lnTo>
                <a:cubicBezTo>
                  <a:pt x="1990541" y="512141"/>
                  <a:pt x="1561054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6E1DB1B-3829-4B26-9B4C-D0F60A894311}"/>
              </a:ext>
            </a:extLst>
          </p:cNvPr>
          <p:cNvSpPr/>
          <p:nvPr/>
        </p:nvSpPr>
        <p:spPr>
          <a:xfrm>
            <a:off x="2784120" y="2799529"/>
            <a:ext cx="1569424" cy="657962"/>
          </a:xfrm>
          <a:custGeom>
            <a:avLst/>
            <a:gdLst>
              <a:gd name="connsiteX0" fmla="*/ 1046282 w 2092565"/>
              <a:gd name="connsiteY0" fmla="*/ 0 h 877282"/>
              <a:gd name="connsiteX1" fmla="*/ 2089870 w 2092565"/>
              <a:gd name="connsiteY1" fmla="*/ 850548 h 877282"/>
              <a:gd name="connsiteX2" fmla="*/ 2092565 w 2092565"/>
              <a:gd name="connsiteY2" fmla="*/ 877282 h 877282"/>
              <a:gd name="connsiteX3" fmla="*/ 1774694 w 2092565"/>
              <a:gd name="connsiteY3" fmla="*/ 877282 h 877282"/>
              <a:gd name="connsiteX4" fmla="*/ 1741826 w 2092565"/>
              <a:gd name="connsiteY4" fmla="*/ 771401 h 877282"/>
              <a:gd name="connsiteX5" fmla="*/ 1046282 w 2092565"/>
              <a:gd name="connsiteY5" fmla="*/ 310363 h 877282"/>
              <a:gd name="connsiteX6" fmla="*/ 350738 w 2092565"/>
              <a:gd name="connsiteY6" fmla="*/ 771401 h 877282"/>
              <a:gd name="connsiteX7" fmla="*/ 317871 w 2092565"/>
              <a:gd name="connsiteY7" fmla="*/ 877282 h 877282"/>
              <a:gd name="connsiteX8" fmla="*/ 0 w 2092565"/>
              <a:gd name="connsiteY8" fmla="*/ 877282 h 877282"/>
              <a:gd name="connsiteX9" fmla="*/ 2695 w 2092565"/>
              <a:gd name="connsiteY9" fmla="*/ 850548 h 877282"/>
              <a:gd name="connsiteX10" fmla="*/ 1046282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1046282" y="0"/>
                </a:moveTo>
                <a:cubicBezTo>
                  <a:pt x="1561054" y="0"/>
                  <a:pt x="1990541" y="365141"/>
                  <a:pt x="2089870" y="850548"/>
                </a:cubicBezTo>
                <a:lnTo>
                  <a:pt x="2092565" y="877282"/>
                </a:lnTo>
                <a:lnTo>
                  <a:pt x="1774694" y="877282"/>
                </a:lnTo>
                <a:lnTo>
                  <a:pt x="1741826" y="771401"/>
                </a:lnTo>
                <a:cubicBezTo>
                  <a:pt x="1627231" y="500468"/>
                  <a:pt x="1358957" y="310363"/>
                  <a:pt x="1046282" y="310363"/>
                </a:cubicBezTo>
                <a:cubicBezTo>
                  <a:pt x="733607" y="310363"/>
                  <a:pt x="465333" y="500468"/>
                  <a:pt x="350738" y="771401"/>
                </a:cubicBezTo>
                <a:lnTo>
                  <a:pt x="317871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8F2A4C-823D-4430-B507-1010115C0B25}"/>
              </a:ext>
            </a:extLst>
          </p:cNvPr>
          <p:cNvSpPr/>
          <p:nvPr/>
        </p:nvSpPr>
        <p:spPr>
          <a:xfrm>
            <a:off x="2769909" y="3551464"/>
            <a:ext cx="1597844" cy="845909"/>
          </a:xfrm>
          <a:custGeom>
            <a:avLst/>
            <a:gdLst>
              <a:gd name="connsiteX0" fmla="*/ 6316 w 2130458"/>
              <a:gd name="connsiteY0" fmla="*/ 0 h 1127878"/>
              <a:gd name="connsiteX1" fmla="*/ 313528 w 2130458"/>
              <a:gd name="connsiteY1" fmla="*/ 0 h 1127878"/>
              <a:gd name="connsiteX2" fmla="*/ 310364 w 2130458"/>
              <a:gd name="connsiteY2" fmla="*/ 62648 h 1127878"/>
              <a:gd name="connsiteX3" fmla="*/ 1065229 w 2130458"/>
              <a:gd name="connsiteY3" fmla="*/ 817513 h 1127878"/>
              <a:gd name="connsiteX4" fmla="*/ 1820094 w 2130458"/>
              <a:gd name="connsiteY4" fmla="*/ 62648 h 1127878"/>
              <a:gd name="connsiteX5" fmla="*/ 1816931 w 2130458"/>
              <a:gd name="connsiteY5" fmla="*/ 0 h 1127878"/>
              <a:gd name="connsiteX6" fmla="*/ 2124143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8" y="0"/>
                </a:lnTo>
                <a:lnTo>
                  <a:pt x="310364" y="62648"/>
                </a:lnTo>
                <a:cubicBezTo>
                  <a:pt x="310364" y="479548"/>
                  <a:pt x="648329" y="817513"/>
                  <a:pt x="1065229" y="817513"/>
                </a:cubicBezTo>
                <a:cubicBezTo>
                  <a:pt x="1482129" y="817513"/>
                  <a:pt x="1820094" y="479548"/>
                  <a:pt x="1820094" y="62648"/>
                </a:cubicBezTo>
                <a:lnTo>
                  <a:pt x="1816931" y="0"/>
                </a:lnTo>
                <a:lnTo>
                  <a:pt x="2124143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A602A9-DE81-4319-929D-03A19F0C3AF8}"/>
              </a:ext>
            </a:extLst>
          </p:cNvPr>
          <p:cNvSpPr/>
          <p:nvPr/>
        </p:nvSpPr>
        <p:spPr>
          <a:xfrm>
            <a:off x="4776247" y="2799529"/>
            <a:ext cx="1597844" cy="845909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2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8 h 1127878"/>
              <a:gd name="connsiteX5" fmla="*/ 1065229 w 2130458"/>
              <a:gd name="connsiteY5" fmla="*/ 310363 h 1127878"/>
              <a:gd name="connsiteX6" fmla="*/ 310364 w 2130458"/>
              <a:gd name="connsiteY6" fmla="*/ 1065228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2" y="1127878"/>
                </a:lnTo>
                <a:lnTo>
                  <a:pt x="1816931" y="1127878"/>
                </a:lnTo>
                <a:lnTo>
                  <a:pt x="1820094" y="1065228"/>
                </a:lnTo>
                <a:cubicBezTo>
                  <a:pt x="1820094" y="648328"/>
                  <a:pt x="1482129" y="310363"/>
                  <a:pt x="1065229" y="310363"/>
                </a:cubicBezTo>
                <a:cubicBezTo>
                  <a:pt x="648329" y="310363"/>
                  <a:pt x="310364" y="648328"/>
                  <a:pt x="310364" y="1065228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839143-120C-495A-8203-3D1F47EC748A}"/>
              </a:ext>
            </a:extLst>
          </p:cNvPr>
          <p:cNvSpPr/>
          <p:nvPr/>
        </p:nvSpPr>
        <p:spPr>
          <a:xfrm>
            <a:off x="4790458" y="3739411"/>
            <a:ext cx="1569423" cy="657962"/>
          </a:xfrm>
          <a:custGeom>
            <a:avLst/>
            <a:gdLst>
              <a:gd name="connsiteX0" fmla="*/ 0 w 2092564"/>
              <a:gd name="connsiteY0" fmla="*/ 0 h 877282"/>
              <a:gd name="connsiteX1" fmla="*/ 317872 w 2092564"/>
              <a:gd name="connsiteY1" fmla="*/ 0 h 877282"/>
              <a:gd name="connsiteX2" fmla="*/ 350738 w 2092564"/>
              <a:gd name="connsiteY2" fmla="*/ 105879 h 877282"/>
              <a:gd name="connsiteX3" fmla="*/ 1046282 w 2092564"/>
              <a:gd name="connsiteY3" fmla="*/ 566917 h 877282"/>
              <a:gd name="connsiteX4" fmla="*/ 1741826 w 2092564"/>
              <a:gd name="connsiteY4" fmla="*/ 105879 h 877282"/>
              <a:gd name="connsiteX5" fmla="*/ 1774693 w 2092564"/>
              <a:gd name="connsiteY5" fmla="*/ 0 h 877282"/>
              <a:gd name="connsiteX6" fmla="*/ 2092564 w 2092564"/>
              <a:gd name="connsiteY6" fmla="*/ 0 h 877282"/>
              <a:gd name="connsiteX7" fmla="*/ 2089869 w 2092564"/>
              <a:gd name="connsiteY7" fmla="*/ 26734 h 877282"/>
              <a:gd name="connsiteX8" fmla="*/ 1046282 w 2092564"/>
              <a:gd name="connsiteY8" fmla="*/ 877282 h 877282"/>
              <a:gd name="connsiteX9" fmla="*/ 2695 w 2092564"/>
              <a:gd name="connsiteY9" fmla="*/ 26734 h 877282"/>
              <a:gd name="connsiteX10" fmla="*/ 0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0" y="0"/>
                </a:moveTo>
                <a:lnTo>
                  <a:pt x="317872" y="0"/>
                </a:lnTo>
                <a:lnTo>
                  <a:pt x="350738" y="105879"/>
                </a:lnTo>
                <a:cubicBezTo>
                  <a:pt x="465333" y="376812"/>
                  <a:pt x="733607" y="566917"/>
                  <a:pt x="1046282" y="566917"/>
                </a:cubicBezTo>
                <a:cubicBezTo>
                  <a:pt x="1358957" y="566917"/>
                  <a:pt x="1627231" y="376812"/>
                  <a:pt x="1741826" y="105879"/>
                </a:cubicBezTo>
                <a:lnTo>
                  <a:pt x="1774693" y="0"/>
                </a:lnTo>
                <a:lnTo>
                  <a:pt x="2092564" y="0"/>
                </a:lnTo>
                <a:lnTo>
                  <a:pt x="2089869" y="26734"/>
                </a:lnTo>
                <a:cubicBezTo>
                  <a:pt x="1990541" y="512141"/>
                  <a:pt x="1561053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65552F-4577-4E64-BB9D-B5A027B3CAA5}"/>
              </a:ext>
            </a:extLst>
          </p:cNvPr>
          <p:cNvSpPr/>
          <p:nvPr/>
        </p:nvSpPr>
        <p:spPr>
          <a:xfrm>
            <a:off x="6796796" y="2799529"/>
            <a:ext cx="1569423" cy="657962"/>
          </a:xfrm>
          <a:custGeom>
            <a:avLst/>
            <a:gdLst>
              <a:gd name="connsiteX0" fmla="*/ 1046282 w 2092564"/>
              <a:gd name="connsiteY0" fmla="*/ 0 h 877282"/>
              <a:gd name="connsiteX1" fmla="*/ 2089869 w 2092564"/>
              <a:gd name="connsiteY1" fmla="*/ 850548 h 877282"/>
              <a:gd name="connsiteX2" fmla="*/ 2092564 w 2092564"/>
              <a:gd name="connsiteY2" fmla="*/ 877282 h 877282"/>
              <a:gd name="connsiteX3" fmla="*/ 1774694 w 2092564"/>
              <a:gd name="connsiteY3" fmla="*/ 877282 h 877282"/>
              <a:gd name="connsiteX4" fmla="*/ 1741827 w 2092564"/>
              <a:gd name="connsiteY4" fmla="*/ 771401 h 877282"/>
              <a:gd name="connsiteX5" fmla="*/ 1046283 w 2092564"/>
              <a:gd name="connsiteY5" fmla="*/ 310363 h 877282"/>
              <a:gd name="connsiteX6" fmla="*/ 350739 w 2092564"/>
              <a:gd name="connsiteY6" fmla="*/ 771401 h 877282"/>
              <a:gd name="connsiteX7" fmla="*/ 317872 w 2092564"/>
              <a:gd name="connsiteY7" fmla="*/ 877282 h 877282"/>
              <a:gd name="connsiteX8" fmla="*/ 0 w 2092564"/>
              <a:gd name="connsiteY8" fmla="*/ 877282 h 877282"/>
              <a:gd name="connsiteX9" fmla="*/ 2695 w 2092564"/>
              <a:gd name="connsiteY9" fmla="*/ 850548 h 877282"/>
              <a:gd name="connsiteX10" fmla="*/ 1046282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1046282" y="0"/>
                </a:moveTo>
                <a:cubicBezTo>
                  <a:pt x="1561053" y="0"/>
                  <a:pt x="1990541" y="365141"/>
                  <a:pt x="2089869" y="850548"/>
                </a:cubicBezTo>
                <a:lnTo>
                  <a:pt x="2092564" y="877282"/>
                </a:lnTo>
                <a:lnTo>
                  <a:pt x="1774694" y="877282"/>
                </a:lnTo>
                <a:lnTo>
                  <a:pt x="1741827" y="771401"/>
                </a:lnTo>
                <a:cubicBezTo>
                  <a:pt x="1627232" y="500468"/>
                  <a:pt x="1358958" y="310363"/>
                  <a:pt x="1046283" y="310363"/>
                </a:cubicBezTo>
                <a:cubicBezTo>
                  <a:pt x="733608" y="310363"/>
                  <a:pt x="465334" y="500468"/>
                  <a:pt x="350739" y="771401"/>
                </a:cubicBezTo>
                <a:lnTo>
                  <a:pt x="317872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7E0A6E-65D8-44F3-85DC-07FB867B2C06}"/>
              </a:ext>
            </a:extLst>
          </p:cNvPr>
          <p:cNvSpPr/>
          <p:nvPr/>
        </p:nvSpPr>
        <p:spPr>
          <a:xfrm>
            <a:off x="6782586" y="3551464"/>
            <a:ext cx="1597844" cy="845909"/>
          </a:xfrm>
          <a:custGeom>
            <a:avLst/>
            <a:gdLst>
              <a:gd name="connsiteX0" fmla="*/ 6316 w 2130458"/>
              <a:gd name="connsiteY0" fmla="*/ 0 h 1127878"/>
              <a:gd name="connsiteX1" fmla="*/ 313529 w 2130458"/>
              <a:gd name="connsiteY1" fmla="*/ 0 h 1127878"/>
              <a:gd name="connsiteX2" fmla="*/ 310365 w 2130458"/>
              <a:gd name="connsiteY2" fmla="*/ 62648 h 1127878"/>
              <a:gd name="connsiteX3" fmla="*/ 1065230 w 2130458"/>
              <a:gd name="connsiteY3" fmla="*/ 817513 h 1127878"/>
              <a:gd name="connsiteX4" fmla="*/ 1820095 w 2130458"/>
              <a:gd name="connsiteY4" fmla="*/ 62648 h 1127878"/>
              <a:gd name="connsiteX5" fmla="*/ 1816932 w 2130458"/>
              <a:gd name="connsiteY5" fmla="*/ 0 h 1127878"/>
              <a:gd name="connsiteX6" fmla="*/ 2124142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9" y="0"/>
                </a:lnTo>
                <a:lnTo>
                  <a:pt x="310365" y="62648"/>
                </a:lnTo>
                <a:cubicBezTo>
                  <a:pt x="310365" y="479548"/>
                  <a:pt x="648330" y="817513"/>
                  <a:pt x="1065230" y="817513"/>
                </a:cubicBezTo>
                <a:cubicBezTo>
                  <a:pt x="1482130" y="817513"/>
                  <a:pt x="1820095" y="479548"/>
                  <a:pt x="1820095" y="62648"/>
                </a:cubicBezTo>
                <a:lnTo>
                  <a:pt x="1816932" y="0"/>
                </a:lnTo>
                <a:lnTo>
                  <a:pt x="2124142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FE84B4-DD3B-4D87-AFE7-16DB93FBB955}"/>
              </a:ext>
            </a:extLst>
          </p:cNvPr>
          <p:cNvSpPr/>
          <p:nvPr/>
        </p:nvSpPr>
        <p:spPr>
          <a:xfrm>
            <a:off x="2325632" y="3551464"/>
            <a:ext cx="480060" cy="939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E0F802-A626-47AA-A3AF-AC5ECADC0BFF}"/>
              </a:ext>
            </a:extLst>
          </p:cNvPr>
          <p:cNvSpPr/>
          <p:nvPr/>
        </p:nvSpPr>
        <p:spPr>
          <a:xfrm>
            <a:off x="4331970" y="3551464"/>
            <a:ext cx="480060" cy="939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DA16D6-50FE-4CF5-B6FE-AC5479BA42FB}"/>
              </a:ext>
            </a:extLst>
          </p:cNvPr>
          <p:cNvSpPr/>
          <p:nvPr/>
        </p:nvSpPr>
        <p:spPr>
          <a:xfrm>
            <a:off x="6338309" y="3551464"/>
            <a:ext cx="480060" cy="939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4" name="Graphic 29" descr="Users">
            <a:extLst>
              <a:ext uri="{FF2B5EF4-FFF2-40B4-BE49-F238E27FC236}">
                <a16:creationId xmlns:a16="http://schemas.microsoft.com/office/drawing/2014/main" id="{8DBAFE65-3959-45B3-BEE7-F920005A05DE}"/>
              </a:ext>
            </a:extLst>
          </p:cNvPr>
          <p:cNvGrpSpPr/>
          <p:nvPr/>
        </p:nvGrpSpPr>
        <p:grpSpPr>
          <a:xfrm>
            <a:off x="7281470" y="3411283"/>
            <a:ext cx="600075" cy="374332"/>
            <a:chOff x="9708627" y="3179443"/>
            <a:chExt cx="800100" cy="499109"/>
          </a:xfrm>
          <a:solidFill>
            <a:schemeClr val="accent6">
              <a:lumMod val="7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F57C2A4-A776-4B46-88A5-5C182914E509}"/>
                </a:ext>
              </a:extLst>
            </p:cNvPr>
            <p:cNvSpPr/>
            <p:nvPr/>
          </p:nvSpPr>
          <p:spPr>
            <a:xfrm>
              <a:off x="97943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90E7B1C-40BF-45D4-B3E4-156D73DF9D92}"/>
                </a:ext>
              </a:extLst>
            </p:cNvPr>
            <p:cNvSpPr/>
            <p:nvPr/>
          </p:nvSpPr>
          <p:spPr>
            <a:xfrm>
              <a:off x="102515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680D664-C435-4FB4-A652-30A741E2E04E}"/>
                </a:ext>
              </a:extLst>
            </p:cNvPr>
            <p:cNvSpPr/>
            <p:nvPr/>
          </p:nvSpPr>
          <p:spPr>
            <a:xfrm>
              <a:off x="9937227" y="350710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F8767F-CFEA-4036-A0D5-081042049B4B}"/>
                </a:ext>
              </a:extLst>
            </p:cNvPr>
            <p:cNvSpPr/>
            <p:nvPr/>
          </p:nvSpPr>
          <p:spPr>
            <a:xfrm>
              <a:off x="10022952" y="331279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4CCC0B-2722-4097-BFC8-FABFAB1F3748}"/>
                </a:ext>
              </a:extLst>
            </p:cNvPr>
            <p:cNvSpPr/>
            <p:nvPr/>
          </p:nvSpPr>
          <p:spPr>
            <a:xfrm>
              <a:off x="10198212" y="337375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5822D40-31C5-4E3C-A777-7901F86AEA42}"/>
                </a:ext>
              </a:extLst>
            </p:cNvPr>
            <p:cNvSpPr/>
            <p:nvPr/>
          </p:nvSpPr>
          <p:spPr>
            <a:xfrm>
              <a:off x="9708627" y="337375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Graphic 30" descr="Puzzle">
            <a:extLst>
              <a:ext uri="{FF2B5EF4-FFF2-40B4-BE49-F238E27FC236}">
                <a16:creationId xmlns:a16="http://schemas.microsoft.com/office/drawing/2014/main" id="{8D450361-FF10-435C-95FC-5BB8DF451D6F}"/>
              </a:ext>
            </a:extLst>
          </p:cNvPr>
          <p:cNvSpPr/>
          <p:nvPr/>
        </p:nvSpPr>
        <p:spPr>
          <a:xfrm>
            <a:off x="5289419" y="3298412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aphic 31" descr="Lightbulb">
            <a:extLst>
              <a:ext uri="{FF2B5EF4-FFF2-40B4-BE49-F238E27FC236}">
                <a16:creationId xmlns:a16="http://schemas.microsoft.com/office/drawing/2014/main" id="{4C68F443-C596-45C5-AC80-30FD3521D95E}"/>
              </a:ext>
            </a:extLst>
          </p:cNvPr>
          <p:cNvGrpSpPr/>
          <p:nvPr/>
        </p:nvGrpSpPr>
        <p:grpSpPr>
          <a:xfrm>
            <a:off x="3225930" y="3255549"/>
            <a:ext cx="685800" cy="685800"/>
            <a:chOff x="4301240" y="2971798"/>
            <a:chExt cx="914400" cy="914400"/>
          </a:xfrm>
          <a:solidFill>
            <a:schemeClr val="accent3">
              <a:lumMod val="7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51E932-2408-45E2-8EF6-03FDC013C2BC}"/>
                </a:ext>
              </a:extLst>
            </p:cNvPr>
            <p:cNvSpPr/>
            <p:nvPr/>
          </p:nvSpPr>
          <p:spPr>
            <a:xfrm>
              <a:off x="4634615" y="358139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893AEF-BD39-4DAD-9D66-F98C06D0B42A}"/>
                </a:ext>
              </a:extLst>
            </p:cNvPr>
            <p:cNvSpPr/>
            <p:nvPr/>
          </p:nvSpPr>
          <p:spPr>
            <a:xfrm>
              <a:off x="4634615" y="367664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53E4354-42F0-42A0-B9DD-A9F4E1B44684}"/>
                </a:ext>
              </a:extLst>
            </p:cNvPr>
            <p:cNvSpPr/>
            <p:nvPr/>
          </p:nvSpPr>
          <p:spPr>
            <a:xfrm>
              <a:off x="4696527" y="377189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2D7BDC3-1490-40E8-AA38-45375E17C85A}"/>
                </a:ext>
              </a:extLst>
            </p:cNvPr>
            <p:cNvSpPr/>
            <p:nvPr/>
          </p:nvSpPr>
          <p:spPr>
            <a:xfrm>
              <a:off x="4510790" y="302894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32" descr="Rocket">
            <a:extLst>
              <a:ext uri="{FF2B5EF4-FFF2-40B4-BE49-F238E27FC236}">
                <a16:creationId xmlns:a16="http://schemas.microsoft.com/office/drawing/2014/main" id="{2FCC6E4A-CCF9-4C18-9638-9BD472E82B8D}"/>
              </a:ext>
            </a:extLst>
          </p:cNvPr>
          <p:cNvGrpSpPr/>
          <p:nvPr/>
        </p:nvGrpSpPr>
        <p:grpSpPr>
          <a:xfrm>
            <a:off x="1219592" y="3255550"/>
            <a:ext cx="685800" cy="685800"/>
            <a:chOff x="1626122" y="2971799"/>
            <a:chExt cx="914400" cy="914400"/>
          </a:xfrm>
          <a:solidFill>
            <a:schemeClr val="accent2">
              <a:lumMod val="7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F93477-69BF-42B7-9040-9C8B1DF99CA7}"/>
                </a:ext>
              </a:extLst>
            </p:cNvPr>
            <p:cNvSpPr/>
            <p:nvPr/>
          </p:nvSpPr>
          <p:spPr>
            <a:xfrm>
              <a:off x="2291919" y="30467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84C71AF-F365-4407-AAA5-80109E3FC45C}"/>
                </a:ext>
              </a:extLst>
            </p:cNvPr>
            <p:cNvSpPr/>
            <p:nvPr/>
          </p:nvSpPr>
          <p:spPr>
            <a:xfrm>
              <a:off x="1699528" y="33086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683D8A1-5FCE-41BC-BBD3-3E89F11D3740}"/>
                </a:ext>
              </a:extLst>
            </p:cNvPr>
            <p:cNvSpPr/>
            <p:nvPr/>
          </p:nvSpPr>
          <p:spPr>
            <a:xfrm>
              <a:off x="1979540" y="35718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26AF96E-3877-4672-AF47-C606B326B949}"/>
                </a:ext>
              </a:extLst>
            </p:cNvPr>
            <p:cNvSpPr/>
            <p:nvPr/>
          </p:nvSpPr>
          <p:spPr>
            <a:xfrm>
              <a:off x="1902347" y="30899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15F302-903B-4707-99C0-C4C68CC3FB3D}"/>
                </a:ext>
              </a:extLst>
            </p:cNvPr>
            <p:cNvSpPr/>
            <p:nvPr/>
          </p:nvSpPr>
          <p:spPr>
            <a:xfrm>
              <a:off x="1790159" y="35779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4BC01EF-9AC3-481D-A000-FA92C4D11B9C}"/>
              </a:ext>
            </a:extLst>
          </p:cNvPr>
          <p:cNvSpPr txBox="1"/>
          <p:nvPr/>
        </p:nvSpPr>
        <p:spPr>
          <a:xfrm>
            <a:off x="670164" y="4556240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8D71BE-11B6-4BF6-8B0E-FD5F3A30052A}"/>
              </a:ext>
            </a:extLst>
          </p:cNvPr>
          <p:cNvSpPr txBox="1"/>
          <p:nvPr/>
        </p:nvSpPr>
        <p:spPr>
          <a:xfrm>
            <a:off x="2673670" y="1626151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8124BF-DB9D-493F-A5B7-D4C3E83FBD3F}"/>
              </a:ext>
            </a:extLst>
          </p:cNvPr>
          <p:cNvSpPr txBox="1"/>
          <p:nvPr/>
        </p:nvSpPr>
        <p:spPr>
          <a:xfrm>
            <a:off x="4682842" y="4556240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94DDC7-8747-473C-AD6F-A8BDF02438A4}"/>
              </a:ext>
            </a:extLst>
          </p:cNvPr>
          <p:cNvSpPr txBox="1"/>
          <p:nvPr/>
        </p:nvSpPr>
        <p:spPr>
          <a:xfrm>
            <a:off x="6686349" y="1626151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2FC4D7-04A8-41EB-9C78-7618748B4EFA}"/>
              </a:ext>
            </a:extLst>
          </p:cNvPr>
          <p:cNvSpPr txBox="1"/>
          <p:nvPr/>
        </p:nvSpPr>
        <p:spPr>
          <a:xfrm>
            <a:off x="712667" y="2241704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57D95C-F92C-4BC7-8072-5249CC48ABF7}"/>
              </a:ext>
            </a:extLst>
          </p:cNvPr>
          <p:cNvSpPr txBox="1"/>
          <p:nvPr/>
        </p:nvSpPr>
        <p:spPr>
          <a:xfrm>
            <a:off x="2721839" y="4556240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3EF46-88E5-45B3-B2DB-30DC78F8FB8E}"/>
              </a:ext>
            </a:extLst>
          </p:cNvPr>
          <p:cNvSpPr txBox="1"/>
          <p:nvPr/>
        </p:nvSpPr>
        <p:spPr>
          <a:xfrm>
            <a:off x="4725346" y="2241704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AE0BC6F-D72C-45DA-A51D-7A8C4F04FE7A}"/>
              </a:ext>
            </a:extLst>
          </p:cNvPr>
          <p:cNvSpPr txBox="1"/>
          <p:nvPr/>
        </p:nvSpPr>
        <p:spPr>
          <a:xfrm>
            <a:off x="6728852" y="4556240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Alternating Process – Slide 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F035B3C-5762-48EA-A2A5-A0DAAC2D0C4E}"/>
              </a:ext>
            </a:extLst>
          </p:cNvPr>
          <p:cNvSpPr/>
          <p:nvPr/>
        </p:nvSpPr>
        <p:spPr>
          <a:xfrm>
            <a:off x="763570" y="2799529"/>
            <a:ext cx="1597844" cy="845909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3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9 h 1127878"/>
              <a:gd name="connsiteX5" fmla="*/ 1065229 w 2130458"/>
              <a:gd name="connsiteY5" fmla="*/ 310364 h 1127878"/>
              <a:gd name="connsiteX6" fmla="*/ 310364 w 2130458"/>
              <a:gd name="connsiteY6" fmla="*/ 1065229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3" y="1127878"/>
                </a:lnTo>
                <a:lnTo>
                  <a:pt x="1816931" y="1127878"/>
                </a:lnTo>
                <a:lnTo>
                  <a:pt x="1820094" y="1065229"/>
                </a:lnTo>
                <a:cubicBezTo>
                  <a:pt x="1820094" y="648329"/>
                  <a:pt x="1482129" y="310364"/>
                  <a:pt x="1065229" y="310364"/>
                </a:cubicBezTo>
                <a:cubicBezTo>
                  <a:pt x="648329" y="310364"/>
                  <a:pt x="310364" y="648329"/>
                  <a:pt x="310364" y="1065229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D55C732-51F5-41A3-8AF8-AF095B812E48}"/>
              </a:ext>
            </a:extLst>
          </p:cNvPr>
          <p:cNvSpPr/>
          <p:nvPr/>
        </p:nvSpPr>
        <p:spPr>
          <a:xfrm>
            <a:off x="777782" y="3739411"/>
            <a:ext cx="1569424" cy="657962"/>
          </a:xfrm>
          <a:custGeom>
            <a:avLst/>
            <a:gdLst>
              <a:gd name="connsiteX0" fmla="*/ 0 w 2092565"/>
              <a:gd name="connsiteY0" fmla="*/ 0 h 877282"/>
              <a:gd name="connsiteX1" fmla="*/ 317871 w 2092565"/>
              <a:gd name="connsiteY1" fmla="*/ 0 h 877282"/>
              <a:gd name="connsiteX2" fmla="*/ 350738 w 2092565"/>
              <a:gd name="connsiteY2" fmla="*/ 105880 h 877282"/>
              <a:gd name="connsiteX3" fmla="*/ 1046282 w 2092565"/>
              <a:gd name="connsiteY3" fmla="*/ 566918 h 877282"/>
              <a:gd name="connsiteX4" fmla="*/ 1741826 w 2092565"/>
              <a:gd name="connsiteY4" fmla="*/ 105880 h 877282"/>
              <a:gd name="connsiteX5" fmla="*/ 1774693 w 2092565"/>
              <a:gd name="connsiteY5" fmla="*/ 0 h 877282"/>
              <a:gd name="connsiteX6" fmla="*/ 2092565 w 2092565"/>
              <a:gd name="connsiteY6" fmla="*/ 0 h 877282"/>
              <a:gd name="connsiteX7" fmla="*/ 2089870 w 2092565"/>
              <a:gd name="connsiteY7" fmla="*/ 26734 h 877282"/>
              <a:gd name="connsiteX8" fmla="*/ 1046282 w 2092565"/>
              <a:gd name="connsiteY8" fmla="*/ 877282 h 877282"/>
              <a:gd name="connsiteX9" fmla="*/ 2695 w 2092565"/>
              <a:gd name="connsiteY9" fmla="*/ 26734 h 877282"/>
              <a:gd name="connsiteX10" fmla="*/ 0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0" y="0"/>
                </a:moveTo>
                <a:lnTo>
                  <a:pt x="317871" y="0"/>
                </a:lnTo>
                <a:lnTo>
                  <a:pt x="350738" y="105880"/>
                </a:lnTo>
                <a:cubicBezTo>
                  <a:pt x="465333" y="376813"/>
                  <a:pt x="733607" y="566918"/>
                  <a:pt x="1046282" y="566918"/>
                </a:cubicBezTo>
                <a:cubicBezTo>
                  <a:pt x="1358957" y="566918"/>
                  <a:pt x="1627231" y="376813"/>
                  <a:pt x="1741826" y="105880"/>
                </a:cubicBezTo>
                <a:lnTo>
                  <a:pt x="1774693" y="0"/>
                </a:lnTo>
                <a:lnTo>
                  <a:pt x="2092565" y="0"/>
                </a:lnTo>
                <a:lnTo>
                  <a:pt x="2089870" y="26734"/>
                </a:lnTo>
                <a:cubicBezTo>
                  <a:pt x="1990541" y="512141"/>
                  <a:pt x="1561054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78121F7-464E-498E-8C6C-8ED749DE1031}"/>
              </a:ext>
            </a:extLst>
          </p:cNvPr>
          <p:cNvSpPr/>
          <p:nvPr/>
        </p:nvSpPr>
        <p:spPr>
          <a:xfrm>
            <a:off x="2784120" y="2799529"/>
            <a:ext cx="1569424" cy="657962"/>
          </a:xfrm>
          <a:custGeom>
            <a:avLst/>
            <a:gdLst>
              <a:gd name="connsiteX0" fmla="*/ 1046282 w 2092565"/>
              <a:gd name="connsiteY0" fmla="*/ 0 h 877282"/>
              <a:gd name="connsiteX1" fmla="*/ 2089870 w 2092565"/>
              <a:gd name="connsiteY1" fmla="*/ 850548 h 877282"/>
              <a:gd name="connsiteX2" fmla="*/ 2092565 w 2092565"/>
              <a:gd name="connsiteY2" fmla="*/ 877282 h 877282"/>
              <a:gd name="connsiteX3" fmla="*/ 1774694 w 2092565"/>
              <a:gd name="connsiteY3" fmla="*/ 877282 h 877282"/>
              <a:gd name="connsiteX4" fmla="*/ 1741826 w 2092565"/>
              <a:gd name="connsiteY4" fmla="*/ 771401 h 877282"/>
              <a:gd name="connsiteX5" fmla="*/ 1046282 w 2092565"/>
              <a:gd name="connsiteY5" fmla="*/ 310363 h 877282"/>
              <a:gd name="connsiteX6" fmla="*/ 350738 w 2092565"/>
              <a:gd name="connsiteY6" fmla="*/ 771401 h 877282"/>
              <a:gd name="connsiteX7" fmla="*/ 317871 w 2092565"/>
              <a:gd name="connsiteY7" fmla="*/ 877282 h 877282"/>
              <a:gd name="connsiteX8" fmla="*/ 0 w 2092565"/>
              <a:gd name="connsiteY8" fmla="*/ 877282 h 877282"/>
              <a:gd name="connsiteX9" fmla="*/ 2695 w 2092565"/>
              <a:gd name="connsiteY9" fmla="*/ 850548 h 877282"/>
              <a:gd name="connsiteX10" fmla="*/ 1046282 w 2092565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5" h="877282">
                <a:moveTo>
                  <a:pt x="1046282" y="0"/>
                </a:moveTo>
                <a:cubicBezTo>
                  <a:pt x="1561054" y="0"/>
                  <a:pt x="1990541" y="365141"/>
                  <a:pt x="2089870" y="850548"/>
                </a:cubicBezTo>
                <a:lnTo>
                  <a:pt x="2092565" y="877282"/>
                </a:lnTo>
                <a:lnTo>
                  <a:pt x="1774694" y="877282"/>
                </a:lnTo>
                <a:lnTo>
                  <a:pt x="1741826" y="771401"/>
                </a:lnTo>
                <a:cubicBezTo>
                  <a:pt x="1627231" y="500468"/>
                  <a:pt x="1358957" y="310363"/>
                  <a:pt x="1046282" y="310363"/>
                </a:cubicBezTo>
                <a:cubicBezTo>
                  <a:pt x="733607" y="310363"/>
                  <a:pt x="465333" y="500468"/>
                  <a:pt x="350738" y="771401"/>
                </a:cubicBezTo>
                <a:lnTo>
                  <a:pt x="317871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0637E43-194D-4E1F-B62E-6E8C492C25DE}"/>
              </a:ext>
            </a:extLst>
          </p:cNvPr>
          <p:cNvSpPr/>
          <p:nvPr/>
        </p:nvSpPr>
        <p:spPr>
          <a:xfrm>
            <a:off x="2769909" y="3551464"/>
            <a:ext cx="1597844" cy="845909"/>
          </a:xfrm>
          <a:custGeom>
            <a:avLst/>
            <a:gdLst>
              <a:gd name="connsiteX0" fmla="*/ 6316 w 2130458"/>
              <a:gd name="connsiteY0" fmla="*/ 0 h 1127878"/>
              <a:gd name="connsiteX1" fmla="*/ 313528 w 2130458"/>
              <a:gd name="connsiteY1" fmla="*/ 0 h 1127878"/>
              <a:gd name="connsiteX2" fmla="*/ 310364 w 2130458"/>
              <a:gd name="connsiteY2" fmla="*/ 62648 h 1127878"/>
              <a:gd name="connsiteX3" fmla="*/ 1065229 w 2130458"/>
              <a:gd name="connsiteY3" fmla="*/ 817513 h 1127878"/>
              <a:gd name="connsiteX4" fmla="*/ 1820094 w 2130458"/>
              <a:gd name="connsiteY4" fmla="*/ 62648 h 1127878"/>
              <a:gd name="connsiteX5" fmla="*/ 1816931 w 2130458"/>
              <a:gd name="connsiteY5" fmla="*/ 0 h 1127878"/>
              <a:gd name="connsiteX6" fmla="*/ 2124143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8" y="0"/>
                </a:lnTo>
                <a:lnTo>
                  <a:pt x="310364" y="62648"/>
                </a:lnTo>
                <a:cubicBezTo>
                  <a:pt x="310364" y="479548"/>
                  <a:pt x="648329" y="817513"/>
                  <a:pt x="1065229" y="817513"/>
                </a:cubicBezTo>
                <a:cubicBezTo>
                  <a:pt x="1482129" y="817513"/>
                  <a:pt x="1820094" y="479548"/>
                  <a:pt x="1820094" y="62648"/>
                </a:cubicBezTo>
                <a:lnTo>
                  <a:pt x="1816931" y="0"/>
                </a:lnTo>
                <a:lnTo>
                  <a:pt x="2124143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AC6941D-B25A-4A06-8376-AF6D5C290D65}"/>
              </a:ext>
            </a:extLst>
          </p:cNvPr>
          <p:cNvSpPr/>
          <p:nvPr/>
        </p:nvSpPr>
        <p:spPr>
          <a:xfrm>
            <a:off x="4776247" y="2799529"/>
            <a:ext cx="1597844" cy="845909"/>
          </a:xfrm>
          <a:custGeom>
            <a:avLst/>
            <a:gdLst>
              <a:gd name="connsiteX0" fmla="*/ 1065229 w 2130458"/>
              <a:gd name="connsiteY0" fmla="*/ 0 h 1127878"/>
              <a:gd name="connsiteX1" fmla="*/ 2130458 w 2130458"/>
              <a:gd name="connsiteY1" fmla="*/ 1065229 h 1127878"/>
              <a:gd name="connsiteX2" fmla="*/ 2124142 w 2130458"/>
              <a:gd name="connsiteY2" fmla="*/ 1127878 h 1127878"/>
              <a:gd name="connsiteX3" fmla="*/ 1816931 w 2130458"/>
              <a:gd name="connsiteY3" fmla="*/ 1127878 h 1127878"/>
              <a:gd name="connsiteX4" fmla="*/ 1820094 w 2130458"/>
              <a:gd name="connsiteY4" fmla="*/ 1065228 h 1127878"/>
              <a:gd name="connsiteX5" fmla="*/ 1065229 w 2130458"/>
              <a:gd name="connsiteY5" fmla="*/ 310363 h 1127878"/>
              <a:gd name="connsiteX6" fmla="*/ 310364 w 2130458"/>
              <a:gd name="connsiteY6" fmla="*/ 1065228 h 1127878"/>
              <a:gd name="connsiteX7" fmla="*/ 313528 w 2130458"/>
              <a:gd name="connsiteY7" fmla="*/ 1127878 h 1127878"/>
              <a:gd name="connsiteX8" fmla="*/ 6316 w 2130458"/>
              <a:gd name="connsiteY8" fmla="*/ 1127878 h 1127878"/>
              <a:gd name="connsiteX9" fmla="*/ 0 w 2130458"/>
              <a:gd name="connsiteY9" fmla="*/ 1065229 h 1127878"/>
              <a:gd name="connsiteX10" fmla="*/ 1065229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1065229" y="0"/>
                </a:moveTo>
                <a:cubicBezTo>
                  <a:pt x="1653539" y="0"/>
                  <a:pt x="2130458" y="476919"/>
                  <a:pt x="2130458" y="1065229"/>
                </a:cubicBezTo>
                <a:lnTo>
                  <a:pt x="2124142" y="1127878"/>
                </a:lnTo>
                <a:lnTo>
                  <a:pt x="1816931" y="1127878"/>
                </a:lnTo>
                <a:lnTo>
                  <a:pt x="1820094" y="1065228"/>
                </a:lnTo>
                <a:cubicBezTo>
                  <a:pt x="1820094" y="648328"/>
                  <a:pt x="1482129" y="310363"/>
                  <a:pt x="1065229" y="310363"/>
                </a:cubicBezTo>
                <a:cubicBezTo>
                  <a:pt x="648329" y="310363"/>
                  <a:pt x="310364" y="648328"/>
                  <a:pt x="310364" y="1065228"/>
                </a:cubicBezTo>
                <a:lnTo>
                  <a:pt x="313528" y="1127878"/>
                </a:lnTo>
                <a:lnTo>
                  <a:pt x="6316" y="1127878"/>
                </a:lnTo>
                <a:lnTo>
                  <a:pt x="0" y="1065229"/>
                </a:lnTo>
                <a:cubicBezTo>
                  <a:pt x="0" y="476919"/>
                  <a:pt x="476919" y="0"/>
                  <a:pt x="10652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FDAAE01-2CE5-45C4-91E2-A7E4BF3C1CD7}"/>
              </a:ext>
            </a:extLst>
          </p:cNvPr>
          <p:cNvSpPr/>
          <p:nvPr/>
        </p:nvSpPr>
        <p:spPr>
          <a:xfrm>
            <a:off x="4790458" y="3739411"/>
            <a:ext cx="1569423" cy="657962"/>
          </a:xfrm>
          <a:custGeom>
            <a:avLst/>
            <a:gdLst>
              <a:gd name="connsiteX0" fmla="*/ 0 w 2092564"/>
              <a:gd name="connsiteY0" fmla="*/ 0 h 877282"/>
              <a:gd name="connsiteX1" fmla="*/ 317872 w 2092564"/>
              <a:gd name="connsiteY1" fmla="*/ 0 h 877282"/>
              <a:gd name="connsiteX2" fmla="*/ 350738 w 2092564"/>
              <a:gd name="connsiteY2" fmla="*/ 105879 h 877282"/>
              <a:gd name="connsiteX3" fmla="*/ 1046282 w 2092564"/>
              <a:gd name="connsiteY3" fmla="*/ 566917 h 877282"/>
              <a:gd name="connsiteX4" fmla="*/ 1741826 w 2092564"/>
              <a:gd name="connsiteY4" fmla="*/ 105879 h 877282"/>
              <a:gd name="connsiteX5" fmla="*/ 1774693 w 2092564"/>
              <a:gd name="connsiteY5" fmla="*/ 0 h 877282"/>
              <a:gd name="connsiteX6" fmla="*/ 2092564 w 2092564"/>
              <a:gd name="connsiteY6" fmla="*/ 0 h 877282"/>
              <a:gd name="connsiteX7" fmla="*/ 2089869 w 2092564"/>
              <a:gd name="connsiteY7" fmla="*/ 26734 h 877282"/>
              <a:gd name="connsiteX8" fmla="*/ 1046282 w 2092564"/>
              <a:gd name="connsiteY8" fmla="*/ 877282 h 877282"/>
              <a:gd name="connsiteX9" fmla="*/ 2695 w 2092564"/>
              <a:gd name="connsiteY9" fmla="*/ 26734 h 877282"/>
              <a:gd name="connsiteX10" fmla="*/ 0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0" y="0"/>
                </a:moveTo>
                <a:lnTo>
                  <a:pt x="317872" y="0"/>
                </a:lnTo>
                <a:lnTo>
                  <a:pt x="350738" y="105879"/>
                </a:lnTo>
                <a:cubicBezTo>
                  <a:pt x="465333" y="376812"/>
                  <a:pt x="733607" y="566917"/>
                  <a:pt x="1046282" y="566917"/>
                </a:cubicBezTo>
                <a:cubicBezTo>
                  <a:pt x="1358957" y="566917"/>
                  <a:pt x="1627231" y="376812"/>
                  <a:pt x="1741826" y="105879"/>
                </a:cubicBezTo>
                <a:lnTo>
                  <a:pt x="1774693" y="0"/>
                </a:lnTo>
                <a:lnTo>
                  <a:pt x="2092564" y="0"/>
                </a:lnTo>
                <a:lnTo>
                  <a:pt x="2089869" y="26734"/>
                </a:lnTo>
                <a:cubicBezTo>
                  <a:pt x="1990541" y="512141"/>
                  <a:pt x="1561053" y="877282"/>
                  <a:pt x="1046282" y="877282"/>
                </a:cubicBezTo>
                <a:cubicBezTo>
                  <a:pt x="531511" y="877282"/>
                  <a:pt x="102024" y="512141"/>
                  <a:pt x="2695" y="2673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B01766B-C2F1-42C0-9320-A022AEC45D93}"/>
              </a:ext>
            </a:extLst>
          </p:cNvPr>
          <p:cNvSpPr/>
          <p:nvPr/>
        </p:nvSpPr>
        <p:spPr>
          <a:xfrm>
            <a:off x="6796796" y="2799529"/>
            <a:ext cx="1569423" cy="657962"/>
          </a:xfrm>
          <a:custGeom>
            <a:avLst/>
            <a:gdLst>
              <a:gd name="connsiteX0" fmla="*/ 1046282 w 2092564"/>
              <a:gd name="connsiteY0" fmla="*/ 0 h 877282"/>
              <a:gd name="connsiteX1" fmla="*/ 2089869 w 2092564"/>
              <a:gd name="connsiteY1" fmla="*/ 850548 h 877282"/>
              <a:gd name="connsiteX2" fmla="*/ 2092564 w 2092564"/>
              <a:gd name="connsiteY2" fmla="*/ 877282 h 877282"/>
              <a:gd name="connsiteX3" fmla="*/ 1774694 w 2092564"/>
              <a:gd name="connsiteY3" fmla="*/ 877282 h 877282"/>
              <a:gd name="connsiteX4" fmla="*/ 1741827 w 2092564"/>
              <a:gd name="connsiteY4" fmla="*/ 771401 h 877282"/>
              <a:gd name="connsiteX5" fmla="*/ 1046283 w 2092564"/>
              <a:gd name="connsiteY5" fmla="*/ 310363 h 877282"/>
              <a:gd name="connsiteX6" fmla="*/ 350739 w 2092564"/>
              <a:gd name="connsiteY6" fmla="*/ 771401 h 877282"/>
              <a:gd name="connsiteX7" fmla="*/ 317872 w 2092564"/>
              <a:gd name="connsiteY7" fmla="*/ 877282 h 877282"/>
              <a:gd name="connsiteX8" fmla="*/ 0 w 2092564"/>
              <a:gd name="connsiteY8" fmla="*/ 877282 h 877282"/>
              <a:gd name="connsiteX9" fmla="*/ 2695 w 2092564"/>
              <a:gd name="connsiteY9" fmla="*/ 850548 h 877282"/>
              <a:gd name="connsiteX10" fmla="*/ 1046282 w 2092564"/>
              <a:gd name="connsiteY10" fmla="*/ 0 h 87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564" h="877282">
                <a:moveTo>
                  <a:pt x="1046282" y="0"/>
                </a:moveTo>
                <a:cubicBezTo>
                  <a:pt x="1561053" y="0"/>
                  <a:pt x="1990541" y="365141"/>
                  <a:pt x="2089869" y="850548"/>
                </a:cubicBezTo>
                <a:lnTo>
                  <a:pt x="2092564" y="877282"/>
                </a:lnTo>
                <a:lnTo>
                  <a:pt x="1774694" y="877282"/>
                </a:lnTo>
                <a:lnTo>
                  <a:pt x="1741827" y="771401"/>
                </a:lnTo>
                <a:cubicBezTo>
                  <a:pt x="1627232" y="500468"/>
                  <a:pt x="1358958" y="310363"/>
                  <a:pt x="1046283" y="310363"/>
                </a:cubicBezTo>
                <a:cubicBezTo>
                  <a:pt x="733608" y="310363"/>
                  <a:pt x="465334" y="500468"/>
                  <a:pt x="350739" y="771401"/>
                </a:cubicBezTo>
                <a:lnTo>
                  <a:pt x="317872" y="877282"/>
                </a:lnTo>
                <a:lnTo>
                  <a:pt x="0" y="877282"/>
                </a:lnTo>
                <a:lnTo>
                  <a:pt x="2695" y="850548"/>
                </a:lnTo>
                <a:cubicBezTo>
                  <a:pt x="102023" y="365141"/>
                  <a:pt x="531511" y="0"/>
                  <a:pt x="104628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7FDCE29-A904-4BF3-AAF7-BC820FB5E984}"/>
              </a:ext>
            </a:extLst>
          </p:cNvPr>
          <p:cNvSpPr/>
          <p:nvPr/>
        </p:nvSpPr>
        <p:spPr>
          <a:xfrm>
            <a:off x="6782586" y="3551464"/>
            <a:ext cx="1597844" cy="845909"/>
          </a:xfrm>
          <a:custGeom>
            <a:avLst/>
            <a:gdLst>
              <a:gd name="connsiteX0" fmla="*/ 6316 w 2130458"/>
              <a:gd name="connsiteY0" fmla="*/ 0 h 1127878"/>
              <a:gd name="connsiteX1" fmla="*/ 313529 w 2130458"/>
              <a:gd name="connsiteY1" fmla="*/ 0 h 1127878"/>
              <a:gd name="connsiteX2" fmla="*/ 310365 w 2130458"/>
              <a:gd name="connsiteY2" fmla="*/ 62648 h 1127878"/>
              <a:gd name="connsiteX3" fmla="*/ 1065230 w 2130458"/>
              <a:gd name="connsiteY3" fmla="*/ 817513 h 1127878"/>
              <a:gd name="connsiteX4" fmla="*/ 1820095 w 2130458"/>
              <a:gd name="connsiteY4" fmla="*/ 62648 h 1127878"/>
              <a:gd name="connsiteX5" fmla="*/ 1816932 w 2130458"/>
              <a:gd name="connsiteY5" fmla="*/ 0 h 1127878"/>
              <a:gd name="connsiteX6" fmla="*/ 2124142 w 2130458"/>
              <a:gd name="connsiteY6" fmla="*/ 0 h 1127878"/>
              <a:gd name="connsiteX7" fmla="*/ 2130458 w 2130458"/>
              <a:gd name="connsiteY7" fmla="*/ 62649 h 1127878"/>
              <a:gd name="connsiteX8" fmla="*/ 1065229 w 2130458"/>
              <a:gd name="connsiteY8" fmla="*/ 1127878 h 1127878"/>
              <a:gd name="connsiteX9" fmla="*/ 0 w 2130458"/>
              <a:gd name="connsiteY9" fmla="*/ 62649 h 1127878"/>
              <a:gd name="connsiteX10" fmla="*/ 6316 w 2130458"/>
              <a:gd name="connsiteY10" fmla="*/ 0 h 112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458" h="1127878">
                <a:moveTo>
                  <a:pt x="6316" y="0"/>
                </a:moveTo>
                <a:lnTo>
                  <a:pt x="313529" y="0"/>
                </a:lnTo>
                <a:lnTo>
                  <a:pt x="310365" y="62648"/>
                </a:lnTo>
                <a:cubicBezTo>
                  <a:pt x="310365" y="479548"/>
                  <a:pt x="648330" y="817513"/>
                  <a:pt x="1065230" y="817513"/>
                </a:cubicBezTo>
                <a:cubicBezTo>
                  <a:pt x="1482130" y="817513"/>
                  <a:pt x="1820095" y="479548"/>
                  <a:pt x="1820095" y="62648"/>
                </a:cubicBezTo>
                <a:lnTo>
                  <a:pt x="1816932" y="0"/>
                </a:lnTo>
                <a:lnTo>
                  <a:pt x="2124142" y="0"/>
                </a:lnTo>
                <a:lnTo>
                  <a:pt x="2130458" y="62649"/>
                </a:lnTo>
                <a:cubicBezTo>
                  <a:pt x="2130458" y="650959"/>
                  <a:pt x="1653539" y="1127878"/>
                  <a:pt x="1065229" y="1127878"/>
                </a:cubicBezTo>
                <a:cubicBezTo>
                  <a:pt x="476919" y="1127878"/>
                  <a:pt x="0" y="650959"/>
                  <a:pt x="0" y="62649"/>
                </a:cubicBezTo>
                <a:lnTo>
                  <a:pt x="6316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02341E5-AC97-4BCE-ACF3-7770B0B158D9}"/>
              </a:ext>
            </a:extLst>
          </p:cNvPr>
          <p:cNvSpPr/>
          <p:nvPr/>
        </p:nvSpPr>
        <p:spPr>
          <a:xfrm>
            <a:off x="2325632" y="3551464"/>
            <a:ext cx="480060" cy="939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B73A517-6108-4B2A-ABC1-F751502F6527}"/>
              </a:ext>
            </a:extLst>
          </p:cNvPr>
          <p:cNvSpPr/>
          <p:nvPr/>
        </p:nvSpPr>
        <p:spPr>
          <a:xfrm>
            <a:off x="4331970" y="3551464"/>
            <a:ext cx="480060" cy="939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A47E36-3600-4A30-87BF-1EA5C1240F6B}"/>
              </a:ext>
            </a:extLst>
          </p:cNvPr>
          <p:cNvSpPr/>
          <p:nvPr/>
        </p:nvSpPr>
        <p:spPr>
          <a:xfrm>
            <a:off x="6338309" y="3551464"/>
            <a:ext cx="480060" cy="939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2" name="Graphic 29" descr="Users">
            <a:extLst>
              <a:ext uri="{FF2B5EF4-FFF2-40B4-BE49-F238E27FC236}">
                <a16:creationId xmlns:a16="http://schemas.microsoft.com/office/drawing/2014/main" id="{4FBA7835-7118-470E-8A92-DAD5C4A71B96}"/>
              </a:ext>
            </a:extLst>
          </p:cNvPr>
          <p:cNvGrpSpPr/>
          <p:nvPr/>
        </p:nvGrpSpPr>
        <p:grpSpPr>
          <a:xfrm>
            <a:off x="7281470" y="3411283"/>
            <a:ext cx="600075" cy="374332"/>
            <a:chOff x="9708627" y="3179443"/>
            <a:chExt cx="800100" cy="499109"/>
          </a:xfrm>
          <a:solidFill>
            <a:schemeClr val="accent6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ED42FB7-32F9-4549-9E82-70F6C43A1133}"/>
                </a:ext>
              </a:extLst>
            </p:cNvPr>
            <p:cNvSpPr/>
            <p:nvPr/>
          </p:nvSpPr>
          <p:spPr>
            <a:xfrm>
              <a:off x="97943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570A436-5C7E-4195-BAEB-5C54102AFADB}"/>
                </a:ext>
              </a:extLst>
            </p:cNvPr>
            <p:cNvSpPr/>
            <p:nvPr/>
          </p:nvSpPr>
          <p:spPr>
            <a:xfrm>
              <a:off x="10251552" y="3179443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6CF71F7-9E8C-4D3E-A315-A45E808DB2B6}"/>
                </a:ext>
              </a:extLst>
            </p:cNvPr>
            <p:cNvSpPr/>
            <p:nvPr/>
          </p:nvSpPr>
          <p:spPr>
            <a:xfrm>
              <a:off x="9937227" y="3507103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B460A40-DB5F-4582-B79D-554308787197}"/>
                </a:ext>
              </a:extLst>
            </p:cNvPr>
            <p:cNvSpPr/>
            <p:nvPr/>
          </p:nvSpPr>
          <p:spPr>
            <a:xfrm>
              <a:off x="10022952" y="3312793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A277347-49A4-4CA1-9FE2-244704149DB0}"/>
                </a:ext>
              </a:extLst>
            </p:cNvPr>
            <p:cNvSpPr/>
            <p:nvPr/>
          </p:nvSpPr>
          <p:spPr>
            <a:xfrm>
              <a:off x="10198212" y="3373753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7BBC87D-4DE3-46AF-84D2-6667A52A35A1}"/>
                </a:ext>
              </a:extLst>
            </p:cNvPr>
            <p:cNvSpPr/>
            <p:nvPr/>
          </p:nvSpPr>
          <p:spPr>
            <a:xfrm>
              <a:off x="9708627" y="3373753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9" name="Graphic 30" descr="Puzzle">
            <a:extLst>
              <a:ext uri="{FF2B5EF4-FFF2-40B4-BE49-F238E27FC236}">
                <a16:creationId xmlns:a16="http://schemas.microsoft.com/office/drawing/2014/main" id="{1C132549-DEBE-455D-8C9B-E796DF122AE6}"/>
              </a:ext>
            </a:extLst>
          </p:cNvPr>
          <p:cNvSpPr/>
          <p:nvPr/>
        </p:nvSpPr>
        <p:spPr>
          <a:xfrm>
            <a:off x="5289419" y="3298412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0" name="Graphic 31" descr="Lightbulb">
            <a:extLst>
              <a:ext uri="{FF2B5EF4-FFF2-40B4-BE49-F238E27FC236}">
                <a16:creationId xmlns:a16="http://schemas.microsoft.com/office/drawing/2014/main" id="{B2290FBD-775C-4C00-AD5F-6038DA7398F3}"/>
              </a:ext>
            </a:extLst>
          </p:cNvPr>
          <p:cNvGrpSpPr/>
          <p:nvPr/>
        </p:nvGrpSpPr>
        <p:grpSpPr>
          <a:xfrm>
            <a:off x="3225930" y="3255549"/>
            <a:ext cx="685800" cy="685800"/>
            <a:chOff x="4301240" y="2971798"/>
            <a:chExt cx="914400" cy="914400"/>
          </a:xfrm>
          <a:solidFill>
            <a:schemeClr val="accent3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4AF1E65-F75E-4F26-A876-273F6120FC91}"/>
                </a:ext>
              </a:extLst>
            </p:cNvPr>
            <p:cNvSpPr/>
            <p:nvPr/>
          </p:nvSpPr>
          <p:spPr>
            <a:xfrm>
              <a:off x="4634615" y="358139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0ECE24B-581A-42D7-9C2F-1258784D4B3A}"/>
                </a:ext>
              </a:extLst>
            </p:cNvPr>
            <p:cNvSpPr/>
            <p:nvPr/>
          </p:nvSpPr>
          <p:spPr>
            <a:xfrm>
              <a:off x="4634615" y="367664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3F70AAB-5CEF-4132-9437-2E67A63448E1}"/>
                </a:ext>
              </a:extLst>
            </p:cNvPr>
            <p:cNvSpPr/>
            <p:nvPr/>
          </p:nvSpPr>
          <p:spPr>
            <a:xfrm>
              <a:off x="4696527" y="377189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9DE6EFB-5BB8-4567-8A36-9CC4B40A5142}"/>
                </a:ext>
              </a:extLst>
            </p:cNvPr>
            <p:cNvSpPr/>
            <p:nvPr/>
          </p:nvSpPr>
          <p:spPr>
            <a:xfrm>
              <a:off x="4510790" y="302894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5" name="Graphic 32" descr="Rocket">
            <a:extLst>
              <a:ext uri="{FF2B5EF4-FFF2-40B4-BE49-F238E27FC236}">
                <a16:creationId xmlns:a16="http://schemas.microsoft.com/office/drawing/2014/main" id="{B1F30150-61D2-4A1E-BA7E-03689AD7E4AB}"/>
              </a:ext>
            </a:extLst>
          </p:cNvPr>
          <p:cNvGrpSpPr/>
          <p:nvPr/>
        </p:nvGrpSpPr>
        <p:grpSpPr>
          <a:xfrm>
            <a:off x="1219592" y="3255550"/>
            <a:ext cx="685800" cy="685800"/>
            <a:chOff x="1626122" y="2971799"/>
            <a:chExt cx="914400" cy="914400"/>
          </a:xfrm>
          <a:solidFill>
            <a:schemeClr val="accent2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D3F4CEC-C89A-4BF1-A8DB-61FD531670FC}"/>
                </a:ext>
              </a:extLst>
            </p:cNvPr>
            <p:cNvSpPr/>
            <p:nvPr/>
          </p:nvSpPr>
          <p:spPr>
            <a:xfrm>
              <a:off x="2291919" y="30467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9AB296A-60B5-4073-AD06-8C7FB0952666}"/>
                </a:ext>
              </a:extLst>
            </p:cNvPr>
            <p:cNvSpPr/>
            <p:nvPr/>
          </p:nvSpPr>
          <p:spPr>
            <a:xfrm>
              <a:off x="1699528" y="33086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D498FA1-A091-481A-9B03-0EEEE4469179}"/>
                </a:ext>
              </a:extLst>
            </p:cNvPr>
            <p:cNvSpPr/>
            <p:nvPr/>
          </p:nvSpPr>
          <p:spPr>
            <a:xfrm>
              <a:off x="1979540" y="35718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D72240B-164A-4808-92DA-F9A6F5951FFB}"/>
                </a:ext>
              </a:extLst>
            </p:cNvPr>
            <p:cNvSpPr/>
            <p:nvPr/>
          </p:nvSpPr>
          <p:spPr>
            <a:xfrm>
              <a:off x="1902347" y="30899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9FCAA07-2303-424A-92DF-4F7549C18796}"/>
                </a:ext>
              </a:extLst>
            </p:cNvPr>
            <p:cNvSpPr/>
            <p:nvPr/>
          </p:nvSpPr>
          <p:spPr>
            <a:xfrm>
              <a:off x="1790159" y="35779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FCC281CC-965C-458A-A591-28A9DC2750C7}"/>
              </a:ext>
            </a:extLst>
          </p:cNvPr>
          <p:cNvSpPr txBox="1"/>
          <p:nvPr/>
        </p:nvSpPr>
        <p:spPr>
          <a:xfrm>
            <a:off x="670164" y="4556240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698EF31-FB6E-4A3A-A165-415328A8167E}"/>
              </a:ext>
            </a:extLst>
          </p:cNvPr>
          <p:cNvSpPr txBox="1"/>
          <p:nvPr/>
        </p:nvSpPr>
        <p:spPr>
          <a:xfrm>
            <a:off x="2673670" y="1626151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E724F67-8AB6-4E32-93BD-BD7FBA989385}"/>
              </a:ext>
            </a:extLst>
          </p:cNvPr>
          <p:cNvSpPr txBox="1"/>
          <p:nvPr/>
        </p:nvSpPr>
        <p:spPr>
          <a:xfrm>
            <a:off x="4682842" y="4556240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7A67E37-9EAA-4DB9-A687-5F723EE37F5F}"/>
              </a:ext>
            </a:extLst>
          </p:cNvPr>
          <p:cNvSpPr txBox="1"/>
          <p:nvPr/>
        </p:nvSpPr>
        <p:spPr>
          <a:xfrm>
            <a:off x="6686349" y="1626151"/>
            <a:ext cx="1784653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CA523F9-6898-437F-AF0C-A5F6B6F23572}"/>
              </a:ext>
            </a:extLst>
          </p:cNvPr>
          <p:cNvSpPr txBox="1"/>
          <p:nvPr/>
        </p:nvSpPr>
        <p:spPr>
          <a:xfrm>
            <a:off x="712667" y="2241704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7C6C4D8-1773-48C7-9815-5EA197C0CDE8}"/>
              </a:ext>
            </a:extLst>
          </p:cNvPr>
          <p:cNvSpPr txBox="1"/>
          <p:nvPr/>
        </p:nvSpPr>
        <p:spPr>
          <a:xfrm>
            <a:off x="2721839" y="4556240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CE24C9C-EB8A-4D3A-BBC1-551D1063F6DA}"/>
              </a:ext>
            </a:extLst>
          </p:cNvPr>
          <p:cNvSpPr txBox="1"/>
          <p:nvPr/>
        </p:nvSpPr>
        <p:spPr>
          <a:xfrm>
            <a:off x="4725346" y="2241704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938795A-056A-4F68-A497-2A6F6C2795DC}"/>
              </a:ext>
            </a:extLst>
          </p:cNvPr>
          <p:cNvSpPr txBox="1"/>
          <p:nvPr/>
        </p:nvSpPr>
        <p:spPr>
          <a:xfrm>
            <a:off x="6728852" y="4556240"/>
            <a:ext cx="169964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4448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Alternating Process – Slide Template</vt:lpstr>
      <vt:lpstr>Circle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2020-07-30T18:08:16Z</dcterms:modified>
  <cp:category>Charts &amp; Diagrams</cp:category>
</cp:coreProperties>
</file>