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-156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4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Alternating Process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1AFCDAF-6C4D-4EAA-AC07-7181D239CD2E}"/>
              </a:ext>
            </a:extLst>
          </p:cNvPr>
          <p:cNvSpPr/>
          <p:nvPr/>
        </p:nvSpPr>
        <p:spPr>
          <a:xfrm>
            <a:off x="1018094" y="2426420"/>
            <a:ext cx="2130458" cy="1127878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3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9 h 1127878"/>
              <a:gd name="connsiteX5" fmla="*/ 1065229 w 2130458"/>
              <a:gd name="connsiteY5" fmla="*/ 310364 h 1127878"/>
              <a:gd name="connsiteX6" fmla="*/ 310364 w 2130458"/>
              <a:gd name="connsiteY6" fmla="*/ 1065229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3" y="1127878"/>
                </a:lnTo>
                <a:lnTo>
                  <a:pt x="1816931" y="1127878"/>
                </a:lnTo>
                <a:lnTo>
                  <a:pt x="1820094" y="1065229"/>
                </a:lnTo>
                <a:cubicBezTo>
                  <a:pt x="1820094" y="648329"/>
                  <a:pt x="1482129" y="310364"/>
                  <a:pt x="1065229" y="310364"/>
                </a:cubicBezTo>
                <a:cubicBezTo>
                  <a:pt x="648329" y="310364"/>
                  <a:pt x="310364" y="648329"/>
                  <a:pt x="310364" y="1065229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7A2A6C-216A-4A66-B33B-647584E7480E}"/>
              </a:ext>
            </a:extLst>
          </p:cNvPr>
          <p:cNvSpPr/>
          <p:nvPr/>
        </p:nvSpPr>
        <p:spPr>
          <a:xfrm>
            <a:off x="1037042" y="3679596"/>
            <a:ext cx="2092565" cy="877282"/>
          </a:xfrm>
          <a:custGeom>
            <a:avLst/>
            <a:gdLst>
              <a:gd name="connsiteX0" fmla="*/ 0 w 2092565"/>
              <a:gd name="connsiteY0" fmla="*/ 0 h 877282"/>
              <a:gd name="connsiteX1" fmla="*/ 317871 w 2092565"/>
              <a:gd name="connsiteY1" fmla="*/ 0 h 877282"/>
              <a:gd name="connsiteX2" fmla="*/ 350738 w 2092565"/>
              <a:gd name="connsiteY2" fmla="*/ 105880 h 877282"/>
              <a:gd name="connsiteX3" fmla="*/ 1046282 w 2092565"/>
              <a:gd name="connsiteY3" fmla="*/ 566918 h 877282"/>
              <a:gd name="connsiteX4" fmla="*/ 1741826 w 2092565"/>
              <a:gd name="connsiteY4" fmla="*/ 105880 h 877282"/>
              <a:gd name="connsiteX5" fmla="*/ 1774693 w 2092565"/>
              <a:gd name="connsiteY5" fmla="*/ 0 h 877282"/>
              <a:gd name="connsiteX6" fmla="*/ 2092565 w 2092565"/>
              <a:gd name="connsiteY6" fmla="*/ 0 h 877282"/>
              <a:gd name="connsiteX7" fmla="*/ 2089870 w 2092565"/>
              <a:gd name="connsiteY7" fmla="*/ 26734 h 877282"/>
              <a:gd name="connsiteX8" fmla="*/ 1046282 w 2092565"/>
              <a:gd name="connsiteY8" fmla="*/ 877282 h 877282"/>
              <a:gd name="connsiteX9" fmla="*/ 2695 w 2092565"/>
              <a:gd name="connsiteY9" fmla="*/ 26734 h 877282"/>
              <a:gd name="connsiteX10" fmla="*/ 0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0" y="0"/>
                </a:moveTo>
                <a:lnTo>
                  <a:pt x="317871" y="0"/>
                </a:lnTo>
                <a:lnTo>
                  <a:pt x="350738" y="105880"/>
                </a:lnTo>
                <a:cubicBezTo>
                  <a:pt x="465333" y="376813"/>
                  <a:pt x="733607" y="566918"/>
                  <a:pt x="1046282" y="566918"/>
                </a:cubicBezTo>
                <a:cubicBezTo>
                  <a:pt x="1358957" y="566918"/>
                  <a:pt x="1627231" y="376813"/>
                  <a:pt x="1741826" y="105880"/>
                </a:cubicBezTo>
                <a:lnTo>
                  <a:pt x="1774693" y="0"/>
                </a:lnTo>
                <a:lnTo>
                  <a:pt x="2092565" y="0"/>
                </a:lnTo>
                <a:lnTo>
                  <a:pt x="2089870" y="26734"/>
                </a:lnTo>
                <a:cubicBezTo>
                  <a:pt x="1990541" y="512141"/>
                  <a:pt x="1561054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6E1DB1B-3829-4B26-9B4C-D0F60A894311}"/>
              </a:ext>
            </a:extLst>
          </p:cNvPr>
          <p:cNvSpPr/>
          <p:nvPr/>
        </p:nvSpPr>
        <p:spPr>
          <a:xfrm>
            <a:off x="3712160" y="2426420"/>
            <a:ext cx="2092565" cy="877282"/>
          </a:xfrm>
          <a:custGeom>
            <a:avLst/>
            <a:gdLst>
              <a:gd name="connsiteX0" fmla="*/ 1046282 w 2092565"/>
              <a:gd name="connsiteY0" fmla="*/ 0 h 877282"/>
              <a:gd name="connsiteX1" fmla="*/ 2089870 w 2092565"/>
              <a:gd name="connsiteY1" fmla="*/ 850548 h 877282"/>
              <a:gd name="connsiteX2" fmla="*/ 2092565 w 2092565"/>
              <a:gd name="connsiteY2" fmla="*/ 877282 h 877282"/>
              <a:gd name="connsiteX3" fmla="*/ 1774694 w 2092565"/>
              <a:gd name="connsiteY3" fmla="*/ 877282 h 877282"/>
              <a:gd name="connsiteX4" fmla="*/ 1741826 w 2092565"/>
              <a:gd name="connsiteY4" fmla="*/ 771401 h 877282"/>
              <a:gd name="connsiteX5" fmla="*/ 1046282 w 2092565"/>
              <a:gd name="connsiteY5" fmla="*/ 310363 h 877282"/>
              <a:gd name="connsiteX6" fmla="*/ 350738 w 2092565"/>
              <a:gd name="connsiteY6" fmla="*/ 771401 h 877282"/>
              <a:gd name="connsiteX7" fmla="*/ 317871 w 2092565"/>
              <a:gd name="connsiteY7" fmla="*/ 877282 h 877282"/>
              <a:gd name="connsiteX8" fmla="*/ 0 w 2092565"/>
              <a:gd name="connsiteY8" fmla="*/ 877282 h 877282"/>
              <a:gd name="connsiteX9" fmla="*/ 2695 w 2092565"/>
              <a:gd name="connsiteY9" fmla="*/ 850548 h 877282"/>
              <a:gd name="connsiteX10" fmla="*/ 1046282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1046282" y="0"/>
                </a:moveTo>
                <a:cubicBezTo>
                  <a:pt x="1561054" y="0"/>
                  <a:pt x="1990541" y="365141"/>
                  <a:pt x="2089870" y="850548"/>
                </a:cubicBezTo>
                <a:lnTo>
                  <a:pt x="2092565" y="877282"/>
                </a:lnTo>
                <a:lnTo>
                  <a:pt x="1774694" y="877282"/>
                </a:lnTo>
                <a:lnTo>
                  <a:pt x="1741826" y="771401"/>
                </a:lnTo>
                <a:cubicBezTo>
                  <a:pt x="1627231" y="500468"/>
                  <a:pt x="1358957" y="310363"/>
                  <a:pt x="1046282" y="310363"/>
                </a:cubicBezTo>
                <a:cubicBezTo>
                  <a:pt x="733607" y="310363"/>
                  <a:pt x="465333" y="500468"/>
                  <a:pt x="350738" y="771401"/>
                </a:cubicBezTo>
                <a:lnTo>
                  <a:pt x="317871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8F2A4C-823D-4430-B507-1010115C0B25}"/>
              </a:ext>
            </a:extLst>
          </p:cNvPr>
          <p:cNvSpPr/>
          <p:nvPr/>
        </p:nvSpPr>
        <p:spPr>
          <a:xfrm>
            <a:off x="3693212" y="3429000"/>
            <a:ext cx="2130458" cy="1127878"/>
          </a:xfrm>
          <a:custGeom>
            <a:avLst/>
            <a:gdLst>
              <a:gd name="connsiteX0" fmla="*/ 6316 w 2130458"/>
              <a:gd name="connsiteY0" fmla="*/ 0 h 1127878"/>
              <a:gd name="connsiteX1" fmla="*/ 313528 w 2130458"/>
              <a:gd name="connsiteY1" fmla="*/ 0 h 1127878"/>
              <a:gd name="connsiteX2" fmla="*/ 310364 w 2130458"/>
              <a:gd name="connsiteY2" fmla="*/ 62648 h 1127878"/>
              <a:gd name="connsiteX3" fmla="*/ 1065229 w 2130458"/>
              <a:gd name="connsiteY3" fmla="*/ 817513 h 1127878"/>
              <a:gd name="connsiteX4" fmla="*/ 1820094 w 2130458"/>
              <a:gd name="connsiteY4" fmla="*/ 62648 h 1127878"/>
              <a:gd name="connsiteX5" fmla="*/ 1816931 w 2130458"/>
              <a:gd name="connsiteY5" fmla="*/ 0 h 1127878"/>
              <a:gd name="connsiteX6" fmla="*/ 2124143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8" y="0"/>
                </a:lnTo>
                <a:lnTo>
                  <a:pt x="310364" y="62648"/>
                </a:lnTo>
                <a:cubicBezTo>
                  <a:pt x="310364" y="479548"/>
                  <a:pt x="648329" y="817513"/>
                  <a:pt x="1065229" y="817513"/>
                </a:cubicBezTo>
                <a:cubicBezTo>
                  <a:pt x="1482129" y="817513"/>
                  <a:pt x="1820094" y="479548"/>
                  <a:pt x="1820094" y="62648"/>
                </a:cubicBezTo>
                <a:lnTo>
                  <a:pt x="1816931" y="0"/>
                </a:lnTo>
                <a:lnTo>
                  <a:pt x="2124143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A602A9-DE81-4319-929D-03A19F0C3AF8}"/>
              </a:ext>
            </a:extLst>
          </p:cNvPr>
          <p:cNvSpPr/>
          <p:nvPr/>
        </p:nvSpPr>
        <p:spPr>
          <a:xfrm>
            <a:off x="6368330" y="2426420"/>
            <a:ext cx="2130458" cy="1127878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2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8 h 1127878"/>
              <a:gd name="connsiteX5" fmla="*/ 1065229 w 2130458"/>
              <a:gd name="connsiteY5" fmla="*/ 310363 h 1127878"/>
              <a:gd name="connsiteX6" fmla="*/ 310364 w 2130458"/>
              <a:gd name="connsiteY6" fmla="*/ 1065228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2" y="1127878"/>
                </a:lnTo>
                <a:lnTo>
                  <a:pt x="1816931" y="1127878"/>
                </a:lnTo>
                <a:lnTo>
                  <a:pt x="1820094" y="1065228"/>
                </a:lnTo>
                <a:cubicBezTo>
                  <a:pt x="1820094" y="648328"/>
                  <a:pt x="1482129" y="310363"/>
                  <a:pt x="1065229" y="310363"/>
                </a:cubicBezTo>
                <a:cubicBezTo>
                  <a:pt x="648329" y="310363"/>
                  <a:pt x="310364" y="648328"/>
                  <a:pt x="310364" y="1065228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5839143-120C-495A-8203-3D1F47EC748A}"/>
              </a:ext>
            </a:extLst>
          </p:cNvPr>
          <p:cNvSpPr/>
          <p:nvPr/>
        </p:nvSpPr>
        <p:spPr>
          <a:xfrm>
            <a:off x="6387277" y="3679596"/>
            <a:ext cx="2092564" cy="877282"/>
          </a:xfrm>
          <a:custGeom>
            <a:avLst/>
            <a:gdLst>
              <a:gd name="connsiteX0" fmla="*/ 0 w 2092564"/>
              <a:gd name="connsiteY0" fmla="*/ 0 h 877282"/>
              <a:gd name="connsiteX1" fmla="*/ 317872 w 2092564"/>
              <a:gd name="connsiteY1" fmla="*/ 0 h 877282"/>
              <a:gd name="connsiteX2" fmla="*/ 350738 w 2092564"/>
              <a:gd name="connsiteY2" fmla="*/ 105879 h 877282"/>
              <a:gd name="connsiteX3" fmla="*/ 1046282 w 2092564"/>
              <a:gd name="connsiteY3" fmla="*/ 566917 h 877282"/>
              <a:gd name="connsiteX4" fmla="*/ 1741826 w 2092564"/>
              <a:gd name="connsiteY4" fmla="*/ 105879 h 877282"/>
              <a:gd name="connsiteX5" fmla="*/ 1774693 w 2092564"/>
              <a:gd name="connsiteY5" fmla="*/ 0 h 877282"/>
              <a:gd name="connsiteX6" fmla="*/ 2092564 w 2092564"/>
              <a:gd name="connsiteY6" fmla="*/ 0 h 877282"/>
              <a:gd name="connsiteX7" fmla="*/ 2089869 w 2092564"/>
              <a:gd name="connsiteY7" fmla="*/ 26734 h 877282"/>
              <a:gd name="connsiteX8" fmla="*/ 1046282 w 2092564"/>
              <a:gd name="connsiteY8" fmla="*/ 877282 h 877282"/>
              <a:gd name="connsiteX9" fmla="*/ 2695 w 2092564"/>
              <a:gd name="connsiteY9" fmla="*/ 26734 h 877282"/>
              <a:gd name="connsiteX10" fmla="*/ 0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0" y="0"/>
                </a:moveTo>
                <a:lnTo>
                  <a:pt x="317872" y="0"/>
                </a:lnTo>
                <a:lnTo>
                  <a:pt x="350738" y="105879"/>
                </a:lnTo>
                <a:cubicBezTo>
                  <a:pt x="465333" y="376812"/>
                  <a:pt x="733607" y="566917"/>
                  <a:pt x="1046282" y="566917"/>
                </a:cubicBezTo>
                <a:cubicBezTo>
                  <a:pt x="1358957" y="566917"/>
                  <a:pt x="1627231" y="376812"/>
                  <a:pt x="1741826" y="105879"/>
                </a:cubicBezTo>
                <a:lnTo>
                  <a:pt x="1774693" y="0"/>
                </a:lnTo>
                <a:lnTo>
                  <a:pt x="2092564" y="0"/>
                </a:lnTo>
                <a:lnTo>
                  <a:pt x="2089869" y="26734"/>
                </a:lnTo>
                <a:cubicBezTo>
                  <a:pt x="1990541" y="512141"/>
                  <a:pt x="1561053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65552F-4577-4E64-BB9D-B5A027B3CAA5}"/>
              </a:ext>
            </a:extLst>
          </p:cNvPr>
          <p:cNvSpPr/>
          <p:nvPr/>
        </p:nvSpPr>
        <p:spPr>
          <a:xfrm>
            <a:off x="9062395" y="2426420"/>
            <a:ext cx="2092564" cy="877282"/>
          </a:xfrm>
          <a:custGeom>
            <a:avLst/>
            <a:gdLst>
              <a:gd name="connsiteX0" fmla="*/ 1046282 w 2092564"/>
              <a:gd name="connsiteY0" fmla="*/ 0 h 877282"/>
              <a:gd name="connsiteX1" fmla="*/ 2089869 w 2092564"/>
              <a:gd name="connsiteY1" fmla="*/ 850548 h 877282"/>
              <a:gd name="connsiteX2" fmla="*/ 2092564 w 2092564"/>
              <a:gd name="connsiteY2" fmla="*/ 877282 h 877282"/>
              <a:gd name="connsiteX3" fmla="*/ 1774694 w 2092564"/>
              <a:gd name="connsiteY3" fmla="*/ 877282 h 877282"/>
              <a:gd name="connsiteX4" fmla="*/ 1741827 w 2092564"/>
              <a:gd name="connsiteY4" fmla="*/ 771401 h 877282"/>
              <a:gd name="connsiteX5" fmla="*/ 1046283 w 2092564"/>
              <a:gd name="connsiteY5" fmla="*/ 310363 h 877282"/>
              <a:gd name="connsiteX6" fmla="*/ 350739 w 2092564"/>
              <a:gd name="connsiteY6" fmla="*/ 771401 h 877282"/>
              <a:gd name="connsiteX7" fmla="*/ 317872 w 2092564"/>
              <a:gd name="connsiteY7" fmla="*/ 877282 h 877282"/>
              <a:gd name="connsiteX8" fmla="*/ 0 w 2092564"/>
              <a:gd name="connsiteY8" fmla="*/ 877282 h 877282"/>
              <a:gd name="connsiteX9" fmla="*/ 2695 w 2092564"/>
              <a:gd name="connsiteY9" fmla="*/ 850548 h 877282"/>
              <a:gd name="connsiteX10" fmla="*/ 1046282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1046282" y="0"/>
                </a:moveTo>
                <a:cubicBezTo>
                  <a:pt x="1561053" y="0"/>
                  <a:pt x="1990541" y="365141"/>
                  <a:pt x="2089869" y="850548"/>
                </a:cubicBezTo>
                <a:lnTo>
                  <a:pt x="2092564" y="877282"/>
                </a:lnTo>
                <a:lnTo>
                  <a:pt x="1774694" y="877282"/>
                </a:lnTo>
                <a:lnTo>
                  <a:pt x="1741827" y="771401"/>
                </a:lnTo>
                <a:cubicBezTo>
                  <a:pt x="1627232" y="500468"/>
                  <a:pt x="1358958" y="310363"/>
                  <a:pt x="1046283" y="310363"/>
                </a:cubicBezTo>
                <a:cubicBezTo>
                  <a:pt x="733608" y="310363"/>
                  <a:pt x="465334" y="500468"/>
                  <a:pt x="350739" y="771401"/>
                </a:cubicBezTo>
                <a:lnTo>
                  <a:pt x="317872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7E0A6E-65D8-44F3-85DC-07FB867B2C06}"/>
              </a:ext>
            </a:extLst>
          </p:cNvPr>
          <p:cNvSpPr/>
          <p:nvPr/>
        </p:nvSpPr>
        <p:spPr>
          <a:xfrm>
            <a:off x="9043448" y="3429000"/>
            <a:ext cx="2130458" cy="1127878"/>
          </a:xfrm>
          <a:custGeom>
            <a:avLst/>
            <a:gdLst>
              <a:gd name="connsiteX0" fmla="*/ 6316 w 2130458"/>
              <a:gd name="connsiteY0" fmla="*/ 0 h 1127878"/>
              <a:gd name="connsiteX1" fmla="*/ 313529 w 2130458"/>
              <a:gd name="connsiteY1" fmla="*/ 0 h 1127878"/>
              <a:gd name="connsiteX2" fmla="*/ 310365 w 2130458"/>
              <a:gd name="connsiteY2" fmla="*/ 62648 h 1127878"/>
              <a:gd name="connsiteX3" fmla="*/ 1065230 w 2130458"/>
              <a:gd name="connsiteY3" fmla="*/ 817513 h 1127878"/>
              <a:gd name="connsiteX4" fmla="*/ 1820095 w 2130458"/>
              <a:gd name="connsiteY4" fmla="*/ 62648 h 1127878"/>
              <a:gd name="connsiteX5" fmla="*/ 1816932 w 2130458"/>
              <a:gd name="connsiteY5" fmla="*/ 0 h 1127878"/>
              <a:gd name="connsiteX6" fmla="*/ 2124142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9" y="0"/>
                </a:lnTo>
                <a:lnTo>
                  <a:pt x="310365" y="62648"/>
                </a:lnTo>
                <a:cubicBezTo>
                  <a:pt x="310365" y="479548"/>
                  <a:pt x="648330" y="817513"/>
                  <a:pt x="1065230" y="817513"/>
                </a:cubicBezTo>
                <a:cubicBezTo>
                  <a:pt x="1482130" y="817513"/>
                  <a:pt x="1820095" y="479548"/>
                  <a:pt x="1820095" y="62648"/>
                </a:cubicBezTo>
                <a:lnTo>
                  <a:pt x="1816932" y="0"/>
                </a:lnTo>
                <a:lnTo>
                  <a:pt x="2124142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FE84B4-DD3B-4D87-AFE7-16DB93FBB955}"/>
              </a:ext>
            </a:extLst>
          </p:cNvPr>
          <p:cNvSpPr/>
          <p:nvPr/>
        </p:nvSpPr>
        <p:spPr>
          <a:xfrm>
            <a:off x="3100842" y="3429000"/>
            <a:ext cx="640080" cy="1252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E0F802-A626-47AA-A3AF-AC5ECADC0BFF}"/>
              </a:ext>
            </a:extLst>
          </p:cNvPr>
          <p:cNvSpPr/>
          <p:nvPr/>
        </p:nvSpPr>
        <p:spPr>
          <a:xfrm>
            <a:off x="5775960" y="3429000"/>
            <a:ext cx="640080" cy="1252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DA16D6-50FE-4CF5-B6FE-AC5479BA42FB}"/>
              </a:ext>
            </a:extLst>
          </p:cNvPr>
          <p:cNvSpPr/>
          <p:nvPr/>
        </p:nvSpPr>
        <p:spPr>
          <a:xfrm>
            <a:off x="8451078" y="3429000"/>
            <a:ext cx="640080" cy="1252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29" descr="Users">
            <a:extLst>
              <a:ext uri="{FF2B5EF4-FFF2-40B4-BE49-F238E27FC236}">
                <a16:creationId xmlns:a16="http://schemas.microsoft.com/office/drawing/2014/main" id="{8DBAFE65-3959-45B3-BEE7-F920005A05DE}"/>
              </a:ext>
            </a:extLst>
          </p:cNvPr>
          <p:cNvGrpSpPr/>
          <p:nvPr/>
        </p:nvGrpSpPr>
        <p:grpSpPr>
          <a:xfrm>
            <a:off x="9708627" y="3242092"/>
            <a:ext cx="800099" cy="499109"/>
            <a:chOff x="9708627" y="3179443"/>
            <a:chExt cx="800099" cy="499109"/>
          </a:xfrm>
          <a:solidFill>
            <a:schemeClr val="accent6">
              <a:lumMod val="7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F57C2A4-A776-4B46-88A5-5C182914E509}"/>
                </a:ext>
              </a:extLst>
            </p:cNvPr>
            <p:cNvSpPr/>
            <p:nvPr/>
          </p:nvSpPr>
          <p:spPr>
            <a:xfrm>
              <a:off x="97943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90E7B1C-40BF-45D4-B3E4-156D73DF9D92}"/>
                </a:ext>
              </a:extLst>
            </p:cNvPr>
            <p:cNvSpPr/>
            <p:nvPr/>
          </p:nvSpPr>
          <p:spPr>
            <a:xfrm>
              <a:off x="102515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680D664-C435-4FB4-A652-30A741E2E04E}"/>
                </a:ext>
              </a:extLst>
            </p:cNvPr>
            <p:cNvSpPr/>
            <p:nvPr/>
          </p:nvSpPr>
          <p:spPr>
            <a:xfrm>
              <a:off x="9937227" y="350710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F8767F-CFEA-4036-A0D5-081042049B4B}"/>
                </a:ext>
              </a:extLst>
            </p:cNvPr>
            <p:cNvSpPr/>
            <p:nvPr/>
          </p:nvSpPr>
          <p:spPr>
            <a:xfrm>
              <a:off x="10022952" y="331279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4CCC0B-2722-4097-BFC8-FABFAB1F3748}"/>
                </a:ext>
              </a:extLst>
            </p:cNvPr>
            <p:cNvSpPr/>
            <p:nvPr/>
          </p:nvSpPr>
          <p:spPr>
            <a:xfrm>
              <a:off x="10198212" y="337375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5822D40-31C5-4E3C-A777-7901F86AEA42}"/>
                </a:ext>
              </a:extLst>
            </p:cNvPr>
            <p:cNvSpPr/>
            <p:nvPr/>
          </p:nvSpPr>
          <p:spPr>
            <a:xfrm>
              <a:off x="9708627" y="337375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Graphic 30" descr="Puzzle">
            <a:extLst>
              <a:ext uri="{FF2B5EF4-FFF2-40B4-BE49-F238E27FC236}">
                <a16:creationId xmlns:a16="http://schemas.microsoft.com/office/drawing/2014/main" id="{8D450361-FF10-435C-95FC-5BB8DF451D6F}"/>
              </a:ext>
            </a:extLst>
          </p:cNvPr>
          <p:cNvSpPr/>
          <p:nvPr/>
        </p:nvSpPr>
        <p:spPr>
          <a:xfrm>
            <a:off x="7052558" y="3091597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31" descr="Lightbulb">
            <a:extLst>
              <a:ext uri="{FF2B5EF4-FFF2-40B4-BE49-F238E27FC236}">
                <a16:creationId xmlns:a16="http://schemas.microsoft.com/office/drawing/2014/main" id="{4C68F443-C596-45C5-AC80-30FD3521D95E}"/>
              </a:ext>
            </a:extLst>
          </p:cNvPr>
          <p:cNvGrpSpPr/>
          <p:nvPr/>
        </p:nvGrpSpPr>
        <p:grpSpPr>
          <a:xfrm>
            <a:off x="4510790" y="3091597"/>
            <a:ext cx="495300" cy="800100"/>
            <a:chOff x="4510790" y="3028948"/>
            <a:chExt cx="495300" cy="800100"/>
          </a:xfrm>
          <a:solidFill>
            <a:schemeClr val="accent3">
              <a:lumMod val="7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51E932-2408-45E2-8EF6-03FDC013C2BC}"/>
                </a:ext>
              </a:extLst>
            </p:cNvPr>
            <p:cNvSpPr/>
            <p:nvPr/>
          </p:nvSpPr>
          <p:spPr>
            <a:xfrm>
              <a:off x="4634615" y="358139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893AEF-BD39-4DAD-9D66-F98C06D0B42A}"/>
                </a:ext>
              </a:extLst>
            </p:cNvPr>
            <p:cNvSpPr/>
            <p:nvPr/>
          </p:nvSpPr>
          <p:spPr>
            <a:xfrm>
              <a:off x="4634615" y="367664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53E4354-42F0-42A0-B9DD-A9F4E1B44684}"/>
                </a:ext>
              </a:extLst>
            </p:cNvPr>
            <p:cNvSpPr/>
            <p:nvPr/>
          </p:nvSpPr>
          <p:spPr>
            <a:xfrm>
              <a:off x="4696527" y="377189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2D7BDC3-1490-40E8-AA38-45375E17C85A}"/>
                </a:ext>
              </a:extLst>
            </p:cNvPr>
            <p:cNvSpPr/>
            <p:nvPr/>
          </p:nvSpPr>
          <p:spPr>
            <a:xfrm>
              <a:off x="4510790" y="302894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32" descr="Rocket">
            <a:extLst>
              <a:ext uri="{FF2B5EF4-FFF2-40B4-BE49-F238E27FC236}">
                <a16:creationId xmlns:a16="http://schemas.microsoft.com/office/drawing/2014/main" id="{2FCC6E4A-CCF9-4C18-9638-9BD472E82B8D}"/>
              </a:ext>
            </a:extLst>
          </p:cNvPr>
          <p:cNvGrpSpPr/>
          <p:nvPr/>
        </p:nvGrpSpPr>
        <p:grpSpPr>
          <a:xfrm>
            <a:off x="1699528" y="3109415"/>
            <a:ext cx="767138" cy="764539"/>
            <a:chOff x="1699528" y="3046766"/>
            <a:chExt cx="767138" cy="764539"/>
          </a:xfrm>
          <a:solidFill>
            <a:schemeClr val="accent2">
              <a:lumMod val="7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F93477-69BF-42B7-9040-9C8B1DF99CA7}"/>
                </a:ext>
              </a:extLst>
            </p:cNvPr>
            <p:cNvSpPr/>
            <p:nvPr/>
          </p:nvSpPr>
          <p:spPr>
            <a:xfrm>
              <a:off x="2291919" y="30467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84C71AF-F365-4407-AAA5-80109E3FC45C}"/>
                </a:ext>
              </a:extLst>
            </p:cNvPr>
            <p:cNvSpPr/>
            <p:nvPr/>
          </p:nvSpPr>
          <p:spPr>
            <a:xfrm>
              <a:off x="1699528" y="33086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683D8A1-5FCE-41BC-BBD3-3E89F11D3740}"/>
                </a:ext>
              </a:extLst>
            </p:cNvPr>
            <p:cNvSpPr/>
            <p:nvPr/>
          </p:nvSpPr>
          <p:spPr>
            <a:xfrm>
              <a:off x="1979540" y="35718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26AF96E-3877-4672-AF47-C606B326B949}"/>
                </a:ext>
              </a:extLst>
            </p:cNvPr>
            <p:cNvSpPr/>
            <p:nvPr/>
          </p:nvSpPr>
          <p:spPr>
            <a:xfrm>
              <a:off x="1902347" y="30899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915F302-903B-4707-99C0-C4C68CC3FB3D}"/>
                </a:ext>
              </a:extLst>
            </p:cNvPr>
            <p:cNvSpPr/>
            <p:nvPr/>
          </p:nvSpPr>
          <p:spPr>
            <a:xfrm>
              <a:off x="1790159" y="35779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4BC01EF-9AC3-481D-A000-FA92C4D11B9C}"/>
              </a:ext>
            </a:extLst>
          </p:cNvPr>
          <p:cNvSpPr txBox="1"/>
          <p:nvPr/>
        </p:nvSpPr>
        <p:spPr>
          <a:xfrm>
            <a:off x="893551" y="4697630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8D71BE-11B6-4BF6-8B0E-FD5F3A30052A}"/>
              </a:ext>
            </a:extLst>
          </p:cNvPr>
          <p:cNvSpPr txBox="1"/>
          <p:nvPr/>
        </p:nvSpPr>
        <p:spPr>
          <a:xfrm>
            <a:off x="3564893" y="1227946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8124BF-DB9D-493F-A5B7-D4C3E83FBD3F}"/>
              </a:ext>
            </a:extLst>
          </p:cNvPr>
          <p:cNvSpPr txBox="1"/>
          <p:nvPr/>
        </p:nvSpPr>
        <p:spPr>
          <a:xfrm>
            <a:off x="6243789" y="4697630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294DDC7-8747-473C-AD6F-A8BDF02438A4}"/>
              </a:ext>
            </a:extLst>
          </p:cNvPr>
          <p:cNvSpPr txBox="1"/>
          <p:nvPr/>
        </p:nvSpPr>
        <p:spPr>
          <a:xfrm>
            <a:off x="8915131" y="1227946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2FC4D7-04A8-41EB-9C78-7618748B4EFA}"/>
              </a:ext>
            </a:extLst>
          </p:cNvPr>
          <p:cNvSpPr txBox="1"/>
          <p:nvPr/>
        </p:nvSpPr>
        <p:spPr>
          <a:xfrm>
            <a:off x="950223" y="1781944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257D95C-F92C-4BC7-8072-5249CC48ABF7}"/>
              </a:ext>
            </a:extLst>
          </p:cNvPr>
          <p:cNvSpPr txBox="1"/>
          <p:nvPr/>
        </p:nvSpPr>
        <p:spPr>
          <a:xfrm>
            <a:off x="3629119" y="4697630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33EF46-88E5-45B3-B2DB-30DC78F8FB8E}"/>
              </a:ext>
            </a:extLst>
          </p:cNvPr>
          <p:cNvSpPr txBox="1"/>
          <p:nvPr/>
        </p:nvSpPr>
        <p:spPr>
          <a:xfrm>
            <a:off x="6300461" y="1781944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E0BC6F-D72C-45DA-A51D-7A8C4F04FE7A}"/>
              </a:ext>
            </a:extLst>
          </p:cNvPr>
          <p:cNvSpPr txBox="1"/>
          <p:nvPr/>
        </p:nvSpPr>
        <p:spPr>
          <a:xfrm>
            <a:off x="8971803" y="4697630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Alternating Process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1AFCDAF-6C4D-4EAA-AC07-7181D239CD2E}"/>
              </a:ext>
            </a:extLst>
          </p:cNvPr>
          <p:cNvSpPr/>
          <p:nvPr/>
        </p:nvSpPr>
        <p:spPr>
          <a:xfrm>
            <a:off x="1018094" y="2426420"/>
            <a:ext cx="2130458" cy="1127878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3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9 h 1127878"/>
              <a:gd name="connsiteX5" fmla="*/ 1065229 w 2130458"/>
              <a:gd name="connsiteY5" fmla="*/ 310364 h 1127878"/>
              <a:gd name="connsiteX6" fmla="*/ 310364 w 2130458"/>
              <a:gd name="connsiteY6" fmla="*/ 1065229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3" y="1127878"/>
                </a:lnTo>
                <a:lnTo>
                  <a:pt x="1816931" y="1127878"/>
                </a:lnTo>
                <a:lnTo>
                  <a:pt x="1820094" y="1065229"/>
                </a:lnTo>
                <a:cubicBezTo>
                  <a:pt x="1820094" y="648329"/>
                  <a:pt x="1482129" y="310364"/>
                  <a:pt x="1065229" y="310364"/>
                </a:cubicBezTo>
                <a:cubicBezTo>
                  <a:pt x="648329" y="310364"/>
                  <a:pt x="310364" y="648329"/>
                  <a:pt x="310364" y="1065229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7A2A6C-216A-4A66-B33B-647584E7480E}"/>
              </a:ext>
            </a:extLst>
          </p:cNvPr>
          <p:cNvSpPr/>
          <p:nvPr/>
        </p:nvSpPr>
        <p:spPr>
          <a:xfrm>
            <a:off x="1037042" y="3679596"/>
            <a:ext cx="2092565" cy="877282"/>
          </a:xfrm>
          <a:custGeom>
            <a:avLst/>
            <a:gdLst>
              <a:gd name="connsiteX0" fmla="*/ 0 w 2092565"/>
              <a:gd name="connsiteY0" fmla="*/ 0 h 877282"/>
              <a:gd name="connsiteX1" fmla="*/ 317871 w 2092565"/>
              <a:gd name="connsiteY1" fmla="*/ 0 h 877282"/>
              <a:gd name="connsiteX2" fmla="*/ 350738 w 2092565"/>
              <a:gd name="connsiteY2" fmla="*/ 105880 h 877282"/>
              <a:gd name="connsiteX3" fmla="*/ 1046282 w 2092565"/>
              <a:gd name="connsiteY3" fmla="*/ 566918 h 877282"/>
              <a:gd name="connsiteX4" fmla="*/ 1741826 w 2092565"/>
              <a:gd name="connsiteY4" fmla="*/ 105880 h 877282"/>
              <a:gd name="connsiteX5" fmla="*/ 1774693 w 2092565"/>
              <a:gd name="connsiteY5" fmla="*/ 0 h 877282"/>
              <a:gd name="connsiteX6" fmla="*/ 2092565 w 2092565"/>
              <a:gd name="connsiteY6" fmla="*/ 0 h 877282"/>
              <a:gd name="connsiteX7" fmla="*/ 2089870 w 2092565"/>
              <a:gd name="connsiteY7" fmla="*/ 26734 h 877282"/>
              <a:gd name="connsiteX8" fmla="*/ 1046282 w 2092565"/>
              <a:gd name="connsiteY8" fmla="*/ 877282 h 877282"/>
              <a:gd name="connsiteX9" fmla="*/ 2695 w 2092565"/>
              <a:gd name="connsiteY9" fmla="*/ 26734 h 877282"/>
              <a:gd name="connsiteX10" fmla="*/ 0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0" y="0"/>
                </a:moveTo>
                <a:lnTo>
                  <a:pt x="317871" y="0"/>
                </a:lnTo>
                <a:lnTo>
                  <a:pt x="350738" y="105880"/>
                </a:lnTo>
                <a:cubicBezTo>
                  <a:pt x="465333" y="376813"/>
                  <a:pt x="733607" y="566918"/>
                  <a:pt x="1046282" y="566918"/>
                </a:cubicBezTo>
                <a:cubicBezTo>
                  <a:pt x="1358957" y="566918"/>
                  <a:pt x="1627231" y="376813"/>
                  <a:pt x="1741826" y="105880"/>
                </a:cubicBezTo>
                <a:lnTo>
                  <a:pt x="1774693" y="0"/>
                </a:lnTo>
                <a:lnTo>
                  <a:pt x="2092565" y="0"/>
                </a:lnTo>
                <a:lnTo>
                  <a:pt x="2089870" y="26734"/>
                </a:lnTo>
                <a:cubicBezTo>
                  <a:pt x="1990541" y="512141"/>
                  <a:pt x="1561054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6E1DB1B-3829-4B26-9B4C-D0F60A894311}"/>
              </a:ext>
            </a:extLst>
          </p:cNvPr>
          <p:cNvSpPr/>
          <p:nvPr/>
        </p:nvSpPr>
        <p:spPr>
          <a:xfrm>
            <a:off x="3712160" y="2426420"/>
            <a:ext cx="2092565" cy="877282"/>
          </a:xfrm>
          <a:custGeom>
            <a:avLst/>
            <a:gdLst>
              <a:gd name="connsiteX0" fmla="*/ 1046282 w 2092565"/>
              <a:gd name="connsiteY0" fmla="*/ 0 h 877282"/>
              <a:gd name="connsiteX1" fmla="*/ 2089870 w 2092565"/>
              <a:gd name="connsiteY1" fmla="*/ 850548 h 877282"/>
              <a:gd name="connsiteX2" fmla="*/ 2092565 w 2092565"/>
              <a:gd name="connsiteY2" fmla="*/ 877282 h 877282"/>
              <a:gd name="connsiteX3" fmla="*/ 1774694 w 2092565"/>
              <a:gd name="connsiteY3" fmla="*/ 877282 h 877282"/>
              <a:gd name="connsiteX4" fmla="*/ 1741826 w 2092565"/>
              <a:gd name="connsiteY4" fmla="*/ 771401 h 877282"/>
              <a:gd name="connsiteX5" fmla="*/ 1046282 w 2092565"/>
              <a:gd name="connsiteY5" fmla="*/ 310363 h 877282"/>
              <a:gd name="connsiteX6" fmla="*/ 350738 w 2092565"/>
              <a:gd name="connsiteY6" fmla="*/ 771401 h 877282"/>
              <a:gd name="connsiteX7" fmla="*/ 317871 w 2092565"/>
              <a:gd name="connsiteY7" fmla="*/ 877282 h 877282"/>
              <a:gd name="connsiteX8" fmla="*/ 0 w 2092565"/>
              <a:gd name="connsiteY8" fmla="*/ 877282 h 877282"/>
              <a:gd name="connsiteX9" fmla="*/ 2695 w 2092565"/>
              <a:gd name="connsiteY9" fmla="*/ 850548 h 877282"/>
              <a:gd name="connsiteX10" fmla="*/ 1046282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1046282" y="0"/>
                </a:moveTo>
                <a:cubicBezTo>
                  <a:pt x="1561054" y="0"/>
                  <a:pt x="1990541" y="365141"/>
                  <a:pt x="2089870" y="850548"/>
                </a:cubicBezTo>
                <a:lnTo>
                  <a:pt x="2092565" y="877282"/>
                </a:lnTo>
                <a:lnTo>
                  <a:pt x="1774694" y="877282"/>
                </a:lnTo>
                <a:lnTo>
                  <a:pt x="1741826" y="771401"/>
                </a:lnTo>
                <a:cubicBezTo>
                  <a:pt x="1627231" y="500468"/>
                  <a:pt x="1358957" y="310363"/>
                  <a:pt x="1046282" y="310363"/>
                </a:cubicBezTo>
                <a:cubicBezTo>
                  <a:pt x="733607" y="310363"/>
                  <a:pt x="465333" y="500468"/>
                  <a:pt x="350738" y="771401"/>
                </a:cubicBezTo>
                <a:lnTo>
                  <a:pt x="317871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8F2A4C-823D-4430-B507-1010115C0B25}"/>
              </a:ext>
            </a:extLst>
          </p:cNvPr>
          <p:cNvSpPr/>
          <p:nvPr/>
        </p:nvSpPr>
        <p:spPr>
          <a:xfrm>
            <a:off x="3693212" y="3429000"/>
            <a:ext cx="2130458" cy="1127878"/>
          </a:xfrm>
          <a:custGeom>
            <a:avLst/>
            <a:gdLst>
              <a:gd name="connsiteX0" fmla="*/ 6316 w 2130458"/>
              <a:gd name="connsiteY0" fmla="*/ 0 h 1127878"/>
              <a:gd name="connsiteX1" fmla="*/ 313528 w 2130458"/>
              <a:gd name="connsiteY1" fmla="*/ 0 h 1127878"/>
              <a:gd name="connsiteX2" fmla="*/ 310364 w 2130458"/>
              <a:gd name="connsiteY2" fmla="*/ 62648 h 1127878"/>
              <a:gd name="connsiteX3" fmla="*/ 1065229 w 2130458"/>
              <a:gd name="connsiteY3" fmla="*/ 817513 h 1127878"/>
              <a:gd name="connsiteX4" fmla="*/ 1820094 w 2130458"/>
              <a:gd name="connsiteY4" fmla="*/ 62648 h 1127878"/>
              <a:gd name="connsiteX5" fmla="*/ 1816931 w 2130458"/>
              <a:gd name="connsiteY5" fmla="*/ 0 h 1127878"/>
              <a:gd name="connsiteX6" fmla="*/ 2124143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8" y="0"/>
                </a:lnTo>
                <a:lnTo>
                  <a:pt x="310364" y="62648"/>
                </a:lnTo>
                <a:cubicBezTo>
                  <a:pt x="310364" y="479548"/>
                  <a:pt x="648329" y="817513"/>
                  <a:pt x="1065229" y="817513"/>
                </a:cubicBezTo>
                <a:cubicBezTo>
                  <a:pt x="1482129" y="817513"/>
                  <a:pt x="1820094" y="479548"/>
                  <a:pt x="1820094" y="62648"/>
                </a:cubicBezTo>
                <a:lnTo>
                  <a:pt x="1816931" y="0"/>
                </a:lnTo>
                <a:lnTo>
                  <a:pt x="2124143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A602A9-DE81-4319-929D-03A19F0C3AF8}"/>
              </a:ext>
            </a:extLst>
          </p:cNvPr>
          <p:cNvSpPr/>
          <p:nvPr/>
        </p:nvSpPr>
        <p:spPr>
          <a:xfrm>
            <a:off x="6368330" y="2426420"/>
            <a:ext cx="2130458" cy="1127878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2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8 h 1127878"/>
              <a:gd name="connsiteX5" fmla="*/ 1065229 w 2130458"/>
              <a:gd name="connsiteY5" fmla="*/ 310363 h 1127878"/>
              <a:gd name="connsiteX6" fmla="*/ 310364 w 2130458"/>
              <a:gd name="connsiteY6" fmla="*/ 1065228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2" y="1127878"/>
                </a:lnTo>
                <a:lnTo>
                  <a:pt x="1816931" y="1127878"/>
                </a:lnTo>
                <a:lnTo>
                  <a:pt x="1820094" y="1065228"/>
                </a:lnTo>
                <a:cubicBezTo>
                  <a:pt x="1820094" y="648328"/>
                  <a:pt x="1482129" y="310363"/>
                  <a:pt x="1065229" y="310363"/>
                </a:cubicBezTo>
                <a:cubicBezTo>
                  <a:pt x="648329" y="310363"/>
                  <a:pt x="310364" y="648328"/>
                  <a:pt x="310364" y="1065228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5839143-120C-495A-8203-3D1F47EC748A}"/>
              </a:ext>
            </a:extLst>
          </p:cNvPr>
          <p:cNvSpPr/>
          <p:nvPr/>
        </p:nvSpPr>
        <p:spPr>
          <a:xfrm>
            <a:off x="6387277" y="3679596"/>
            <a:ext cx="2092564" cy="877282"/>
          </a:xfrm>
          <a:custGeom>
            <a:avLst/>
            <a:gdLst>
              <a:gd name="connsiteX0" fmla="*/ 0 w 2092564"/>
              <a:gd name="connsiteY0" fmla="*/ 0 h 877282"/>
              <a:gd name="connsiteX1" fmla="*/ 317872 w 2092564"/>
              <a:gd name="connsiteY1" fmla="*/ 0 h 877282"/>
              <a:gd name="connsiteX2" fmla="*/ 350738 w 2092564"/>
              <a:gd name="connsiteY2" fmla="*/ 105879 h 877282"/>
              <a:gd name="connsiteX3" fmla="*/ 1046282 w 2092564"/>
              <a:gd name="connsiteY3" fmla="*/ 566917 h 877282"/>
              <a:gd name="connsiteX4" fmla="*/ 1741826 w 2092564"/>
              <a:gd name="connsiteY4" fmla="*/ 105879 h 877282"/>
              <a:gd name="connsiteX5" fmla="*/ 1774693 w 2092564"/>
              <a:gd name="connsiteY5" fmla="*/ 0 h 877282"/>
              <a:gd name="connsiteX6" fmla="*/ 2092564 w 2092564"/>
              <a:gd name="connsiteY6" fmla="*/ 0 h 877282"/>
              <a:gd name="connsiteX7" fmla="*/ 2089869 w 2092564"/>
              <a:gd name="connsiteY7" fmla="*/ 26734 h 877282"/>
              <a:gd name="connsiteX8" fmla="*/ 1046282 w 2092564"/>
              <a:gd name="connsiteY8" fmla="*/ 877282 h 877282"/>
              <a:gd name="connsiteX9" fmla="*/ 2695 w 2092564"/>
              <a:gd name="connsiteY9" fmla="*/ 26734 h 877282"/>
              <a:gd name="connsiteX10" fmla="*/ 0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0" y="0"/>
                </a:moveTo>
                <a:lnTo>
                  <a:pt x="317872" y="0"/>
                </a:lnTo>
                <a:lnTo>
                  <a:pt x="350738" y="105879"/>
                </a:lnTo>
                <a:cubicBezTo>
                  <a:pt x="465333" y="376812"/>
                  <a:pt x="733607" y="566917"/>
                  <a:pt x="1046282" y="566917"/>
                </a:cubicBezTo>
                <a:cubicBezTo>
                  <a:pt x="1358957" y="566917"/>
                  <a:pt x="1627231" y="376812"/>
                  <a:pt x="1741826" y="105879"/>
                </a:cubicBezTo>
                <a:lnTo>
                  <a:pt x="1774693" y="0"/>
                </a:lnTo>
                <a:lnTo>
                  <a:pt x="2092564" y="0"/>
                </a:lnTo>
                <a:lnTo>
                  <a:pt x="2089869" y="26734"/>
                </a:lnTo>
                <a:cubicBezTo>
                  <a:pt x="1990541" y="512141"/>
                  <a:pt x="1561053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65552F-4577-4E64-BB9D-B5A027B3CAA5}"/>
              </a:ext>
            </a:extLst>
          </p:cNvPr>
          <p:cNvSpPr/>
          <p:nvPr/>
        </p:nvSpPr>
        <p:spPr>
          <a:xfrm>
            <a:off x="9062395" y="2426420"/>
            <a:ext cx="2092564" cy="877282"/>
          </a:xfrm>
          <a:custGeom>
            <a:avLst/>
            <a:gdLst>
              <a:gd name="connsiteX0" fmla="*/ 1046282 w 2092564"/>
              <a:gd name="connsiteY0" fmla="*/ 0 h 877282"/>
              <a:gd name="connsiteX1" fmla="*/ 2089869 w 2092564"/>
              <a:gd name="connsiteY1" fmla="*/ 850548 h 877282"/>
              <a:gd name="connsiteX2" fmla="*/ 2092564 w 2092564"/>
              <a:gd name="connsiteY2" fmla="*/ 877282 h 877282"/>
              <a:gd name="connsiteX3" fmla="*/ 1774694 w 2092564"/>
              <a:gd name="connsiteY3" fmla="*/ 877282 h 877282"/>
              <a:gd name="connsiteX4" fmla="*/ 1741827 w 2092564"/>
              <a:gd name="connsiteY4" fmla="*/ 771401 h 877282"/>
              <a:gd name="connsiteX5" fmla="*/ 1046283 w 2092564"/>
              <a:gd name="connsiteY5" fmla="*/ 310363 h 877282"/>
              <a:gd name="connsiteX6" fmla="*/ 350739 w 2092564"/>
              <a:gd name="connsiteY6" fmla="*/ 771401 h 877282"/>
              <a:gd name="connsiteX7" fmla="*/ 317872 w 2092564"/>
              <a:gd name="connsiteY7" fmla="*/ 877282 h 877282"/>
              <a:gd name="connsiteX8" fmla="*/ 0 w 2092564"/>
              <a:gd name="connsiteY8" fmla="*/ 877282 h 877282"/>
              <a:gd name="connsiteX9" fmla="*/ 2695 w 2092564"/>
              <a:gd name="connsiteY9" fmla="*/ 850548 h 877282"/>
              <a:gd name="connsiteX10" fmla="*/ 1046282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1046282" y="0"/>
                </a:moveTo>
                <a:cubicBezTo>
                  <a:pt x="1561053" y="0"/>
                  <a:pt x="1990541" y="365141"/>
                  <a:pt x="2089869" y="850548"/>
                </a:cubicBezTo>
                <a:lnTo>
                  <a:pt x="2092564" y="877282"/>
                </a:lnTo>
                <a:lnTo>
                  <a:pt x="1774694" y="877282"/>
                </a:lnTo>
                <a:lnTo>
                  <a:pt x="1741827" y="771401"/>
                </a:lnTo>
                <a:cubicBezTo>
                  <a:pt x="1627232" y="500468"/>
                  <a:pt x="1358958" y="310363"/>
                  <a:pt x="1046283" y="310363"/>
                </a:cubicBezTo>
                <a:cubicBezTo>
                  <a:pt x="733608" y="310363"/>
                  <a:pt x="465334" y="500468"/>
                  <a:pt x="350739" y="771401"/>
                </a:cubicBezTo>
                <a:lnTo>
                  <a:pt x="317872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7E0A6E-65D8-44F3-85DC-07FB867B2C06}"/>
              </a:ext>
            </a:extLst>
          </p:cNvPr>
          <p:cNvSpPr/>
          <p:nvPr/>
        </p:nvSpPr>
        <p:spPr>
          <a:xfrm>
            <a:off x="9043448" y="3429000"/>
            <a:ext cx="2130458" cy="1127878"/>
          </a:xfrm>
          <a:custGeom>
            <a:avLst/>
            <a:gdLst>
              <a:gd name="connsiteX0" fmla="*/ 6316 w 2130458"/>
              <a:gd name="connsiteY0" fmla="*/ 0 h 1127878"/>
              <a:gd name="connsiteX1" fmla="*/ 313529 w 2130458"/>
              <a:gd name="connsiteY1" fmla="*/ 0 h 1127878"/>
              <a:gd name="connsiteX2" fmla="*/ 310365 w 2130458"/>
              <a:gd name="connsiteY2" fmla="*/ 62648 h 1127878"/>
              <a:gd name="connsiteX3" fmla="*/ 1065230 w 2130458"/>
              <a:gd name="connsiteY3" fmla="*/ 817513 h 1127878"/>
              <a:gd name="connsiteX4" fmla="*/ 1820095 w 2130458"/>
              <a:gd name="connsiteY4" fmla="*/ 62648 h 1127878"/>
              <a:gd name="connsiteX5" fmla="*/ 1816932 w 2130458"/>
              <a:gd name="connsiteY5" fmla="*/ 0 h 1127878"/>
              <a:gd name="connsiteX6" fmla="*/ 2124142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9" y="0"/>
                </a:lnTo>
                <a:lnTo>
                  <a:pt x="310365" y="62648"/>
                </a:lnTo>
                <a:cubicBezTo>
                  <a:pt x="310365" y="479548"/>
                  <a:pt x="648330" y="817513"/>
                  <a:pt x="1065230" y="817513"/>
                </a:cubicBezTo>
                <a:cubicBezTo>
                  <a:pt x="1482130" y="817513"/>
                  <a:pt x="1820095" y="479548"/>
                  <a:pt x="1820095" y="62648"/>
                </a:cubicBezTo>
                <a:lnTo>
                  <a:pt x="1816932" y="0"/>
                </a:lnTo>
                <a:lnTo>
                  <a:pt x="2124142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FE84B4-DD3B-4D87-AFE7-16DB93FBB955}"/>
              </a:ext>
            </a:extLst>
          </p:cNvPr>
          <p:cNvSpPr/>
          <p:nvPr/>
        </p:nvSpPr>
        <p:spPr>
          <a:xfrm>
            <a:off x="3100842" y="3429000"/>
            <a:ext cx="640080" cy="1252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E0F802-A626-47AA-A3AF-AC5ECADC0BFF}"/>
              </a:ext>
            </a:extLst>
          </p:cNvPr>
          <p:cNvSpPr/>
          <p:nvPr/>
        </p:nvSpPr>
        <p:spPr>
          <a:xfrm>
            <a:off x="5775960" y="3429000"/>
            <a:ext cx="640080" cy="1252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DA16D6-50FE-4CF5-B6FE-AC5479BA42FB}"/>
              </a:ext>
            </a:extLst>
          </p:cNvPr>
          <p:cNvSpPr/>
          <p:nvPr/>
        </p:nvSpPr>
        <p:spPr>
          <a:xfrm>
            <a:off x="8451078" y="3429000"/>
            <a:ext cx="640080" cy="1252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29" descr="Users">
            <a:extLst>
              <a:ext uri="{FF2B5EF4-FFF2-40B4-BE49-F238E27FC236}">
                <a16:creationId xmlns:a16="http://schemas.microsoft.com/office/drawing/2014/main" id="{8DBAFE65-3959-45B3-BEE7-F920005A05DE}"/>
              </a:ext>
            </a:extLst>
          </p:cNvPr>
          <p:cNvGrpSpPr/>
          <p:nvPr/>
        </p:nvGrpSpPr>
        <p:grpSpPr>
          <a:xfrm>
            <a:off x="9708627" y="3242092"/>
            <a:ext cx="800100" cy="499109"/>
            <a:chOff x="9708627" y="3179443"/>
            <a:chExt cx="800100" cy="499109"/>
          </a:xfrm>
          <a:solidFill>
            <a:schemeClr val="accent6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F57C2A4-A776-4B46-88A5-5C182914E509}"/>
                </a:ext>
              </a:extLst>
            </p:cNvPr>
            <p:cNvSpPr/>
            <p:nvPr/>
          </p:nvSpPr>
          <p:spPr>
            <a:xfrm>
              <a:off x="97943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90E7B1C-40BF-45D4-B3E4-156D73DF9D92}"/>
                </a:ext>
              </a:extLst>
            </p:cNvPr>
            <p:cNvSpPr/>
            <p:nvPr/>
          </p:nvSpPr>
          <p:spPr>
            <a:xfrm>
              <a:off x="102515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680D664-C435-4FB4-A652-30A741E2E04E}"/>
                </a:ext>
              </a:extLst>
            </p:cNvPr>
            <p:cNvSpPr/>
            <p:nvPr/>
          </p:nvSpPr>
          <p:spPr>
            <a:xfrm>
              <a:off x="9937227" y="350710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F8767F-CFEA-4036-A0D5-081042049B4B}"/>
                </a:ext>
              </a:extLst>
            </p:cNvPr>
            <p:cNvSpPr/>
            <p:nvPr/>
          </p:nvSpPr>
          <p:spPr>
            <a:xfrm>
              <a:off x="10022952" y="331279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4CCC0B-2722-4097-BFC8-FABFAB1F3748}"/>
                </a:ext>
              </a:extLst>
            </p:cNvPr>
            <p:cNvSpPr/>
            <p:nvPr/>
          </p:nvSpPr>
          <p:spPr>
            <a:xfrm>
              <a:off x="10198212" y="337375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5822D40-31C5-4E3C-A777-7901F86AEA42}"/>
                </a:ext>
              </a:extLst>
            </p:cNvPr>
            <p:cNvSpPr/>
            <p:nvPr/>
          </p:nvSpPr>
          <p:spPr>
            <a:xfrm>
              <a:off x="9708627" y="337375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Graphic 30" descr="Puzzle">
            <a:extLst>
              <a:ext uri="{FF2B5EF4-FFF2-40B4-BE49-F238E27FC236}">
                <a16:creationId xmlns:a16="http://schemas.microsoft.com/office/drawing/2014/main" id="{8D450361-FF10-435C-95FC-5BB8DF451D6F}"/>
              </a:ext>
            </a:extLst>
          </p:cNvPr>
          <p:cNvSpPr/>
          <p:nvPr/>
        </p:nvSpPr>
        <p:spPr>
          <a:xfrm>
            <a:off x="7052558" y="3091597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31" descr="Lightbulb">
            <a:extLst>
              <a:ext uri="{FF2B5EF4-FFF2-40B4-BE49-F238E27FC236}">
                <a16:creationId xmlns:a16="http://schemas.microsoft.com/office/drawing/2014/main" id="{4C68F443-C596-45C5-AC80-30FD3521D95E}"/>
              </a:ext>
            </a:extLst>
          </p:cNvPr>
          <p:cNvGrpSpPr/>
          <p:nvPr/>
        </p:nvGrpSpPr>
        <p:grpSpPr>
          <a:xfrm>
            <a:off x="4301240" y="3034447"/>
            <a:ext cx="914400" cy="914400"/>
            <a:chOff x="4301240" y="2971798"/>
            <a:chExt cx="914400" cy="914400"/>
          </a:xfrm>
          <a:solidFill>
            <a:schemeClr val="accent3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51E932-2408-45E2-8EF6-03FDC013C2BC}"/>
                </a:ext>
              </a:extLst>
            </p:cNvPr>
            <p:cNvSpPr/>
            <p:nvPr/>
          </p:nvSpPr>
          <p:spPr>
            <a:xfrm>
              <a:off x="4634615" y="358139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893AEF-BD39-4DAD-9D66-F98C06D0B42A}"/>
                </a:ext>
              </a:extLst>
            </p:cNvPr>
            <p:cNvSpPr/>
            <p:nvPr/>
          </p:nvSpPr>
          <p:spPr>
            <a:xfrm>
              <a:off x="4634615" y="367664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53E4354-42F0-42A0-B9DD-A9F4E1B44684}"/>
                </a:ext>
              </a:extLst>
            </p:cNvPr>
            <p:cNvSpPr/>
            <p:nvPr/>
          </p:nvSpPr>
          <p:spPr>
            <a:xfrm>
              <a:off x="4696527" y="377189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2D7BDC3-1490-40E8-AA38-45375E17C85A}"/>
                </a:ext>
              </a:extLst>
            </p:cNvPr>
            <p:cNvSpPr/>
            <p:nvPr/>
          </p:nvSpPr>
          <p:spPr>
            <a:xfrm>
              <a:off x="4510790" y="302894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32" descr="Rocket">
            <a:extLst>
              <a:ext uri="{FF2B5EF4-FFF2-40B4-BE49-F238E27FC236}">
                <a16:creationId xmlns:a16="http://schemas.microsoft.com/office/drawing/2014/main" id="{2FCC6E4A-CCF9-4C18-9638-9BD472E82B8D}"/>
              </a:ext>
            </a:extLst>
          </p:cNvPr>
          <p:cNvGrpSpPr/>
          <p:nvPr/>
        </p:nvGrpSpPr>
        <p:grpSpPr>
          <a:xfrm>
            <a:off x="1626122" y="3034448"/>
            <a:ext cx="914400" cy="914400"/>
            <a:chOff x="1626122" y="2971799"/>
            <a:chExt cx="914400" cy="914400"/>
          </a:xfrm>
          <a:solidFill>
            <a:schemeClr val="accent2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F93477-69BF-42B7-9040-9C8B1DF99CA7}"/>
                </a:ext>
              </a:extLst>
            </p:cNvPr>
            <p:cNvSpPr/>
            <p:nvPr/>
          </p:nvSpPr>
          <p:spPr>
            <a:xfrm>
              <a:off x="2291919" y="30467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84C71AF-F365-4407-AAA5-80109E3FC45C}"/>
                </a:ext>
              </a:extLst>
            </p:cNvPr>
            <p:cNvSpPr/>
            <p:nvPr/>
          </p:nvSpPr>
          <p:spPr>
            <a:xfrm>
              <a:off x="1699528" y="33086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683D8A1-5FCE-41BC-BBD3-3E89F11D3740}"/>
                </a:ext>
              </a:extLst>
            </p:cNvPr>
            <p:cNvSpPr/>
            <p:nvPr/>
          </p:nvSpPr>
          <p:spPr>
            <a:xfrm>
              <a:off x="1979540" y="35718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26AF96E-3877-4672-AF47-C606B326B949}"/>
                </a:ext>
              </a:extLst>
            </p:cNvPr>
            <p:cNvSpPr/>
            <p:nvPr/>
          </p:nvSpPr>
          <p:spPr>
            <a:xfrm>
              <a:off x="1902347" y="30899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915F302-903B-4707-99C0-C4C68CC3FB3D}"/>
                </a:ext>
              </a:extLst>
            </p:cNvPr>
            <p:cNvSpPr/>
            <p:nvPr/>
          </p:nvSpPr>
          <p:spPr>
            <a:xfrm>
              <a:off x="1790159" y="35779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4BC01EF-9AC3-481D-A000-FA92C4D11B9C}"/>
              </a:ext>
            </a:extLst>
          </p:cNvPr>
          <p:cNvSpPr txBox="1"/>
          <p:nvPr/>
        </p:nvSpPr>
        <p:spPr>
          <a:xfrm>
            <a:off x="893551" y="4697630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8D71BE-11B6-4BF6-8B0E-FD5F3A30052A}"/>
              </a:ext>
            </a:extLst>
          </p:cNvPr>
          <p:cNvSpPr txBox="1"/>
          <p:nvPr/>
        </p:nvSpPr>
        <p:spPr>
          <a:xfrm>
            <a:off x="3564893" y="1227946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8124BF-DB9D-493F-A5B7-D4C3E83FBD3F}"/>
              </a:ext>
            </a:extLst>
          </p:cNvPr>
          <p:cNvSpPr txBox="1"/>
          <p:nvPr/>
        </p:nvSpPr>
        <p:spPr>
          <a:xfrm>
            <a:off x="6243789" y="4697630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294DDC7-8747-473C-AD6F-A8BDF02438A4}"/>
              </a:ext>
            </a:extLst>
          </p:cNvPr>
          <p:cNvSpPr txBox="1"/>
          <p:nvPr/>
        </p:nvSpPr>
        <p:spPr>
          <a:xfrm>
            <a:off x="8915131" y="1227946"/>
            <a:ext cx="2379537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2FC4D7-04A8-41EB-9C78-7618748B4EFA}"/>
              </a:ext>
            </a:extLst>
          </p:cNvPr>
          <p:cNvSpPr txBox="1"/>
          <p:nvPr/>
        </p:nvSpPr>
        <p:spPr>
          <a:xfrm>
            <a:off x="950223" y="1781944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257D95C-F92C-4BC7-8072-5249CC48ABF7}"/>
              </a:ext>
            </a:extLst>
          </p:cNvPr>
          <p:cNvSpPr txBox="1"/>
          <p:nvPr/>
        </p:nvSpPr>
        <p:spPr>
          <a:xfrm>
            <a:off x="3629119" y="4697630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33EF46-88E5-45B3-B2DB-30DC78F8FB8E}"/>
              </a:ext>
            </a:extLst>
          </p:cNvPr>
          <p:cNvSpPr txBox="1"/>
          <p:nvPr/>
        </p:nvSpPr>
        <p:spPr>
          <a:xfrm>
            <a:off x="6300461" y="1781944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E0BC6F-D72C-45DA-A51D-7A8C4F04FE7A}"/>
              </a:ext>
            </a:extLst>
          </p:cNvPr>
          <p:cNvSpPr txBox="1"/>
          <p:nvPr/>
        </p:nvSpPr>
        <p:spPr>
          <a:xfrm>
            <a:off x="8971803" y="4697630"/>
            <a:ext cx="226619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4448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8578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Alternating Process – Slide Template</vt:lpstr>
      <vt:lpstr>Circle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Alternating Process</dc:title>
  <dc:creator>PresentationGO.com</dc:creator>
  <dc:description>© Copyright PresentationGO.com</dc:description>
  <dcterms:created xsi:type="dcterms:W3CDTF">2014-11-26T05:14:11Z</dcterms:created>
  <dcterms:modified xsi:type="dcterms:W3CDTF">2020-07-30T18:07:57Z</dcterms:modified>
  <cp:category>Charts &amp; Diagrams</cp:category>
</cp:coreProperties>
</file>