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3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51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Circle Arrow Diverging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A38218D-FFE6-45CD-BA8F-28468882639E}"/>
              </a:ext>
            </a:extLst>
          </p:cNvPr>
          <p:cNvSpPr/>
          <p:nvPr/>
        </p:nvSpPr>
        <p:spPr>
          <a:xfrm>
            <a:off x="4846727" y="1442503"/>
            <a:ext cx="781346" cy="9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21" y="21600"/>
                </a:moveTo>
                <a:lnTo>
                  <a:pt x="21600" y="4909"/>
                </a:lnTo>
                <a:cubicBezTo>
                  <a:pt x="15236" y="1800"/>
                  <a:pt x="7859" y="0"/>
                  <a:pt x="0" y="0"/>
                </a:cubicBezTo>
                <a:lnTo>
                  <a:pt x="0" y="19309"/>
                </a:lnTo>
                <a:cubicBezTo>
                  <a:pt x="3713" y="19268"/>
                  <a:pt x="7232" y="20086"/>
                  <a:pt x="1022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0146060-5F32-4FF8-800A-15E6C7085E09}"/>
              </a:ext>
            </a:extLst>
          </p:cNvPr>
          <p:cNvSpPr/>
          <p:nvPr/>
        </p:nvSpPr>
        <p:spPr>
          <a:xfrm>
            <a:off x="5945492" y="4180694"/>
            <a:ext cx="983657" cy="983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6" y="0"/>
                </a:moveTo>
                <a:lnTo>
                  <a:pt x="0" y="9038"/>
                </a:lnTo>
                <a:cubicBezTo>
                  <a:pt x="3026" y="14247"/>
                  <a:pt x="7353" y="18574"/>
                  <a:pt x="12562" y="21600"/>
                </a:cubicBezTo>
                <a:lnTo>
                  <a:pt x="21600" y="5974"/>
                </a:lnTo>
                <a:cubicBezTo>
                  <a:pt x="19111" y="4519"/>
                  <a:pt x="17043" y="2451"/>
                  <a:pt x="1562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3B67541-7625-4188-813F-15484FA5224F}"/>
              </a:ext>
            </a:extLst>
          </p:cNvPr>
          <p:cNvSpPr/>
          <p:nvPr/>
        </p:nvSpPr>
        <p:spPr>
          <a:xfrm>
            <a:off x="5596677" y="2331979"/>
            <a:ext cx="920870" cy="781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91" y="21600"/>
                </a:moveTo>
                <a:lnTo>
                  <a:pt x="21600" y="21600"/>
                </a:lnTo>
                <a:cubicBezTo>
                  <a:pt x="21600" y="13741"/>
                  <a:pt x="19800" y="6364"/>
                  <a:pt x="16691" y="0"/>
                </a:cubicBezTo>
                <a:lnTo>
                  <a:pt x="0" y="11379"/>
                </a:lnTo>
                <a:cubicBezTo>
                  <a:pt x="1432" y="14368"/>
                  <a:pt x="2291" y="17839"/>
                  <a:pt x="229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7073903-4BE5-4986-BA14-7A429835CC25}"/>
              </a:ext>
            </a:extLst>
          </p:cNvPr>
          <p:cNvSpPr/>
          <p:nvPr/>
        </p:nvSpPr>
        <p:spPr>
          <a:xfrm>
            <a:off x="5265305" y="1686674"/>
            <a:ext cx="983657" cy="983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74" y="21600"/>
                </a:moveTo>
                <a:lnTo>
                  <a:pt x="21600" y="12562"/>
                </a:lnTo>
                <a:cubicBezTo>
                  <a:pt x="18574" y="7353"/>
                  <a:pt x="14247" y="3026"/>
                  <a:pt x="9038" y="0"/>
                </a:cubicBezTo>
                <a:lnTo>
                  <a:pt x="0" y="15626"/>
                </a:lnTo>
                <a:cubicBezTo>
                  <a:pt x="2489" y="17081"/>
                  <a:pt x="4557" y="19111"/>
                  <a:pt x="5974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6544BFC-02A1-4440-A112-9B9D80691BA5}"/>
              </a:ext>
            </a:extLst>
          </p:cNvPr>
          <p:cNvSpPr/>
          <p:nvPr/>
        </p:nvSpPr>
        <p:spPr>
          <a:xfrm>
            <a:off x="6573357" y="4494626"/>
            <a:ext cx="783089" cy="9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332"/>
                </a:moveTo>
                <a:cubicBezTo>
                  <a:pt x="17896" y="2332"/>
                  <a:pt x="14384" y="1473"/>
                  <a:pt x="11353" y="0"/>
                </a:cubicBezTo>
                <a:lnTo>
                  <a:pt x="0" y="16691"/>
                </a:lnTo>
                <a:cubicBezTo>
                  <a:pt x="6350" y="19800"/>
                  <a:pt x="13710" y="21600"/>
                  <a:pt x="21552" y="21600"/>
                </a:cubicBezTo>
                <a:lnTo>
                  <a:pt x="21552" y="21600"/>
                </a:lnTo>
                <a:lnTo>
                  <a:pt x="21552" y="2332"/>
                </a:lnTo>
                <a:lnTo>
                  <a:pt x="21600" y="233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1712F06-BC6F-4076-A127-3064757D7779}"/>
              </a:ext>
            </a:extLst>
          </p:cNvPr>
          <p:cNvSpPr/>
          <p:nvPr/>
        </p:nvSpPr>
        <p:spPr>
          <a:xfrm>
            <a:off x="7427950" y="4494626"/>
            <a:ext cx="781346" cy="9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291"/>
                </a:moveTo>
                <a:lnTo>
                  <a:pt x="0" y="21600"/>
                </a:lnTo>
                <a:cubicBezTo>
                  <a:pt x="7859" y="21600"/>
                  <a:pt x="15236" y="19800"/>
                  <a:pt x="21600" y="16691"/>
                </a:cubicBezTo>
                <a:lnTo>
                  <a:pt x="10221" y="0"/>
                </a:lnTo>
                <a:cubicBezTo>
                  <a:pt x="7232" y="1432"/>
                  <a:pt x="3761" y="2291"/>
                  <a:pt x="0" y="22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1C621A0-33B5-4C56-A171-C1F05FC5DBFB}"/>
              </a:ext>
            </a:extLst>
          </p:cNvPr>
          <p:cNvSpPr/>
          <p:nvPr/>
        </p:nvSpPr>
        <p:spPr>
          <a:xfrm>
            <a:off x="7863969" y="4180694"/>
            <a:ext cx="983657" cy="983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74"/>
                </a:moveTo>
                <a:lnTo>
                  <a:pt x="9038" y="21600"/>
                </a:lnTo>
                <a:cubicBezTo>
                  <a:pt x="14247" y="18574"/>
                  <a:pt x="18574" y="14247"/>
                  <a:pt x="21600" y="9038"/>
                </a:cubicBezTo>
                <a:lnTo>
                  <a:pt x="5974" y="0"/>
                </a:lnTo>
                <a:cubicBezTo>
                  <a:pt x="4519" y="2489"/>
                  <a:pt x="2451" y="4557"/>
                  <a:pt x="0" y="597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EAA10E6-A9B8-451D-B3A9-963E228BD571}"/>
              </a:ext>
            </a:extLst>
          </p:cNvPr>
          <p:cNvSpPr/>
          <p:nvPr/>
        </p:nvSpPr>
        <p:spPr>
          <a:xfrm>
            <a:off x="3346828" y="1686674"/>
            <a:ext cx="983657" cy="983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26"/>
                </a:moveTo>
                <a:lnTo>
                  <a:pt x="12562" y="0"/>
                </a:lnTo>
                <a:cubicBezTo>
                  <a:pt x="7353" y="3026"/>
                  <a:pt x="3026" y="7353"/>
                  <a:pt x="0" y="12562"/>
                </a:cubicBezTo>
                <a:lnTo>
                  <a:pt x="15626" y="21600"/>
                </a:lnTo>
                <a:cubicBezTo>
                  <a:pt x="17081" y="19111"/>
                  <a:pt x="19149" y="17081"/>
                  <a:pt x="21600" y="156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B0DA5CF-4A61-4EF7-A857-F58EAA2D2C2F}"/>
              </a:ext>
            </a:extLst>
          </p:cNvPr>
          <p:cNvSpPr/>
          <p:nvPr/>
        </p:nvSpPr>
        <p:spPr>
          <a:xfrm>
            <a:off x="5683880" y="3744675"/>
            <a:ext cx="920870" cy="781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09" y="0"/>
                </a:moveTo>
                <a:lnTo>
                  <a:pt x="0" y="0"/>
                </a:lnTo>
                <a:cubicBezTo>
                  <a:pt x="0" y="7859"/>
                  <a:pt x="1800" y="15236"/>
                  <a:pt x="4909" y="21600"/>
                </a:cubicBezTo>
                <a:lnTo>
                  <a:pt x="21600" y="10221"/>
                </a:lnTo>
                <a:cubicBezTo>
                  <a:pt x="20168" y="7232"/>
                  <a:pt x="19309" y="3761"/>
                  <a:pt x="1930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30C40CD-F33F-47CB-ADF1-E5D533A8FF95}"/>
              </a:ext>
            </a:extLst>
          </p:cNvPr>
          <p:cNvSpPr/>
          <p:nvPr/>
        </p:nvSpPr>
        <p:spPr>
          <a:xfrm>
            <a:off x="3992132" y="1442503"/>
            <a:ext cx="781346" cy="9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309"/>
                </a:moveTo>
                <a:lnTo>
                  <a:pt x="21600" y="19309"/>
                </a:lnTo>
                <a:lnTo>
                  <a:pt x="21600" y="0"/>
                </a:lnTo>
                <a:lnTo>
                  <a:pt x="21600" y="0"/>
                </a:lnTo>
                <a:cubicBezTo>
                  <a:pt x="13741" y="0"/>
                  <a:pt x="6364" y="1800"/>
                  <a:pt x="0" y="4909"/>
                </a:cubicBezTo>
                <a:lnTo>
                  <a:pt x="11379" y="21600"/>
                </a:lnTo>
                <a:cubicBezTo>
                  <a:pt x="14368" y="20127"/>
                  <a:pt x="17839" y="19309"/>
                  <a:pt x="21600" y="1930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BB96D68E-42AF-41BD-95C7-F0AEAA700A38}"/>
              </a:ext>
            </a:extLst>
          </p:cNvPr>
          <p:cNvSpPr/>
          <p:nvPr/>
        </p:nvSpPr>
        <p:spPr>
          <a:xfrm>
            <a:off x="5369949" y="3176110"/>
            <a:ext cx="1405720" cy="505780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31F5F00-045D-467B-BB3A-ECCC88F45DFB}"/>
              </a:ext>
            </a:extLst>
          </p:cNvPr>
          <p:cNvSpPr/>
          <p:nvPr/>
        </p:nvSpPr>
        <p:spPr>
          <a:xfrm>
            <a:off x="2910809" y="2331979"/>
            <a:ext cx="1260568" cy="1582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7" h="21400" extrusionOk="0">
                <a:moveTo>
                  <a:pt x="17210" y="7829"/>
                </a:moveTo>
                <a:cubicBezTo>
                  <a:pt x="17499" y="7027"/>
                  <a:pt x="17876" y="6272"/>
                  <a:pt x="18397" y="5565"/>
                </a:cubicBezTo>
                <a:lnTo>
                  <a:pt x="6583" y="0"/>
                </a:lnTo>
                <a:cubicBezTo>
                  <a:pt x="4788" y="2547"/>
                  <a:pt x="3601" y="5424"/>
                  <a:pt x="3225" y="8489"/>
                </a:cubicBezTo>
                <a:cubicBezTo>
                  <a:pt x="3109" y="9503"/>
                  <a:pt x="2095" y="10281"/>
                  <a:pt x="850" y="10281"/>
                </a:cubicBezTo>
                <a:lnTo>
                  <a:pt x="850" y="10281"/>
                </a:lnTo>
                <a:cubicBezTo>
                  <a:pt x="126" y="10281"/>
                  <a:pt x="-250" y="10941"/>
                  <a:pt x="184" y="11413"/>
                </a:cubicBezTo>
                <a:lnTo>
                  <a:pt x="9218" y="20798"/>
                </a:lnTo>
                <a:cubicBezTo>
                  <a:pt x="10000" y="21600"/>
                  <a:pt x="11505" y="21600"/>
                  <a:pt x="12287" y="20798"/>
                </a:cubicBezTo>
                <a:lnTo>
                  <a:pt x="20626" y="12121"/>
                </a:lnTo>
                <a:cubicBezTo>
                  <a:pt x="21350" y="11366"/>
                  <a:pt x="20684" y="10281"/>
                  <a:pt x="19526" y="10281"/>
                </a:cubicBezTo>
                <a:lnTo>
                  <a:pt x="19526" y="10281"/>
                </a:lnTo>
                <a:cubicBezTo>
                  <a:pt x="17962" y="10281"/>
                  <a:pt x="16775" y="9079"/>
                  <a:pt x="17210" y="782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B406CD3-8B50-431C-A123-81B125BAC0E9}"/>
              </a:ext>
            </a:extLst>
          </p:cNvPr>
          <p:cNvSpPr/>
          <p:nvPr/>
        </p:nvSpPr>
        <p:spPr>
          <a:xfrm>
            <a:off x="8020934" y="2942405"/>
            <a:ext cx="1260258" cy="1582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2" h="21400" extrusionOk="0">
                <a:moveTo>
                  <a:pt x="20743" y="9987"/>
                </a:moveTo>
                <a:lnTo>
                  <a:pt x="11709" y="602"/>
                </a:lnTo>
                <a:cubicBezTo>
                  <a:pt x="10927" y="-200"/>
                  <a:pt x="9422" y="-200"/>
                  <a:pt x="8640" y="602"/>
                </a:cubicBezTo>
                <a:lnTo>
                  <a:pt x="301" y="9279"/>
                </a:lnTo>
                <a:cubicBezTo>
                  <a:pt x="-423" y="10034"/>
                  <a:pt x="243" y="11119"/>
                  <a:pt x="1401" y="11119"/>
                </a:cubicBezTo>
                <a:lnTo>
                  <a:pt x="1401" y="11119"/>
                </a:lnTo>
                <a:cubicBezTo>
                  <a:pt x="2965" y="11119"/>
                  <a:pt x="4152" y="12345"/>
                  <a:pt x="3717" y="13571"/>
                </a:cubicBezTo>
                <a:cubicBezTo>
                  <a:pt x="3428" y="14373"/>
                  <a:pt x="3052" y="15128"/>
                  <a:pt x="2530" y="15835"/>
                </a:cubicBezTo>
                <a:lnTo>
                  <a:pt x="14344" y="21400"/>
                </a:lnTo>
                <a:cubicBezTo>
                  <a:pt x="16139" y="18853"/>
                  <a:pt x="17326" y="15976"/>
                  <a:pt x="17703" y="12911"/>
                </a:cubicBezTo>
                <a:cubicBezTo>
                  <a:pt x="17818" y="11897"/>
                  <a:pt x="18832" y="11119"/>
                  <a:pt x="20077" y="11119"/>
                </a:cubicBezTo>
                <a:lnTo>
                  <a:pt x="20077" y="11119"/>
                </a:lnTo>
                <a:cubicBezTo>
                  <a:pt x="20772" y="11119"/>
                  <a:pt x="21177" y="10435"/>
                  <a:pt x="20743" y="998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6" name="Graphic 15" descr="Bar graph with downward trend with solid fill">
            <a:extLst>
              <a:ext uri="{FF2B5EF4-FFF2-40B4-BE49-F238E27FC236}">
                <a16:creationId xmlns:a16="http://schemas.microsoft.com/office/drawing/2014/main" id="{FF05CA88-0947-4F02-A01A-3588FDCF3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9666" y="1590700"/>
            <a:ext cx="566838" cy="566838"/>
          </a:xfrm>
          <a:prstGeom prst="rect">
            <a:avLst/>
          </a:prstGeom>
          <a:effectLst/>
        </p:spPr>
      </p:pic>
      <p:pic>
        <p:nvPicPr>
          <p:cNvPr id="17" name="Graphic 16" descr="Bullseye with solid fill">
            <a:extLst>
              <a:ext uri="{FF2B5EF4-FFF2-40B4-BE49-F238E27FC236}">
                <a16:creationId xmlns:a16="http://schemas.microsoft.com/office/drawing/2014/main" id="{987F7816-2508-4E10-8D2E-C69FE4DFA0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67644" y="3461256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3986C7DA-7283-44EB-BD4A-C278F3A835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8782" y="1931912"/>
            <a:ext cx="566838" cy="566838"/>
          </a:xfrm>
          <a:prstGeom prst="rect">
            <a:avLst/>
          </a:prstGeom>
          <a:effectLst/>
        </p:spPr>
      </p:pic>
      <p:pic>
        <p:nvPicPr>
          <p:cNvPr id="19" name="Graphic 18" descr="Hourglass 30% with solid fill">
            <a:extLst>
              <a:ext uri="{FF2B5EF4-FFF2-40B4-BE49-F238E27FC236}">
                <a16:creationId xmlns:a16="http://schemas.microsoft.com/office/drawing/2014/main" id="{AFB18403-FBF2-40AC-854A-B59B627AB6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45870" y="469608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Lightbulb with solid fill">
            <a:extLst>
              <a:ext uri="{FF2B5EF4-FFF2-40B4-BE49-F238E27FC236}">
                <a16:creationId xmlns:a16="http://schemas.microsoft.com/office/drawing/2014/main" id="{6BEF4C40-2193-4F1D-B2CC-2FCB31B049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11456" y="436817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Research with solid fill">
            <a:extLst>
              <a:ext uri="{FF2B5EF4-FFF2-40B4-BE49-F238E27FC236}">
                <a16:creationId xmlns:a16="http://schemas.microsoft.com/office/drawing/2014/main" id="{02742881-A4D4-49A0-BDE0-7AE9D818C3E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57674" y="2772205"/>
            <a:ext cx="566838" cy="566838"/>
          </a:xfrm>
          <a:prstGeom prst="rect">
            <a:avLst/>
          </a:prstGeom>
          <a:effec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64490B0-1649-4C06-9B43-71ED6A1DE3EE}"/>
              </a:ext>
            </a:extLst>
          </p:cNvPr>
          <p:cNvSpPr txBox="1"/>
          <p:nvPr/>
        </p:nvSpPr>
        <p:spPr>
          <a:xfrm>
            <a:off x="3542314" y="18741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DDD1C2-B6E7-49F3-BDCB-E566C9D22B86}"/>
              </a:ext>
            </a:extLst>
          </p:cNvPr>
          <p:cNvSpPr txBox="1"/>
          <p:nvPr/>
        </p:nvSpPr>
        <p:spPr>
          <a:xfrm>
            <a:off x="4835212" y="158596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C86D98-CFAB-49E0-AA2A-6F6E182FC508}"/>
              </a:ext>
            </a:extLst>
          </p:cNvPr>
          <p:cNvSpPr txBox="1"/>
          <p:nvPr/>
        </p:nvSpPr>
        <p:spPr>
          <a:xfrm>
            <a:off x="5775000" y="253822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C51F14-B591-4A2E-A5B0-E2DE1161B6CF}"/>
              </a:ext>
            </a:extLst>
          </p:cNvPr>
          <p:cNvSpPr txBox="1"/>
          <p:nvPr/>
        </p:nvSpPr>
        <p:spPr>
          <a:xfrm>
            <a:off x="5798346" y="375863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C21EF7-7776-4CE0-AC54-099B241ACE15}"/>
              </a:ext>
            </a:extLst>
          </p:cNvPr>
          <p:cNvSpPr txBox="1"/>
          <p:nvPr/>
        </p:nvSpPr>
        <p:spPr>
          <a:xfrm>
            <a:off x="6760828" y="471789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9B62A4-99C8-41E0-BDF4-BAC43A1A8534}"/>
              </a:ext>
            </a:extLst>
          </p:cNvPr>
          <p:cNvSpPr txBox="1"/>
          <p:nvPr/>
        </p:nvSpPr>
        <p:spPr>
          <a:xfrm>
            <a:off x="8049697" y="4339837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F5B12F-81AC-45F8-84C9-AFF1132663E1}"/>
              </a:ext>
            </a:extLst>
          </p:cNvPr>
          <p:cNvSpPr txBox="1"/>
          <p:nvPr/>
        </p:nvSpPr>
        <p:spPr>
          <a:xfrm>
            <a:off x="5212255" y="3244334"/>
            <a:ext cx="175264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CA81073-4E4D-4C2A-9B9C-828F5A024456}"/>
              </a:ext>
            </a:extLst>
          </p:cNvPr>
          <p:cNvGrpSpPr/>
          <p:nvPr/>
        </p:nvGrpSpPr>
        <p:grpSpPr>
          <a:xfrm>
            <a:off x="1432730" y="4020823"/>
            <a:ext cx="2926080" cy="1290153"/>
            <a:chOff x="332936" y="4652338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A9044A8-9654-4397-A40C-A789E24D68E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DCEAF81-F2DA-435F-9B72-9BD58B7279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C07D396-4F12-4FB2-B48A-90300E41C5E7}"/>
              </a:ext>
            </a:extLst>
          </p:cNvPr>
          <p:cNvGrpSpPr/>
          <p:nvPr/>
        </p:nvGrpSpPr>
        <p:grpSpPr>
          <a:xfrm>
            <a:off x="7833191" y="1533425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87225F-73FD-4A09-B864-614D205382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48C70B9-6F6B-4EAE-AC03-89ED81C157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Circle Arrow Diverging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A38218D-FFE6-45CD-BA8F-28468882639E}"/>
              </a:ext>
            </a:extLst>
          </p:cNvPr>
          <p:cNvSpPr/>
          <p:nvPr/>
        </p:nvSpPr>
        <p:spPr>
          <a:xfrm>
            <a:off x="4846727" y="1442503"/>
            <a:ext cx="781346" cy="9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21" y="21600"/>
                </a:moveTo>
                <a:lnTo>
                  <a:pt x="21600" y="4909"/>
                </a:lnTo>
                <a:cubicBezTo>
                  <a:pt x="15236" y="1800"/>
                  <a:pt x="7859" y="0"/>
                  <a:pt x="0" y="0"/>
                </a:cubicBezTo>
                <a:lnTo>
                  <a:pt x="0" y="19309"/>
                </a:lnTo>
                <a:cubicBezTo>
                  <a:pt x="3713" y="19268"/>
                  <a:pt x="7232" y="20086"/>
                  <a:pt x="1022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0146060-5F32-4FF8-800A-15E6C7085E09}"/>
              </a:ext>
            </a:extLst>
          </p:cNvPr>
          <p:cNvSpPr/>
          <p:nvPr/>
        </p:nvSpPr>
        <p:spPr>
          <a:xfrm>
            <a:off x="5945492" y="4180694"/>
            <a:ext cx="983657" cy="983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6" y="0"/>
                </a:moveTo>
                <a:lnTo>
                  <a:pt x="0" y="9038"/>
                </a:lnTo>
                <a:cubicBezTo>
                  <a:pt x="3026" y="14247"/>
                  <a:pt x="7353" y="18574"/>
                  <a:pt x="12562" y="21600"/>
                </a:cubicBezTo>
                <a:lnTo>
                  <a:pt x="21600" y="5974"/>
                </a:lnTo>
                <a:cubicBezTo>
                  <a:pt x="19111" y="4519"/>
                  <a:pt x="17043" y="2451"/>
                  <a:pt x="1562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3B67541-7625-4188-813F-15484FA5224F}"/>
              </a:ext>
            </a:extLst>
          </p:cNvPr>
          <p:cNvSpPr/>
          <p:nvPr/>
        </p:nvSpPr>
        <p:spPr>
          <a:xfrm>
            <a:off x="5596677" y="2331979"/>
            <a:ext cx="920870" cy="781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91" y="21600"/>
                </a:moveTo>
                <a:lnTo>
                  <a:pt x="21600" y="21600"/>
                </a:lnTo>
                <a:cubicBezTo>
                  <a:pt x="21600" y="13741"/>
                  <a:pt x="19800" y="6364"/>
                  <a:pt x="16691" y="0"/>
                </a:cubicBezTo>
                <a:lnTo>
                  <a:pt x="0" y="11379"/>
                </a:lnTo>
                <a:cubicBezTo>
                  <a:pt x="1432" y="14368"/>
                  <a:pt x="2291" y="17839"/>
                  <a:pt x="229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7073903-4BE5-4986-BA14-7A429835CC25}"/>
              </a:ext>
            </a:extLst>
          </p:cNvPr>
          <p:cNvSpPr/>
          <p:nvPr/>
        </p:nvSpPr>
        <p:spPr>
          <a:xfrm>
            <a:off x="5265305" y="1686674"/>
            <a:ext cx="983657" cy="983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74" y="21600"/>
                </a:moveTo>
                <a:lnTo>
                  <a:pt x="21600" y="12562"/>
                </a:lnTo>
                <a:cubicBezTo>
                  <a:pt x="18574" y="7353"/>
                  <a:pt x="14247" y="3026"/>
                  <a:pt x="9038" y="0"/>
                </a:cubicBezTo>
                <a:lnTo>
                  <a:pt x="0" y="15626"/>
                </a:lnTo>
                <a:cubicBezTo>
                  <a:pt x="2489" y="17081"/>
                  <a:pt x="4557" y="19111"/>
                  <a:pt x="5974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6544BFC-02A1-4440-A112-9B9D80691BA5}"/>
              </a:ext>
            </a:extLst>
          </p:cNvPr>
          <p:cNvSpPr/>
          <p:nvPr/>
        </p:nvSpPr>
        <p:spPr>
          <a:xfrm>
            <a:off x="6573357" y="4494626"/>
            <a:ext cx="783089" cy="9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332"/>
                </a:moveTo>
                <a:cubicBezTo>
                  <a:pt x="17896" y="2332"/>
                  <a:pt x="14384" y="1473"/>
                  <a:pt x="11353" y="0"/>
                </a:cubicBezTo>
                <a:lnTo>
                  <a:pt x="0" y="16691"/>
                </a:lnTo>
                <a:cubicBezTo>
                  <a:pt x="6350" y="19800"/>
                  <a:pt x="13710" y="21600"/>
                  <a:pt x="21552" y="21600"/>
                </a:cubicBezTo>
                <a:lnTo>
                  <a:pt x="21552" y="21600"/>
                </a:lnTo>
                <a:lnTo>
                  <a:pt x="21552" y="2332"/>
                </a:lnTo>
                <a:lnTo>
                  <a:pt x="21600" y="233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1712F06-BC6F-4076-A127-3064757D7779}"/>
              </a:ext>
            </a:extLst>
          </p:cNvPr>
          <p:cNvSpPr/>
          <p:nvPr/>
        </p:nvSpPr>
        <p:spPr>
          <a:xfrm>
            <a:off x="7427950" y="4494626"/>
            <a:ext cx="781346" cy="9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291"/>
                </a:moveTo>
                <a:lnTo>
                  <a:pt x="0" y="21600"/>
                </a:lnTo>
                <a:cubicBezTo>
                  <a:pt x="7859" y="21600"/>
                  <a:pt x="15236" y="19800"/>
                  <a:pt x="21600" y="16691"/>
                </a:cubicBezTo>
                <a:lnTo>
                  <a:pt x="10221" y="0"/>
                </a:lnTo>
                <a:cubicBezTo>
                  <a:pt x="7232" y="1432"/>
                  <a:pt x="3761" y="2291"/>
                  <a:pt x="0" y="22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1C621A0-33B5-4C56-A171-C1F05FC5DBFB}"/>
              </a:ext>
            </a:extLst>
          </p:cNvPr>
          <p:cNvSpPr/>
          <p:nvPr/>
        </p:nvSpPr>
        <p:spPr>
          <a:xfrm>
            <a:off x="7863969" y="4180694"/>
            <a:ext cx="983657" cy="983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74"/>
                </a:moveTo>
                <a:lnTo>
                  <a:pt x="9038" y="21600"/>
                </a:lnTo>
                <a:cubicBezTo>
                  <a:pt x="14247" y="18574"/>
                  <a:pt x="18574" y="14247"/>
                  <a:pt x="21600" y="9038"/>
                </a:cubicBezTo>
                <a:lnTo>
                  <a:pt x="5974" y="0"/>
                </a:lnTo>
                <a:cubicBezTo>
                  <a:pt x="4519" y="2489"/>
                  <a:pt x="2451" y="4557"/>
                  <a:pt x="0" y="597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EAA10E6-A9B8-451D-B3A9-963E228BD571}"/>
              </a:ext>
            </a:extLst>
          </p:cNvPr>
          <p:cNvSpPr/>
          <p:nvPr/>
        </p:nvSpPr>
        <p:spPr>
          <a:xfrm>
            <a:off x="3346828" y="1686674"/>
            <a:ext cx="983657" cy="983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26"/>
                </a:moveTo>
                <a:lnTo>
                  <a:pt x="12562" y="0"/>
                </a:lnTo>
                <a:cubicBezTo>
                  <a:pt x="7353" y="3026"/>
                  <a:pt x="3026" y="7353"/>
                  <a:pt x="0" y="12562"/>
                </a:cubicBezTo>
                <a:lnTo>
                  <a:pt x="15626" y="21600"/>
                </a:lnTo>
                <a:cubicBezTo>
                  <a:pt x="17081" y="19111"/>
                  <a:pt x="19149" y="17081"/>
                  <a:pt x="21600" y="156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B0DA5CF-4A61-4EF7-A857-F58EAA2D2C2F}"/>
              </a:ext>
            </a:extLst>
          </p:cNvPr>
          <p:cNvSpPr/>
          <p:nvPr/>
        </p:nvSpPr>
        <p:spPr>
          <a:xfrm>
            <a:off x="5683880" y="3744675"/>
            <a:ext cx="920870" cy="781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09" y="0"/>
                </a:moveTo>
                <a:lnTo>
                  <a:pt x="0" y="0"/>
                </a:lnTo>
                <a:cubicBezTo>
                  <a:pt x="0" y="7859"/>
                  <a:pt x="1800" y="15236"/>
                  <a:pt x="4909" y="21600"/>
                </a:cubicBezTo>
                <a:lnTo>
                  <a:pt x="21600" y="10221"/>
                </a:lnTo>
                <a:cubicBezTo>
                  <a:pt x="20168" y="7232"/>
                  <a:pt x="19309" y="3761"/>
                  <a:pt x="1930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30C40CD-F33F-47CB-ADF1-E5D533A8FF95}"/>
              </a:ext>
            </a:extLst>
          </p:cNvPr>
          <p:cNvSpPr/>
          <p:nvPr/>
        </p:nvSpPr>
        <p:spPr>
          <a:xfrm>
            <a:off x="3992132" y="1442503"/>
            <a:ext cx="781346" cy="9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309"/>
                </a:moveTo>
                <a:lnTo>
                  <a:pt x="21600" y="19309"/>
                </a:lnTo>
                <a:lnTo>
                  <a:pt x="21600" y="0"/>
                </a:lnTo>
                <a:lnTo>
                  <a:pt x="21600" y="0"/>
                </a:lnTo>
                <a:cubicBezTo>
                  <a:pt x="13741" y="0"/>
                  <a:pt x="6364" y="1800"/>
                  <a:pt x="0" y="4909"/>
                </a:cubicBezTo>
                <a:lnTo>
                  <a:pt x="11379" y="21600"/>
                </a:lnTo>
                <a:cubicBezTo>
                  <a:pt x="14368" y="20127"/>
                  <a:pt x="17839" y="19309"/>
                  <a:pt x="21600" y="1930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BB96D68E-42AF-41BD-95C7-F0AEAA700A38}"/>
              </a:ext>
            </a:extLst>
          </p:cNvPr>
          <p:cNvSpPr/>
          <p:nvPr/>
        </p:nvSpPr>
        <p:spPr>
          <a:xfrm>
            <a:off x="5369949" y="3176110"/>
            <a:ext cx="1405720" cy="505780"/>
          </a:xfrm>
          <a:prstGeom prst="rect">
            <a:avLst/>
          </a:prstGeom>
          <a:solidFill>
            <a:srgbClr val="FFFFFF">
              <a:alpha val="14902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31F5F00-045D-467B-BB3A-ECCC88F45DFB}"/>
              </a:ext>
            </a:extLst>
          </p:cNvPr>
          <p:cNvSpPr/>
          <p:nvPr/>
        </p:nvSpPr>
        <p:spPr>
          <a:xfrm>
            <a:off x="2910809" y="2331979"/>
            <a:ext cx="1260568" cy="1582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7" h="21400" extrusionOk="0">
                <a:moveTo>
                  <a:pt x="17210" y="7829"/>
                </a:moveTo>
                <a:cubicBezTo>
                  <a:pt x="17499" y="7027"/>
                  <a:pt x="17876" y="6272"/>
                  <a:pt x="18397" y="5565"/>
                </a:cubicBezTo>
                <a:lnTo>
                  <a:pt x="6583" y="0"/>
                </a:lnTo>
                <a:cubicBezTo>
                  <a:pt x="4788" y="2547"/>
                  <a:pt x="3601" y="5424"/>
                  <a:pt x="3225" y="8489"/>
                </a:cubicBezTo>
                <a:cubicBezTo>
                  <a:pt x="3109" y="9503"/>
                  <a:pt x="2095" y="10281"/>
                  <a:pt x="850" y="10281"/>
                </a:cubicBezTo>
                <a:lnTo>
                  <a:pt x="850" y="10281"/>
                </a:lnTo>
                <a:cubicBezTo>
                  <a:pt x="126" y="10281"/>
                  <a:pt x="-250" y="10941"/>
                  <a:pt x="184" y="11413"/>
                </a:cubicBezTo>
                <a:lnTo>
                  <a:pt x="9218" y="20798"/>
                </a:lnTo>
                <a:cubicBezTo>
                  <a:pt x="10000" y="21600"/>
                  <a:pt x="11505" y="21600"/>
                  <a:pt x="12287" y="20798"/>
                </a:cubicBezTo>
                <a:lnTo>
                  <a:pt x="20626" y="12121"/>
                </a:lnTo>
                <a:cubicBezTo>
                  <a:pt x="21350" y="11366"/>
                  <a:pt x="20684" y="10281"/>
                  <a:pt x="19526" y="10281"/>
                </a:cubicBezTo>
                <a:lnTo>
                  <a:pt x="19526" y="10281"/>
                </a:lnTo>
                <a:cubicBezTo>
                  <a:pt x="17962" y="10281"/>
                  <a:pt x="16775" y="9079"/>
                  <a:pt x="17210" y="782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B406CD3-8B50-431C-A123-81B125BAC0E9}"/>
              </a:ext>
            </a:extLst>
          </p:cNvPr>
          <p:cNvSpPr/>
          <p:nvPr/>
        </p:nvSpPr>
        <p:spPr>
          <a:xfrm>
            <a:off x="8020934" y="2942405"/>
            <a:ext cx="1260258" cy="1582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2" h="21400" extrusionOk="0">
                <a:moveTo>
                  <a:pt x="20743" y="9987"/>
                </a:moveTo>
                <a:lnTo>
                  <a:pt x="11709" y="602"/>
                </a:lnTo>
                <a:cubicBezTo>
                  <a:pt x="10927" y="-200"/>
                  <a:pt x="9422" y="-200"/>
                  <a:pt x="8640" y="602"/>
                </a:cubicBezTo>
                <a:lnTo>
                  <a:pt x="301" y="9279"/>
                </a:lnTo>
                <a:cubicBezTo>
                  <a:pt x="-423" y="10034"/>
                  <a:pt x="243" y="11119"/>
                  <a:pt x="1401" y="11119"/>
                </a:cubicBezTo>
                <a:lnTo>
                  <a:pt x="1401" y="11119"/>
                </a:lnTo>
                <a:cubicBezTo>
                  <a:pt x="2965" y="11119"/>
                  <a:pt x="4152" y="12345"/>
                  <a:pt x="3717" y="13571"/>
                </a:cubicBezTo>
                <a:cubicBezTo>
                  <a:pt x="3428" y="14373"/>
                  <a:pt x="3052" y="15128"/>
                  <a:pt x="2530" y="15835"/>
                </a:cubicBezTo>
                <a:lnTo>
                  <a:pt x="14344" y="21400"/>
                </a:lnTo>
                <a:cubicBezTo>
                  <a:pt x="16139" y="18853"/>
                  <a:pt x="17326" y="15976"/>
                  <a:pt x="17703" y="12911"/>
                </a:cubicBezTo>
                <a:cubicBezTo>
                  <a:pt x="17818" y="11897"/>
                  <a:pt x="18832" y="11119"/>
                  <a:pt x="20077" y="11119"/>
                </a:cubicBezTo>
                <a:lnTo>
                  <a:pt x="20077" y="11119"/>
                </a:lnTo>
                <a:cubicBezTo>
                  <a:pt x="20772" y="11119"/>
                  <a:pt x="21177" y="10435"/>
                  <a:pt x="20743" y="998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6" name="Graphic 15" descr="Bar graph with downward trend with solid fill">
            <a:extLst>
              <a:ext uri="{FF2B5EF4-FFF2-40B4-BE49-F238E27FC236}">
                <a16:creationId xmlns:a16="http://schemas.microsoft.com/office/drawing/2014/main" id="{FF05CA88-0947-4F02-A01A-3588FDCF3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9666" y="1590700"/>
            <a:ext cx="566838" cy="566838"/>
          </a:xfrm>
          <a:prstGeom prst="rect">
            <a:avLst/>
          </a:prstGeom>
          <a:effectLst/>
        </p:spPr>
      </p:pic>
      <p:pic>
        <p:nvPicPr>
          <p:cNvPr id="17" name="Graphic 16" descr="Bullseye with solid fill">
            <a:extLst>
              <a:ext uri="{FF2B5EF4-FFF2-40B4-BE49-F238E27FC236}">
                <a16:creationId xmlns:a16="http://schemas.microsoft.com/office/drawing/2014/main" id="{987F7816-2508-4E10-8D2E-C69FE4DFA0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67644" y="3461256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3986C7DA-7283-44EB-BD4A-C278F3A835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8782" y="1931912"/>
            <a:ext cx="566838" cy="566838"/>
          </a:xfrm>
          <a:prstGeom prst="rect">
            <a:avLst/>
          </a:prstGeom>
          <a:effectLst/>
        </p:spPr>
      </p:pic>
      <p:pic>
        <p:nvPicPr>
          <p:cNvPr id="19" name="Graphic 18" descr="Hourglass 30% with solid fill">
            <a:extLst>
              <a:ext uri="{FF2B5EF4-FFF2-40B4-BE49-F238E27FC236}">
                <a16:creationId xmlns:a16="http://schemas.microsoft.com/office/drawing/2014/main" id="{AFB18403-FBF2-40AC-854A-B59B627AB6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45870" y="469608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Lightbulb with solid fill">
            <a:extLst>
              <a:ext uri="{FF2B5EF4-FFF2-40B4-BE49-F238E27FC236}">
                <a16:creationId xmlns:a16="http://schemas.microsoft.com/office/drawing/2014/main" id="{6BEF4C40-2193-4F1D-B2CC-2FCB31B049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11456" y="436817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Research with solid fill">
            <a:extLst>
              <a:ext uri="{FF2B5EF4-FFF2-40B4-BE49-F238E27FC236}">
                <a16:creationId xmlns:a16="http://schemas.microsoft.com/office/drawing/2014/main" id="{02742881-A4D4-49A0-BDE0-7AE9D818C3E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57674" y="2772205"/>
            <a:ext cx="566838" cy="566838"/>
          </a:xfrm>
          <a:prstGeom prst="rect">
            <a:avLst/>
          </a:prstGeom>
          <a:effec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64490B0-1649-4C06-9B43-71ED6A1DE3EE}"/>
              </a:ext>
            </a:extLst>
          </p:cNvPr>
          <p:cNvSpPr txBox="1"/>
          <p:nvPr/>
        </p:nvSpPr>
        <p:spPr>
          <a:xfrm>
            <a:off x="3542314" y="18741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DDD1C2-B6E7-49F3-BDCB-E566C9D22B86}"/>
              </a:ext>
            </a:extLst>
          </p:cNvPr>
          <p:cNvSpPr txBox="1"/>
          <p:nvPr/>
        </p:nvSpPr>
        <p:spPr>
          <a:xfrm>
            <a:off x="4835212" y="158596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C86D98-CFAB-49E0-AA2A-6F6E182FC508}"/>
              </a:ext>
            </a:extLst>
          </p:cNvPr>
          <p:cNvSpPr txBox="1"/>
          <p:nvPr/>
        </p:nvSpPr>
        <p:spPr>
          <a:xfrm>
            <a:off x="5775000" y="253822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C51F14-B591-4A2E-A5B0-E2DE1161B6CF}"/>
              </a:ext>
            </a:extLst>
          </p:cNvPr>
          <p:cNvSpPr txBox="1"/>
          <p:nvPr/>
        </p:nvSpPr>
        <p:spPr>
          <a:xfrm>
            <a:off x="5798346" y="375863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C21EF7-7776-4CE0-AC54-099B241ACE15}"/>
              </a:ext>
            </a:extLst>
          </p:cNvPr>
          <p:cNvSpPr txBox="1"/>
          <p:nvPr/>
        </p:nvSpPr>
        <p:spPr>
          <a:xfrm>
            <a:off x="6760828" y="471789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9B62A4-99C8-41E0-BDF4-BAC43A1A8534}"/>
              </a:ext>
            </a:extLst>
          </p:cNvPr>
          <p:cNvSpPr txBox="1"/>
          <p:nvPr/>
        </p:nvSpPr>
        <p:spPr>
          <a:xfrm>
            <a:off x="8049697" y="4339837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F5B12F-81AC-45F8-84C9-AFF1132663E1}"/>
              </a:ext>
            </a:extLst>
          </p:cNvPr>
          <p:cNvSpPr txBox="1"/>
          <p:nvPr/>
        </p:nvSpPr>
        <p:spPr>
          <a:xfrm>
            <a:off x="5212255" y="3244334"/>
            <a:ext cx="175264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CA81073-4E4D-4C2A-9B9C-828F5A024456}"/>
              </a:ext>
            </a:extLst>
          </p:cNvPr>
          <p:cNvGrpSpPr/>
          <p:nvPr/>
        </p:nvGrpSpPr>
        <p:grpSpPr>
          <a:xfrm>
            <a:off x="1432730" y="4020823"/>
            <a:ext cx="2926080" cy="1290153"/>
            <a:chOff x="332936" y="4652338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A9044A8-9654-4397-A40C-A789E24D68E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DCEAF81-F2DA-435F-9B72-9BD58B7279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C07D396-4F12-4FB2-B48A-90300E41C5E7}"/>
              </a:ext>
            </a:extLst>
          </p:cNvPr>
          <p:cNvGrpSpPr/>
          <p:nvPr/>
        </p:nvGrpSpPr>
        <p:grpSpPr>
          <a:xfrm>
            <a:off x="7833191" y="1533425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87225F-73FD-4A09-B864-614D205382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48C70B9-6F6B-4EAE-AC03-89ED81C157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766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8766</TotalTime>
  <Words>231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Arrow Diverging Process – Slide Template</vt:lpstr>
      <vt:lpstr>Circle Arrow Diverging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Arrow Diverging Process</dc:title>
  <dc:creator>PresentationGO.com</dc:creator>
  <dc:description>© Copyright PresentationGO.com</dc:description>
  <dcterms:created xsi:type="dcterms:W3CDTF">2014-11-26T05:14:11Z</dcterms:created>
  <dcterms:modified xsi:type="dcterms:W3CDTF">2021-08-30T23:27:42Z</dcterms:modified>
  <cp:category>Charts &amp; Diagrams</cp:category>
</cp:coreProperties>
</file>