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117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9573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Circle Bending Process – Slide Template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EBC0D25E-2166-4250-839C-E4698565DCE9}"/>
              </a:ext>
            </a:extLst>
          </p:cNvPr>
          <p:cNvGrpSpPr/>
          <p:nvPr/>
        </p:nvGrpSpPr>
        <p:grpSpPr>
          <a:xfrm>
            <a:off x="7256122" y="3945794"/>
            <a:ext cx="1634047" cy="1260003"/>
            <a:chOff x="8921977" y="1394910"/>
            <a:chExt cx="2926080" cy="1680004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D0539A09-9005-46B4-B141-92E36D0B0842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52BB6016-C430-4426-8465-CB6D1BF59BE3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85AC64E3-722B-4E69-A4AD-C5FAE91374EE}"/>
              </a:ext>
            </a:extLst>
          </p:cNvPr>
          <p:cNvGrpSpPr/>
          <p:nvPr/>
        </p:nvGrpSpPr>
        <p:grpSpPr>
          <a:xfrm>
            <a:off x="7256122" y="2086994"/>
            <a:ext cx="1634047" cy="1260003"/>
            <a:chOff x="8921977" y="1394910"/>
            <a:chExt cx="2926080" cy="1680004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123C6E3E-5522-4163-930B-AEEB6E154D8B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68726683-66BD-4584-AA5A-2701A7D6C26C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B8F9A6D0-286C-414D-B308-7D63267E2441}"/>
              </a:ext>
            </a:extLst>
          </p:cNvPr>
          <p:cNvGrpSpPr/>
          <p:nvPr/>
        </p:nvGrpSpPr>
        <p:grpSpPr>
          <a:xfrm>
            <a:off x="253831" y="3945795"/>
            <a:ext cx="1634047" cy="1260003"/>
            <a:chOff x="332936" y="2555951"/>
            <a:chExt cx="2926080" cy="1680004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A228F1B4-6348-4E6C-ADFC-BA189AB50448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E51571D2-55AC-4174-91EB-76A2D8930729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21227B8F-45FD-498B-9F7B-7F64DD0BD159}"/>
              </a:ext>
            </a:extLst>
          </p:cNvPr>
          <p:cNvGrpSpPr/>
          <p:nvPr/>
        </p:nvGrpSpPr>
        <p:grpSpPr>
          <a:xfrm>
            <a:off x="253831" y="2086995"/>
            <a:ext cx="1634047" cy="1260003"/>
            <a:chOff x="332936" y="2555951"/>
            <a:chExt cx="2926080" cy="1680004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CA1B75E4-A499-470B-B4D4-5A293BEBE62E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8DE6F4E4-87C5-43AD-8D3D-22BE5213F859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A6CD9D4A-3EC9-422B-96FB-5C825DD09B4D}"/>
              </a:ext>
            </a:extLst>
          </p:cNvPr>
          <p:cNvGrpSpPr/>
          <p:nvPr/>
        </p:nvGrpSpPr>
        <p:grpSpPr>
          <a:xfrm>
            <a:off x="2106742" y="2091847"/>
            <a:ext cx="4930516" cy="3118980"/>
            <a:chOff x="1142999" y="12407899"/>
            <a:chExt cx="2634023" cy="1666248"/>
          </a:xfrm>
        </p:grpSpPr>
        <p:sp>
          <p:nvSpPr>
            <p:cNvPr id="95" name="Shape">
              <a:extLst>
                <a:ext uri="{FF2B5EF4-FFF2-40B4-BE49-F238E27FC236}">
                  <a16:creationId xmlns:a16="http://schemas.microsoft.com/office/drawing/2014/main" id="{81B902F8-E1FB-4A0B-96D0-B0C424EBF180}"/>
                </a:ext>
              </a:extLst>
            </p:cNvPr>
            <p:cNvSpPr/>
            <p:nvPr/>
          </p:nvSpPr>
          <p:spPr>
            <a:xfrm>
              <a:off x="3086100" y="13152031"/>
              <a:ext cx="688348" cy="919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365" extrusionOk="0">
                  <a:moveTo>
                    <a:pt x="11196" y="21356"/>
                  </a:moveTo>
                  <a:cubicBezTo>
                    <a:pt x="16536" y="21179"/>
                    <a:pt x="20967" y="17993"/>
                    <a:pt x="21402" y="14038"/>
                  </a:cubicBezTo>
                  <a:cubicBezTo>
                    <a:pt x="21600" y="12356"/>
                    <a:pt x="21046" y="10763"/>
                    <a:pt x="20057" y="9435"/>
                  </a:cubicBezTo>
                  <a:cubicBezTo>
                    <a:pt x="19582" y="8815"/>
                    <a:pt x="19029" y="8255"/>
                    <a:pt x="18396" y="7783"/>
                  </a:cubicBezTo>
                  <a:cubicBezTo>
                    <a:pt x="18119" y="7576"/>
                    <a:pt x="17842" y="7399"/>
                    <a:pt x="17565" y="7222"/>
                  </a:cubicBezTo>
                  <a:cubicBezTo>
                    <a:pt x="15824" y="5894"/>
                    <a:pt x="14756" y="4094"/>
                    <a:pt x="14756" y="2088"/>
                  </a:cubicBezTo>
                  <a:lnTo>
                    <a:pt x="12382" y="2088"/>
                  </a:lnTo>
                  <a:cubicBezTo>
                    <a:pt x="12026" y="2088"/>
                    <a:pt x="11710" y="1851"/>
                    <a:pt x="11710" y="1586"/>
                  </a:cubicBezTo>
                  <a:lnTo>
                    <a:pt x="11710" y="1586"/>
                  </a:lnTo>
                  <a:cubicBezTo>
                    <a:pt x="11710" y="1320"/>
                    <a:pt x="12026" y="1084"/>
                    <a:pt x="12382" y="1084"/>
                  </a:cubicBezTo>
                  <a:lnTo>
                    <a:pt x="13371" y="1084"/>
                  </a:lnTo>
                  <a:lnTo>
                    <a:pt x="11275" y="111"/>
                  </a:lnTo>
                  <a:cubicBezTo>
                    <a:pt x="10958" y="-37"/>
                    <a:pt x="10563" y="-37"/>
                    <a:pt x="10246" y="111"/>
                  </a:cubicBezTo>
                  <a:lnTo>
                    <a:pt x="8110" y="1084"/>
                  </a:lnTo>
                  <a:lnTo>
                    <a:pt x="9099" y="1084"/>
                  </a:lnTo>
                  <a:cubicBezTo>
                    <a:pt x="9455" y="1084"/>
                    <a:pt x="9771" y="1320"/>
                    <a:pt x="9771" y="1586"/>
                  </a:cubicBezTo>
                  <a:lnTo>
                    <a:pt x="9771" y="1586"/>
                  </a:lnTo>
                  <a:cubicBezTo>
                    <a:pt x="9771" y="1852"/>
                    <a:pt x="9455" y="2088"/>
                    <a:pt x="9099" y="2088"/>
                  </a:cubicBezTo>
                  <a:lnTo>
                    <a:pt x="6686" y="2088"/>
                  </a:lnTo>
                  <a:cubicBezTo>
                    <a:pt x="6686" y="4094"/>
                    <a:pt x="5618" y="5894"/>
                    <a:pt x="3877" y="7222"/>
                  </a:cubicBezTo>
                  <a:cubicBezTo>
                    <a:pt x="3600" y="7429"/>
                    <a:pt x="3323" y="7606"/>
                    <a:pt x="3046" y="7783"/>
                  </a:cubicBezTo>
                  <a:cubicBezTo>
                    <a:pt x="2413" y="8284"/>
                    <a:pt x="1820" y="8845"/>
                    <a:pt x="1385" y="9435"/>
                  </a:cubicBezTo>
                  <a:cubicBezTo>
                    <a:pt x="514" y="10586"/>
                    <a:pt x="0" y="11943"/>
                    <a:pt x="0" y="13389"/>
                  </a:cubicBezTo>
                  <a:cubicBezTo>
                    <a:pt x="40" y="17904"/>
                    <a:pt x="5064" y="21563"/>
                    <a:pt x="11196" y="21356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6" name="Circle">
              <a:extLst>
                <a:ext uri="{FF2B5EF4-FFF2-40B4-BE49-F238E27FC236}">
                  <a16:creationId xmlns:a16="http://schemas.microsoft.com/office/drawing/2014/main" id="{8CA7619B-9E28-4A40-9E3B-6E8C72686379}"/>
                </a:ext>
              </a:extLst>
            </p:cNvPr>
            <p:cNvSpPr/>
            <p:nvPr/>
          </p:nvSpPr>
          <p:spPr>
            <a:xfrm>
              <a:off x="3136900" y="13436600"/>
              <a:ext cx="589280" cy="589279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7" name="Shape">
              <a:extLst>
                <a:ext uri="{FF2B5EF4-FFF2-40B4-BE49-F238E27FC236}">
                  <a16:creationId xmlns:a16="http://schemas.microsoft.com/office/drawing/2014/main" id="{52D40270-2580-4F39-8685-CBD24533F437}"/>
                </a:ext>
              </a:extLst>
            </p:cNvPr>
            <p:cNvSpPr/>
            <p:nvPr/>
          </p:nvSpPr>
          <p:spPr>
            <a:xfrm>
              <a:off x="2857500" y="12407899"/>
              <a:ext cx="919522" cy="688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442" extrusionOk="0">
                  <a:moveTo>
                    <a:pt x="21356" y="10246"/>
                  </a:moveTo>
                  <a:cubicBezTo>
                    <a:pt x="21179" y="4906"/>
                    <a:pt x="17993" y="475"/>
                    <a:pt x="14038" y="40"/>
                  </a:cubicBezTo>
                  <a:cubicBezTo>
                    <a:pt x="12356" y="-158"/>
                    <a:pt x="10763" y="396"/>
                    <a:pt x="9435" y="1385"/>
                  </a:cubicBezTo>
                  <a:cubicBezTo>
                    <a:pt x="8815" y="1860"/>
                    <a:pt x="8255" y="2413"/>
                    <a:pt x="7783" y="3046"/>
                  </a:cubicBezTo>
                  <a:cubicBezTo>
                    <a:pt x="7576" y="3323"/>
                    <a:pt x="7399" y="3600"/>
                    <a:pt x="7222" y="3877"/>
                  </a:cubicBezTo>
                  <a:cubicBezTo>
                    <a:pt x="5894" y="5618"/>
                    <a:pt x="4094" y="6686"/>
                    <a:pt x="2088" y="6686"/>
                  </a:cubicBezTo>
                  <a:lnTo>
                    <a:pt x="2088" y="9060"/>
                  </a:lnTo>
                  <a:cubicBezTo>
                    <a:pt x="2088" y="9416"/>
                    <a:pt x="1852" y="9732"/>
                    <a:pt x="1586" y="9732"/>
                  </a:cubicBezTo>
                  <a:lnTo>
                    <a:pt x="1586" y="9732"/>
                  </a:lnTo>
                  <a:cubicBezTo>
                    <a:pt x="1320" y="9732"/>
                    <a:pt x="1084" y="9416"/>
                    <a:pt x="1084" y="9060"/>
                  </a:cubicBezTo>
                  <a:lnTo>
                    <a:pt x="1084" y="8071"/>
                  </a:lnTo>
                  <a:lnTo>
                    <a:pt x="111" y="10167"/>
                  </a:lnTo>
                  <a:cubicBezTo>
                    <a:pt x="-37" y="10484"/>
                    <a:pt x="-37" y="10879"/>
                    <a:pt x="111" y="11196"/>
                  </a:cubicBezTo>
                  <a:lnTo>
                    <a:pt x="1084" y="13332"/>
                  </a:lnTo>
                  <a:lnTo>
                    <a:pt x="1084" y="12343"/>
                  </a:lnTo>
                  <a:cubicBezTo>
                    <a:pt x="1084" y="11987"/>
                    <a:pt x="1320" y="11671"/>
                    <a:pt x="1586" y="11671"/>
                  </a:cubicBezTo>
                  <a:lnTo>
                    <a:pt x="1586" y="11671"/>
                  </a:lnTo>
                  <a:cubicBezTo>
                    <a:pt x="1852" y="11671"/>
                    <a:pt x="2088" y="11987"/>
                    <a:pt x="2088" y="12343"/>
                  </a:cubicBezTo>
                  <a:lnTo>
                    <a:pt x="2088" y="14756"/>
                  </a:lnTo>
                  <a:cubicBezTo>
                    <a:pt x="4094" y="14756"/>
                    <a:pt x="5894" y="15824"/>
                    <a:pt x="7222" y="17565"/>
                  </a:cubicBezTo>
                  <a:cubicBezTo>
                    <a:pt x="7429" y="17842"/>
                    <a:pt x="7606" y="18119"/>
                    <a:pt x="7783" y="18396"/>
                  </a:cubicBezTo>
                  <a:cubicBezTo>
                    <a:pt x="8284" y="19029"/>
                    <a:pt x="8845" y="19622"/>
                    <a:pt x="9435" y="20057"/>
                  </a:cubicBezTo>
                  <a:cubicBezTo>
                    <a:pt x="10586" y="20928"/>
                    <a:pt x="11943" y="21442"/>
                    <a:pt x="13389" y="21442"/>
                  </a:cubicBezTo>
                  <a:cubicBezTo>
                    <a:pt x="17904" y="21442"/>
                    <a:pt x="21563" y="16378"/>
                    <a:pt x="21356" y="10246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8" name="Shape">
              <a:extLst>
                <a:ext uri="{FF2B5EF4-FFF2-40B4-BE49-F238E27FC236}">
                  <a16:creationId xmlns:a16="http://schemas.microsoft.com/office/drawing/2014/main" id="{CFE38572-CE8C-4FD8-8131-569C57C00DEE}"/>
                </a:ext>
              </a:extLst>
            </p:cNvPr>
            <p:cNvSpPr/>
            <p:nvPr/>
          </p:nvSpPr>
          <p:spPr>
            <a:xfrm>
              <a:off x="3086099" y="12415651"/>
              <a:ext cx="688349" cy="919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365" extrusionOk="0">
                  <a:moveTo>
                    <a:pt x="10246" y="9"/>
                  </a:moveTo>
                  <a:cubicBezTo>
                    <a:pt x="4906" y="186"/>
                    <a:pt x="475" y="3373"/>
                    <a:pt x="40" y="7327"/>
                  </a:cubicBezTo>
                  <a:cubicBezTo>
                    <a:pt x="-158" y="9009"/>
                    <a:pt x="396" y="10602"/>
                    <a:pt x="1385" y="11930"/>
                  </a:cubicBezTo>
                  <a:cubicBezTo>
                    <a:pt x="1860" y="12550"/>
                    <a:pt x="2413" y="13110"/>
                    <a:pt x="3046" y="13582"/>
                  </a:cubicBezTo>
                  <a:cubicBezTo>
                    <a:pt x="3323" y="13789"/>
                    <a:pt x="3600" y="13966"/>
                    <a:pt x="3877" y="14143"/>
                  </a:cubicBezTo>
                  <a:cubicBezTo>
                    <a:pt x="5618" y="15471"/>
                    <a:pt x="6686" y="17271"/>
                    <a:pt x="6686" y="19277"/>
                  </a:cubicBezTo>
                  <a:lnTo>
                    <a:pt x="9060" y="19277"/>
                  </a:lnTo>
                  <a:cubicBezTo>
                    <a:pt x="9416" y="19277"/>
                    <a:pt x="9732" y="19514"/>
                    <a:pt x="9732" y="19779"/>
                  </a:cubicBezTo>
                  <a:lnTo>
                    <a:pt x="9732" y="19779"/>
                  </a:lnTo>
                  <a:cubicBezTo>
                    <a:pt x="9732" y="20045"/>
                    <a:pt x="9416" y="20281"/>
                    <a:pt x="9060" y="20281"/>
                  </a:cubicBezTo>
                  <a:lnTo>
                    <a:pt x="8071" y="20281"/>
                  </a:lnTo>
                  <a:lnTo>
                    <a:pt x="10167" y="21254"/>
                  </a:lnTo>
                  <a:cubicBezTo>
                    <a:pt x="10484" y="21402"/>
                    <a:pt x="10879" y="21402"/>
                    <a:pt x="11196" y="21254"/>
                  </a:cubicBezTo>
                  <a:lnTo>
                    <a:pt x="13332" y="20281"/>
                  </a:lnTo>
                  <a:lnTo>
                    <a:pt x="12343" y="20281"/>
                  </a:lnTo>
                  <a:cubicBezTo>
                    <a:pt x="11987" y="20281"/>
                    <a:pt x="11671" y="20045"/>
                    <a:pt x="11671" y="19779"/>
                  </a:cubicBezTo>
                  <a:lnTo>
                    <a:pt x="11671" y="19779"/>
                  </a:lnTo>
                  <a:cubicBezTo>
                    <a:pt x="11671" y="19513"/>
                    <a:pt x="11987" y="19277"/>
                    <a:pt x="12343" y="19277"/>
                  </a:cubicBezTo>
                  <a:lnTo>
                    <a:pt x="14756" y="19277"/>
                  </a:lnTo>
                  <a:cubicBezTo>
                    <a:pt x="14756" y="17271"/>
                    <a:pt x="15824" y="15471"/>
                    <a:pt x="17565" y="14143"/>
                  </a:cubicBezTo>
                  <a:cubicBezTo>
                    <a:pt x="17842" y="13936"/>
                    <a:pt x="18119" y="13759"/>
                    <a:pt x="18396" y="13582"/>
                  </a:cubicBezTo>
                  <a:cubicBezTo>
                    <a:pt x="19029" y="13081"/>
                    <a:pt x="19622" y="12520"/>
                    <a:pt x="20057" y="11930"/>
                  </a:cubicBezTo>
                  <a:cubicBezTo>
                    <a:pt x="20928" y="10779"/>
                    <a:pt x="21442" y="9422"/>
                    <a:pt x="21442" y="7976"/>
                  </a:cubicBezTo>
                  <a:cubicBezTo>
                    <a:pt x="21402" y="3461"/>
                    <a:pt x="16378" y="-198"/>
                    <a:pt x="10246" y="9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9" name="Circle">
              <a:extLst>
                <a:ext uri="{FF2B5EF4-FFF2-40B4-BE49-F238E27FC236}">
                  <a16:creationId xmlns:a16="http://schemas.microsoft.com/office/drawing/2014/main" id="{D6D491F6-6088-4827-9F04-CB00033A25F9}"/>
                </a:ext>
              </a:extLst>
            </p:cNvPr>
            <p:cNvSpPr/>
            <p:nvPr/>
          </p:nvSpPr>
          <p:spPr>
            <a:xfrm>
              <a:off x="3136900" y="12461284"/>
              <a:ext cx="589280" cy="589280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0" name="Shape">
              <a:extLst>
                <a:ext uri="{FF2B5EF4-FFF2-40B4-BE49-F238E27FC236}">
                  <a16:creationId xmlns:a16="http://schemas.microsoft.com/office/drawing/2014/main" id="{A0B2DE9C-EEEC-4703-BB6B-994D005F46AA}"/>
                </a:ext>
              </a:extLst>
            </p:cNvPr>
            <p:cNvSpPr/>
            <p:nvPr/>
          </p:nvSpPr>
          <p:spPr>
            <a:xfrm>
              <a:off x="2108200" y="12415651"/>
              <a:ext cx="689618" cy="919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365" extrusionOk="0">
                  <a:moveTo>
                    <a:pt x="10227" y="9"/>
                  </a:moveTo>
                  <a:cubicBezTo>
                    <a:pt x="4896" y="186"/>
                    <a:pt x="474" y="3373"/>
                    <a:pt x="39" y="7327"/>
                  </a:cubicBezTo>
                  <a:cubicBezTo>
                    <a:pt x="-158" y="9009"/>
                    <a:pt x="395" y="10602"/>
                    <a:pt x="1382" y="11930"/>
                  </a:cubicBezTo>
                  <a:cubicBezTo>
                    <a:pt x="1856" y="12550"/>
                    <a:pt x="2409" y="13110"/>
                    <a:pt x="3041" y="13582"/>
                  </a:cubicBezTo>
                  <a:cubicBezTo>
                    <a:pt x="3317" y="13789"/>
                    <a:pt x="3593" y="13966"/>
                    <a:pt x="3870" y="14143"/>
                  </a:cubicBezTo>
                  <a:cubicBezTo>
                    <a:pt x="5607" y="15471"/>
                    <a:pt x="6673" y="17271"/>
                    <a:pt x="6673" y="19277"/>
                  </a:cubicBezTo>
                  <a:lnTo>
                    <a:pt x="9043" y="19277"/>
                  </a:lnTo>
                  <a:cubicBezTo>
                    <a:pt x="9398" y="19277"/>
                    <a:pt x="9714" y="19514"/>
                    <a:pt x="9714" y="19779"/>
                  </a:cubicBezTo>
                  <a:lnTo>
                    <a:pt x="9714" y="19779"/>
                  </a:lnTo>
                  <a:cubicBezTo>
                    <a:pt x="9714" y="20045"/>
                    <a:pt x="9398" y="20281"/>
                    <a:pt x="9043" y="20281"/>
                  </a:cubicBezTo>
                  <a:lnTo>
                    <a:pt x="8095" y="20281"/>
                  </a:lnTo>
                  <a:lnTo>
                    <a:pt x="10188" y="21254"/>
                  </a:lnTo>
                  <a:cubicBezTo>
                    <a:pt x="10504" y="21402"/>
                    <a:pt x="10899" y="21402"/>
                    <a:pt x="11215" y="21254"/>
                  </a:cubicBezTo>
                  <a:lnTo>
                    <a:pt x="13347" y="20281"/>
                  </a:lnTo>
                  <a:lnTo>
                    <a:pt x="12360" y="20281"/>
                  </a:lnTo>
                  <a:cubicBezTo>
                    <a:pt x="12004" y="20281"/>
                    <a:pt x="11688" y="20045"/>
                    <a:pt x="11688" y="19779"/>
                  </a:cubicBezTo>
                  <a:lnTo>
                    <a:pt x="11688" y="19779"/>
                  </a:lnTo>
                  <a:cubicBezTo>
                    <a:pt x="11688" y="19513"/>
                    <a:pt x="12004" y="19277"/>
                    <a:pt x="12360" y="19277"/>
                  </a:cubicBezTo>
                  <a:lnTo>
                    <a:pt x="14769" y="19277"/>
                  </a:lnTo>
                  <a:cubicBezTo>
                    <a:pt x="14769" y="17271"/>
                    <a:pt x="15835" y="15471"/>
                    <a:pt x="17572" y="14143"/>
                  </a:cubicBezTo>
                  <a:cubicBezTo>
                    <a:pt x="17849" y="13936"/>
                    <a:pt x="18125" y="13759"/>
                    <a:pt x="18401" y="13582"/>
                  </a:cubicBezTo>
                  <a:cubicBezTo>
                    <a:pt x="19033" y="13081"/>
                    <a:pt x="19626" y="12520"/>
                    <a:pt x="20060" y="11930"/>
                  </a:cubicBezTo>
                  <a:cubicBezTo>
                    <a:pt x="20929" y="10779"/>
                    <a:pt x="21442" y="9422"/>
                    <a:pt x="21442" y="7976"/>
                  </a:cubicBezTo>
                  <a:cubicBezTo>
                    <a:pt x="21403" y="3461"/>
                    <a:pt x="16348" y="-198"/>
                    <a:pt x="10227" y="9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1" name="Shape">
              <a:extLst>
                <a:ext uri="{FF2B5EF4-FFF2-40B4-BE49-F238E27FC236}">
                  <a16:creationId xmlns:a16="http://schemas.microsoft.com/office/drawing/2014/main" id="{9FD658D5-AD92-4850-9086-6659CDD85BA2}"/>
                </a:ext>
              </a:extLst>
            </p:cNvPr>
            <p:cNvSpPr/>
            <p:nvPr/>
          </p:nvSpPr>
          <p:spPr>
            <a:xfrm>
              <a:off x="2120899" y="12407900"/>
              <a:ext cx="919523" cy="688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442" extrusionOk="0">
                  <a:moveTo>
                    <a:pt x="9" y="11196"/>
                  </a:moveTo>
                  <a:cubicBezTo>
                    <a:pt x="186" y="16536"/>
                    <a:pt x="3372" y="20967"/>
                    <a:pt x="7327" y="21402"/>
                  </a:cubicBezTo>
                  <a:cubicBezTo>
                    <a:pt x="9009" y="21600"/>
                    <a:pt x="10602" y="21046"/>
                    <a:pt x="11930" y="20057"/>
                  </a:cubicBezTo>
                  <a:cubicBezTo>
                    <a:pt x="12550" y="19582"/>
                    <a:pt x="13110" y="19029"/>
                    <a:pt x="13582" y="18396"/>
                  </a:cubicBezTo>
                  <a:cubicBezTo>
                    <a:pt x="13789" y="18119"/>
                    <a:pt x="13966" y="17842"/>
                    <a:pt x="14143" y="17565"/>
                  </a:cubicBezTo>
                  <a:cubicBezTo>
                    <a:pt x="15471" y="15824"/>
                    <a:pt x="17271" y="14756"/>
                    <a:pt x="19277" y="14756"/>
                  </a:cubicBezTo>
                  <a:lnTo>
                    <a:pt x="19277" y="12382"/>
                  </a:lnTo>
                  <a:cubicBezTo>
                    <a:pt x="19277" y="12026"/>
                    <a:pt x="19513" y="11710"/>
                    <a:pt x="19779" y="11710"/>
                  </a:cubicBezTo>
                  <a:lnTo>
                    <a:pt x="19779" y="11710"/>
                  </a:lnTo>
                  <a:cubicBezTo>
                    <a:pt x="20045" y="11710"/>
                    <a:pt x="20281" y="12026"/>
                    <a:pt x="20281" y="12382"/>
                  </a:cubicBezTo>
                  <a:lnTo>
                    <a:pt x="20281" y="13371"/>
                  </a:lnTo>
                  <a:lnTo>
                    <a:pt x="21254" y="11275"/>
                  </a:lnTo>
                  <a:cubicBezTo>
                    <a:pt x="21402" y="10958"/>
                    <a:pt x="21402" y="10563"/>
                    <a:pt x="21254" y="10246"/>
                  </a:cubicBezTo>
                  <a:lnTo>
                    <a:pt x="20281" y="8110"/>
                  </a:lnTo>
                  <a:lnTo>
                    <a:pt x="20281" y="9099"/>
                  </a:lnTo>
                  <a:cubicBezTo>
                    <a:pt x="20281" y="9455"/>
                    <a:pt x="20045" y="9771"/>
                    <a:pt x="19779" y="9771"/>
                  </a:cubicBezTo>
                  <a:lnTo>
                    <a:pt x="19779" y="9771"/>
                  </a:lnTo>
                  <a:cubicBezTo>
                    <a:pt x="19513" y="9771"/>
                    <a:pt x="19277" y="9455"/>
                    <a:pt x="19277" y="9099"/>
                  </a:cubicBezTo>
                  <a:lnTo>
                    <a:pt x="19277" y="6686"/>
                  </a:lnTo>
                  <a:cubicBezTo>
                    <a:pt x="17271" y="6686"/>
                    <a:pt x="15471" y="5618"/>
                    <a:pt x="14143" y="3877"/>
                  </a:cubicBezTo>
                  <a:cubicBezTo>
                    <a:pt x="13936" y="3600"/>
                    <a:pt x="13759" y="3323"/>
                    <a:pt x="13582" y="3046"/>
                  </a:cubicBezTo>
                  <a:cubicBezTo>
                    <a:pt x="13081" y="2413"/>
                    <a:pt x="12520" y="1820"/>
                    <a:pt x="11930" y="1385"/>
                  </a:cubicBezTo>
                  <a:cubicBezTo>
                    <a:pt x="10779" y="514"/>
                    <a:pt x="9422" y="0"/>
                    <a:pt x="7976" y="0"/>
                  </a:cubicBezTo>
                  <a:cubicBezTo>
                    <a:pt x="3461" y="0"/>
                    <a:pt x="-198" y="5064"/>
                    <a:pt x="9" y="11196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2" name="Circle">
              <a:extLst>
                <a:ext uri="{FF2B5EF4-FFF2-40B4-BE49-F238E27FC236}">
                  <a16:creationId xmlns:a16="http://schemas.microsoft.com/office/drawing/2014/main" id="{4643D6D4-3201-4A90-982D-E82E1B927933}"/>
                </a:ext>
              </a:extLst>
            </p:cNvPr>
            <p:cNvSpPr/>
            <p:nvPr/>
          </p:nvSpPr>
          <p:spPr>
            <a:xfrm>
              <a:off x="2159000" y="12461284"/>
              <a:ext cx="589280" cy="589280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3" name="Shape">
              <a:extLst>
                <a:ext uri="{FF2B5EF4-FFF2-40B4-BE49-F238E27FC236}">
                  <a16:creationId xmlns:a16="http://schemas.microsoft.com/office/drawing/2014/main" id="{718B9C71-D756-40D1-9397-2700D96E6751}"/>
                </a:ext>
              </a:extLst>
            </p:cNvPr>
            <p:cNvSpPr/>
            <p:nvPr/>
          </p:nvSpPr>
          <p:spPr>
            <a:xfrm>
              <a:off x="2108200" y="13152031"/>
              <a:ext cx="688348" cy="919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365" extrusionOk="0">
                  <a:moveTo>
                    <a:pt x="11196" y="21356"/>
                  </a:moveTo>
                  <a:cubicBezTo>
                    <a:pt x="16536" y="21179"/>
                    <a:pt x="20967" y="17993"/>
                    <a:pt x="21402" y="14038"/>
                  </a:cubicBezTo>
                  <a:cubicBezTo>
                    <a:pt x="21600" y="12356"/>
                    <a:pt x="21046" y="10763"/>
                    <a:pt x="20057" y="9435"/>
                  </a:cubicBezTo>
                  <a:cubicBezTo>
                    <a:pt x="19582" y="8815"/>
                    <a:pt x="19029" y="8255"/>
                    <a:pt x="18396" y="7783"/>
                  </a:cubicBezTo>
                  <a:cubicBezTo>
                    <a:pt x="18119" y="7576"/>
                    <a:pt x="17842" y="7399"/>
                    <a:pt x="17565" y="7222"/>
                  </a:cubicBezTo>
                  <a:cubicBezTo>
                    <a:pt x="15824" y="5894"/>
                    <a:pt x="14756" y="4094"/>
                    <a:pt x="14756" y="2088"/>
                  </a:cubicBezTo>
                  <a:lnTo>
                    <a:pt x="12382" y="2088"/>
                  </a:lnTo>
                  <a:cubicBezTo>
                    <a:pt x="12026" y="2088"/>
                    <a:pt x="11710" y="1851"/>
                    <a:pt x="11710" y="1586"/>
                  </a:cubicBezTo>
                  <a:lnTo>
                    <a:pt x="11710" y="1586"/>
                  </a:lnTo>
                  <a:cubicBezTo>
                    <a:pt x="11710" y="1320"/>
                    <a:pt x="12026" y="1084"/>
                    <a:pt x="12382" y="1084"/>
                  </a:cubicBezTo>
                  <a:lnTo>
                    <a:pt x="13371" y="1084"/>
                  </a:lnTo>
                  <a:lnTo>
                    <a:pt x="11275" y="111"/>
                  </a:lnTo>
                  <a:cubicBezTo>
                    <a:pt x="10958" y="-37"/>
                    <a:pt x="10563" y="-37"/>
                    <a:pt x="10246" y="111"/>
                  </a:cubicBezTo>
                  <a:lnTo>
                    <a:pt x="8110" y="1084"/>
                  </a:lnTo>
                  <a:lnTo>
                    <a:pt x="9099" y="1084"/>
                  </a:lnTo>
                  <a:cubicBezTo>
                    <a:pt x="9455" y="1084"/>
                    <a:pt x="9771" y="1320"/>
                    <a:pt x="9771" y="1586"/>
                  </a:cubicBezTo>
                  <a:lnTo>
                    <a:pt x="9771" y="1586"/>
                  </a:lnTo>
                  <a:cubicBezTo>
                    <a:pt x="9771" y="1852"/>
                    <a:pt x="9455" y="2088"/>
                    <a:pt x="9099" y="2088"/>
                  </a:cubicBezTo>
                  <a:lnTo>
                    <a:pt x="6686" y="2088"/>
                  </a:lnTo>
                  <a:cubicBezTo>
                    <a:pt x="6686" y="4094"/>
                    <a:pt x="5618" y="5894"/>
                    <a:pt x="3877" y="7222"/>
                  </a:cubicBezTo>
                  <a:cubicBezTo>
                    <a:pt x="3600" y="7429"/>
                    <a:pt x="3323" y="7606"/>
                    <a:pt x="3046" y="7783"/>
                  </a:cubicBezTo>
                  <a:cubicBezTo>
                    <a:pt x="2413" y="8284"/>
                    <a:pt x="1820" y="8845"/>
                    <a:pt x="1385" y="9435"/>
                  </a:cubicBezTo>
                  <a:cubicBezTo>
                    <a:pt x="514" y="10586"/>
                    <a:pt x="0" y="11943"/>
                    <a:pt x="0" y="13389"/>
                  </a:cubicBezTo>
                  <a:cubicBezTo>
                    <a:pt x="0" y="17904"/>
                    <a:pt x="5064" y="21563"/>
                    <a:pt x="11196" y="21356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4" name="Shape">
              <a:extLst>
                <a:ext uri="{FF2B5EF4-FFF2-40B4-BE49-F238E27FC236}">
                  <a16:creationId xmlns:a16="http://schemas.microsoft.com/office/drawing/2014/main" id="{E7D8C1A8-A41F-4265-BFE0-74D005014EF9}"/>
                </a:ext>
              </a:extLst>
            </p:cNvPr>
            <p:cNvSpPr/>
            <p:nvPr/>
          </p:nvSpPr>
          <p:spPr>
            <a:xfrm>
              <a:off x="1879600" y="13385799"/>
              <a:ext cx="919522" cy="688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442" extrusionOk="0">
                  <a:moveTo>
                    <a:pt x="21356" y="10246"/>
                  </a:moveTo>
                  <a:cubicBezTo>
                    <a:pt x="21179" y="4906"/>
                    <a:pt x="17993" y="475"/>
                    <a:pt x="14038" y="40"/>
                  </a:cubicBezTo>
                  <a:cubicBezTo>
                    <a:pt x="12356" y="-158"/>
                    <a:pt x="10763" y="396"/>
                    <a:pt x="9435" y="1385"/>
                  </a:cubicBezTo>
                  <a:cubicBezTo>
                    <a:pt x="8815" y="1860"/>
                    <a:pt x="8255" y="2413"/>
                    <a:pt x="7783" y="3046"/>
                  </a:cubicBezTo>
                  <a:cubicBezTo>
                    <a:pt x="7576" y="3323"/>
                    <a:pt x="7399" y="3600"/>
                    <a:pt x="7222" y="3877"/>
                  </a:cubicBezTo>
                  <a:cubicBezTo>
                    <a:pt x="5894" y="5618"/>
                    <a:pt x="4094" y="6686"/>
                    <a:pt x="2088" y="6686"/>
                  </a:cubicBezTo>
                  <a:lnTo>
                    <a:pt x="2088" y="9060"/>
                  </a:lnTo>
                  <a:cubicBezTo>
                    <a:pt x="2088" y="9416"/>
                    <a:pt x="1852" y="9732"/>
                    <a:pt x="1586" y="9732"/>
                  </a:cubicBezTo>
                  <a:lnTo>
                    <a:pt x="1586" y="9732"/>
                  </a:lnTo>
                  <a:cubicBezTo>
                    <a:pt x="1320" y="9732"/>
                    <a:pt x="1084" y="9416"/>
                    <a:pt x="1084" y="9060"/>
                  </a:cubicBezTo>
                  <a:lnTo>
                    <a:pt x="1084" y="8071"/>
                  </a:lnTo>
                  <a:lnTo>
                    <a:pt x="111" y="10167"/>
                  </a:lnTo>
                  <a:cubicBezTo>
                    <a:pt x="-37" y="10484"/>
                    <a:pt x="-37" y="10879"/>
                    <a:pt x="111" y="11196"/>
                  </a:cubicBezTo>
                  <a:lnTo>
                    <a:pt x="1084" y="13332"/>
                  </a:lnTo>
                  <a:lnTo>
                    <a:pt x="1084" y="12343"/>
                  </a:lnTo>
                  <a:cubicBezTo>
                    <a:pt x="1084" y="11987"/>
                    <a:pt x="1320" y="11671"/>
                    <a:pt x="1586" y="11671"/>
                  </a:cubicBezTo>
                  <a:lnTo>
                    <a:pt x="1586" y="11671"/>
                  </a:lnTo>
                  <a:cubicBezTo>
                    <a:pt x="1852" y="11671"/>
                    <a:pt x="2088" y="11987"/>
                    <a:pt x="2088" y="12343"/>
                  </a:cubicBezTo>
                  <a:lnTo>
                    <a:pt x="2088" y="14756"/>
                  </a:lnTo>
                  <a:cubicBezTo>
                    <a:pt x="4094" y="14756"/>
                    <a:pt x="5894" y="15824"/>
                    <a:pt x="7222" y="17565"/>
                  </a:cubicBezTo>
                  <a:cubicBezTo>
                    <a:pt x="7429" y="17842"/>
                    <a:pt x="7606" y="18119"/>
                    <a:pt x="7783" y="18396"/>
                  </a:cubicBezTo>
                  <a:cubicBezTo>
                    <a:pt x="8284" y="19029"/>
                    <a:pt x="8845" y="19622"/>
                    <a:pt x="9435" y="20057"/>
                  </a:cubicBezTo>
                  <a:cubicBezTo>
                    <a:pt x="10586" y="20928"/>
                    <a:pt x="11943" y="21442"/>
                    <a:pt x="13389" y="21442"/>
                  </a:cubicBezTo>
                  <a:cubicBezTo>
                    <a:pt x="17904" y="21442"/>
                    <a:pt x="21563" y="16378"/>
                    <a:pt x="21356" y="10246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5" name="Shape">
              <a:extLst>
                <a:ext uri="{FF2B5EF4-FFF2-40B4-BE49-F238E27FC236}">
                  <a16:creationId xmlns:a16="http://schemas.microsoft.com/office/drawing/2014/main" id="{8B8937EC-3ED4-4BF7-919D-6A21C9295CFA}"/>
                </a:ext>
              </a:extLst>
            </p:cNvPr>
            <p:cNvSpPr/>
            <p:nvPr/>
          </p:nvSpPr>
          <p:spPr>
            <a:xfrm>
              <a:off x="1142999" y="13385799"/>
              <a:ext cx="919431" cy="688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42" extrusionOk="0">
                  <a:moveTo>
                    <a:pt x="6" y="11196"/>
                  </a:moveTo>
                  <a:cubicBezTo>
                    <a:pt x="184" y="16536"/>
                    <a:pt x="3375" y="20967"/>
                    <a:pt x="7334" y="21402"/>
                  </a:cubicBezTo>
                  <a:cubicBezTo>
                    <a:pt x="9019" y="21600"/>
                    <a:pt x="10614" y="21046"/>
                    <a:pt x="11944" y="20057"/>
                  </a:cubicBezTo>
                  <a:cubicBezTo>
                    <a:pt x="12564" y="19582"/>
                    <a:pt x="13126" y="19029"/>
                    <a:pt x="13599" y="18396"/>
                  </a:cubicBezTo>
                  <a:cubicBezTo>
                    <a:pt x="13805" y="18119"/>
                    <a:pt x="13983" y="17842"/>
                    <a:pt x="14160" y="17565"/>
                  </a:cubicBezTo>
                  <a:cubicBezTo>
                    <a:pt x="15490" y="15824"/>
                    <a:pt x="17292" y="14756"/>
                    <a:pt x="19302" y="14756"/>
                  </a:cubicBezTo>
                  <a:lnTo>
                    <a:pt x="19302" y="12382"/>
                  </a:lnTo>
                  <a:cubicBezTo>
                    <a:pt x="19302" y="12026"/>
                    <a:pt x="19538" y="11710"/>
                    <a:pt x="19804" y="11710"/>
                  </a:cubicBezTo>
                  <a:lnTo>
                    <a:pt x="19804" y="11710"/>
                  </a:lnTo>
                  <a:cubicBezTo>
                    <a:pt x="20070" y="11710"/>
                    <a:pt x="20306" y="12026"/>
                    <a:pt x="20306" y="12382"/>
                  </a:cubicBezTo>
                  <a:lnTo>
                    <a:pt x="20306" y="13371"/>
                  </a:lnTo>
                  <a:lnTo>
                    <a:pt x="21281" y="11275"/>
                  </a:lnTo>
                  <a:cubicBezTo>
                    <a:pt x="21429" y="10958"/>
                    <a:pt x="21429" y="10563"/>
                    <a:pt x="21281" y="10246"/>
                  </a:cubicBezTo>
                  <a:lnTo>
                    <a:pt x="20306" y="8110"/>
                  </a:lnTo>
                  <a:lnTo>
                    <a:pt x="20306" y="9099"/>
                  </a:lnTo>
                  <a:cubicBezTo>
                    <a:pt x="20306" y="9455"/>
                    <a:pt x="20070" y="9771"/>
                    <a:pt x="19804" y="9771"/>
                  </a:cubicBezTo>
                  <a:lnTo>
                    <a:pt x="19804" y="9771"/>
                  </a:lnTo>
                  <a:cubicBezTo>
                    <a:pt x="19538" y="9771"/>
                    <a:pt x="19302" y="9455"/>
                    <a:pt x="19302" y="9099"/>
                  </a:cubicBezTo>
                  <a:lnTo>
                    <a:pt x="19302" y="6686"/>
                  </a:lnTo>
                  <a:cubicBezTo>
                    <a:pt x="17292" y="6686"/>
                    <a:pt x="15490" y="5618"/>
                    <a:pt x="14160" y="3877"/>
                  </a:cubicBezTo>
                  <a:cubicBezTo>
                    <a:pt x="13953" y="3600"/>
                    <a:pt x="13776" y="3323"/>
                    <a:pt x="13599" y="3046"/>
                  </a:cubicBezTo>
                  <a:cubicBezTo>
                    <a:pt x="13096" y="2413"/>
                    <a:pt x="12535" y="1820"/>
                    <a:pt x="11944" y="1385"/>
                  </a:cubicBezTo>
                  <a:cubicBezTo>
                    <a:pt x="10792" y="514"/>
                    <a:pt x="9432" y="0"/>
                    <a:pt x="7984" y="0"/>
                  </a:cubicBezTo>
                  <a:cubicBezTo>
                    <a:pt x="3463" y="0"/>
                    <a:pt x="-171" y="5024"/>
                    <a:pt x="6" y="11196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6" name="Shape">
              <a:extLst>
                <a:ext uri="{FF2B5EF4-FFF2-40B4-BE49-F238E27FC236}">
                  <a16:creationId xmlns:a16="http://schemas.microsoft.com/office/drawing/2014/main" id="{D1FAF5C8-E3D8-4F50-AE7B-21B188470B98}"/>
                </a:ext>
              </a:extLst>
            </p:cNvPr>
            <p:cNvSpPr/>
            <p:nvPr/>
          </p:nvSpPr>
          <p:spPr>
            <a:xfrm>
              <a:off x="1145583" y="13152031"/>
              <a:ext cx="688349" cy="919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365" extrusionOk="0">
                  <a:moveTo>
                    <a:pt x="11196" y="21356"/>
                  </a:moveTo>
                  <a:cubicBezTo>
                    <a:pt x="16536" y="21179"/>
                    <a:pt x="20967" y="17993"/>
                    <a:pt x="21402" y="14038"/>
                  </a:cubicBezTo>
                  <a:cubicBezTo>
                    <a:pt x="21600" y="12356"/>
                    <a:pt x="21046" y="10763"/>
                    <a:pt x="20057" y="9435"/>
                  </a:cubicBezTo>
                  <a:cubicBezTo>
                    <a:pt x="19582" y="8815"/>
                    <a:pt x="19029" y="8255"/>
                    <a:pt x="18396" y="7783"/>
                  </a:cubicBezTo>
                  <a:cubicBezTo>
                    <a:pt x="18119" y="7576"/>
                    <a:pt x="17842" y="7399"/>
                    <a:pt x="17565" y="7222"/>
                  </a:cubicBezTo>
                  <a:cubicBezTo>
                    <a:pt x="15824" y="5894"/>
                    <a:pt x="14756" y="4094"/>
                    <a:pt x="14756" y="2088"/>
                  </a:cubicBezTo>
                  <a:lnTo>
                    <a:pt x="12382" y="2088"/>
                  </a:lnTo>
                  <a:cubicBezTo>
                    <a:pt x="12026" y="2088"/>
                    <a:pt x="11710" y="1851"/>
                    <a:pt x="11710" y="1586"/>
                  </a:cubicBezTo>
                  <a:lnTo>
                    <a:pt x="11710" y="1586"/>
                  </a:lnTo>
                  <a:cubicBezTo>
                    <a:pt x="11710" y="1320"/>
                    <a:pt x="12026" y="1084"/>
                    <a:pt x="12382" y="1084"/>
                  </a:cubicBezTo>
                  <a:lnTo>
                    <a:pt x="13371" y="1084"/>
                  </a:lnTo>
                  <a:lnTo>
                    <a:pt x="11275" y="111"/>
                  </a:lnTo>
                  <a:cubicBezTo>
                    <a:pt x="10958" y="-37"/>
                    <a:pt x="10563" y="-37"/>
                    <a:pt x="10246" y="111"/>
                  </a:cubicBezTo>
                  <a:lnTo>
                    <a:pt x="8110" y="1084"/>
                  </a:lnTo>
                  <a:lnTo>
                    <a:pt x="9099" y="1084"/>
                  </a:lnTo>
                  <a:cubicBezTo>
                    <a:pt x="9455" y="1084"/>
                    <a:pt x="9771" y="1320"/>
                    <a:pt x="9771" y="1586"/>
                  </a:cubicBezTo>
                  <a:lnTo>
                    <a:pt x="9771" y="1586"/>
                  </a:lnTo>
                  <a:cubicBezTo>
                    <a:pt x="9771" y="1852"/>
                    <a:pt x="9455" y="2088"/>
                    <a:pt x="9099" y="2088"/>
                  </a:cubicBezTo>
                  <a:lnTo>
                    <a:pt x="6686" y="2088"/>
                  </a:lnTo>
                  <a:cubicBezTo>
                    <a:pt x="6686" y="4094"/>
                    <a:pt x="5618" y="5894"/>
                    <a:pt x="3877" y="7222"/>
                  </a:cubicBezTo>
                  <a:cubicBezTo>
                    <a:pt x="3600" y="7429"/>
                    <a:pt x="3323" y="7606"/>
                    <a:pt x="3046" y="7783"/>
                  </a:cubicBezTo>
                  <a:cubicBezTo>
                    <a:pt x="2413" y="8284"/>
                    <a:pt x="1820" y="8845"/>
                    <a:pt x="1385" y="9435"/>
                  </a:cubicBezTo>
                  <a:cubicBezTo>
                    <a:pt x="514" y="10586"/>
                    <a:pt x="0" y="11943"/>
                    <a:pt x="0" y="13389"/>
                  </a:cubicBezTo>
                  <a:cubicBezTo>
                    <a:pt x="0" y="17904"/>
                    <a:pt x="5064" y="21563"/>
                    <a:pt x="11196" y="21356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7" name="Circle">
              <a:extLst>
                <a:ext uri="{FF2B5EF4-FFF2-40B4-BE49-F238E27FC236}">
                  <a16:creationId xmlns:a16="http://schemas.microsoft.com/office/drawing/2014/main" id="{AA72B87B-0DB1-4284-89CB-1F262E69E2C7}"/>
                </a:ext>
              </a:extLst>
            </p:cNvPr>
            <p:cNvSpPr/>
            <p:nvPr/>
          </p:nvSpPr>
          <p:spPr>
            <a:xfrm>
              <a:off x="1193800" y="13436600"/>
              <a:ext cx="589280" cy="589279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8" name="Shape">
              <a:extLst>
                <a:ext uri="{FF2B5EF4-FFF2-40B4-BE49-F238E27FC236}">
                  <a16:creationId xmlns:a16="http://schemas.microsoft.com/office/drawing/2014/main" id="{3C64BC47-B4D2-4AAD-B61E-9E8264821193}"/>
                </a:ext>
              </a:extLst>
            </p:cNvPr>
            <p:cNvSpPr/>
            <p:nvPr/>
          </p:nvSpPr>
          <p:spPr>
            <a:xfrm>
              <a:off x="1145584" y="12415744"/>
              <a:ext cx="688348" cy="919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392" extrusionOk="0">
                  <a:moveTo>
                    <a:pt x="10246" y="6"/>
                  </a:moveTo>
                  <a:cubicBezTo>
                    <a:pt x="4906" y="184"/>
                    <a:pt x="475" y="3375"/>
                    <a:pt x="40" y="7334"/>
                  </a:cubicBezTo>
                  <a:cubicBezTo>
                    <a:pt x="-158" y="9019"/>
                    <a:pt x="396" y="10614"/>
                    <a:pt x="1385" y="11944"/>
                  </a:cubicBezTo>
                  <a:cubicBezTo>
                    <a:pt x="1860" y="12564"/>
                    <a:pt x="2413" y="13126"/>
                    <a:pt x="3046" y="13599"/>
                  </a:cubicBezTo>
                  <a:cubicBezTo>
                    <a:pt x="3323" y="13805"/>
                    <a:pt x="3600" y="13983"/>
                    <a:pt x="3877" y="14160"/>
                  </a:cubicBezTo>
                  <a:cubicBezTo>
                    <a:pt x="5618" y="15490"/>
                    <a:pt x="6686" y="17292"/>
                    <a:pt x="6686" y="19302"/>
                  </a:cubicBezTo>
                  <a:lnTo>
                    <a:pt x="9060" y="19302"/>
                  </a:lnTo>
                  <a:cubicBezTo>
                    <a:pt x="9416" y="19302"/>
                    <a:pt x="9732" y="19538"/>
                    <a:pt x="9732" y="19804"/>
                  </a:cubicBezTo>
                  <a:lnTo>
                    <a:pt x="9732" y="19804"/>
                  </a:lnTo>
                  <a:cubicBezTo>
                    <a:pt x="9732" y="20070"/>
                    <a:pt x="9416" y="20306"/>
                    <a:pt x="9060" y="20306"/>
                  </a:cubicBezTo>
                  <a:lnTo>
                    <a:pt x="8071" y="20306"/>
                  </a:lnTo>
                  <a:lnTo>
                    <a:pt x="10167" y="21281"/>
                  </a:lnTo>
                  <a:cubicBezTo>
                    <a:pt x="10484" y="21429"/>
                    <a:pt x="10879" y="21429"/>
                    <a:pt x="11196" y="21281"/>
                  </a:cubicBezTo>
                  <a:lnTo>
                    <a:pt x="13332" y="20306"/>
                  </a:lnTo>
                  <a:lnTo>
                    <a:pt x="12343" y="20306"/>
                  </a:lnTo>
                  <a:cubicBezTo>
                    <a:pt x="11987" y="20306"/>
                    <a:pt x="11671" y="20070"/>
                    <a:pt x="11671" y="19804"/>
                  </a:cubicBezTo>
                  <a:lnTo>
                    <a:pt x="11671" y="19804"/>
                  </a:lnTo>
                  <a:cubicBezTo>
                    <a:pt x="11671" y="19538"/>
                    <a:pt x="11987" y="19302"/>
                    <a:pt x="12343" y="19302"/>
                  </a:cubicBezTo>
                  <a:lnTo>
                    <a:pt x="14756" y="19302"/>
                  </a:lnTo>
                  <a:cubicBezTo>
                    <a:pt x="14756" y="17292"/>
                    <a:pt x="15824" y="15490"/>
                    <a:pt x="17565" y="14160"/>
                  </a:cubicBezTo>
                  <a:cubicBezTo>
                    <a:pt x="17842" y="13953"/>
                    <a:pt x="18119" y="13776"/>
                    <a:pt x="18396" y="13599"/>
                  </a:cubicBezTo>
                  <a:cubicBezTo>
                    <a:pt x="19029" y="13096"/>
                    <a:pt x="19622" y="12535"/>
                    <a:pt x="20057" y="11944"/>
                  </a:cubicBezTo>
                  <a:cubicBezTo>
                    <a:pt x="20928" y="10792"/>
                    <a:pt x="21442" y="9432"/>
                    <a:pt x="21442" y="7984"/>
                  </a:cubicBezTo>
                  <a:cubicBezTo>
                    <a:pt x="21442" y="3463"/>
                    <a:pt x="16378" y="-171"/>
                    <a:pt x="10246" y="6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9" name="Circle">
              <a:extLst>
                <a:ext uri="{FF2B5EF4-FFF2-40B4-BE49-F238E27FC236}">
                  <a16:creationId xmlns:a16="http://schemas.microsoft.com/office/drawing/2014/main" id="{3DA2BE3F-3B35-488E-B056-E619DEF25E89}"/>
                </a:ext>
              </a:extLst>
            </p:cNvPr>
            <p:cNvSpPr/>
            <p:nvPr/>
          </p:nvSpPr>
          <p:spPr>
            <a:xfrm>
              <a:off x="1191216" y="12461284"/>
              <a:ext cx="589280" cy="589280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0" name="Circle">
              <a:extLst>
                <a:ext uri="{FF2B5EF4-FFF2-40B4-BE49-F238E27FC236}">
                  <a16:creationId xmlns:a16="http://schemas.microsoft.com/office/drawing/2014/main" id="{F896494B-A970-4D91-A980-A9CCF1536FAE}"/>
                </a:ext>
              </a:extLst>
            </p:cNvPr>
            <p:cNvSpPr/>
            <p:nvPr/>
          </p:nvSpPr>
          <p:spPr>
            <a:xfrm>
              <a:off x="2159000" y="13436600"/>
              <a:ext cx="589280" cy="589279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68DAD5FA-7265-4287-903F-A0A68AB8ADDC}"/>
              </a:ext>
            </a:extLst>
          </p:cNvPr>
          <p:cNvGrpSpPr/>
          <p:nvPr/>
        </p:nvGrpSpPr>
        <p:grpSpPr>
          <a:xfrm>
            <a:off x="3754976" y="5205797"/>
            <a:ext cx="1634047" cy="952227"/>
            <a:chOff x="332936" y="2555951"/>
            <a:chExt cx="2926080" cy="1269636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25D6E613-AC6E-47AC-8338-97838FC21B6A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6739EA51-307B-4591-B5B2-2AEE6D612F5A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4FC75735-CC8D-4C29-855B-0BB275117316}"/>
              </a:ext>
            </a:extLst>
          </p:cNvPr>
          <p:cNvGrpSpPr/>
          <p:nvPr/>
        </p:nvGrpSpPr>
        <p:grpSpPr>
          <a:xfrm>
            <a:off x="3754977" y="1096911"/>
            <a:ext cx="1634047" cy="952227"/>
            <a:chOff x="332936" y="2555951"/>
            <a:chExt cx="2926080" cy="1269636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906DC228-F832-41A1-9053-B63716F7B9AF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0D2E394C-A809-46FA-92D4-17617D02AFA4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  <p:grpSp>
        <p:nvGrpSpPr>
          <p:cNvPr id="45" name="Graphic 111" descr="Boardroom outline">
            <a:extLst>
              <a:ext uri="{FF2B5EF4-FFF2-40B4-BE49-F238E27FC236}">
                <a16:creationId xmlns:a16="http://schemas.microsoft.com/office/drawing/2014/main" id="{529D9FF3-63D7-481F-B78D-788DB1B3B03E}"/>
              </a:ext>
            </a:extLst>
          </p:cNvPr>
          <p:cNvGrpSpPr/>
          <p:nvPr/>
        </p:nvGrpSpPr>
        <p:grpSpPr>
          <a:xfrm>
            <a:off x="6055986" y="2356385"/>
            <a:ext cx="664417" cy="664417"/>
            <a:chOff x="6055986" y="2356385"/>
            <a:chExt cx="664417" cy="664417"/>
          </a:xfrm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9EB35D16-E375-455B-911F-9B690E04D47D}"/>
                </a:ext>
              </a:extLst>
            </p:cNvPr>
            <p:cNvSpPr/>
            <p:nvPr/>
          </p:nvSpPr>
          <p:spPr>
            <a:xfrm>
              <a:off x="6166750" y="2587312"/>
              <a:ext cx="157692" cy="268699"/>
            </a:xfrm>
            <a:custGeom>
              <a:avLst/>
              <a:gdLst>
                <a:gd name="connsiteX0" fmla="*/ 125110 w 157692"/>
                <a:gd name="connsiteY0" fmla="*/ 124971 h 268699"/>
                <a:gd name="connsiteX1" fmla="*/ 77528 w 157692"/>
                <a:gd name="connsiteY1" fmla="*/ 124971 h 268699"/>
                <a:gd name="connsiteX2" fmla="*/ 77528 w 157692"/>
                <a:gd name="connsiteY2" fmla="*/ 77749 h 268699"/>
                <a:gd name="connsiteX3" fmla="*/ 89841 w 157692"/>
                <a:gd name="connsiteY3" fmla="*/ 81306 h 268699"/>
                <a:gd name="connsiteX4" fmla="*/ 133824 w 157692"/>
                <a:gd name="connsiteY4" fmla="*/ 81306 h 268699"/>
                <a:gd name="connsiteX5" fmla="*/ 157570 w 157692"/>
                <a:gd name="connsiteY5" fmla="*/ 60696 h 268699"/>
                <a:gd name="connsiteX6" fmla="*/ 137094 w 157692"/>
                <a:gd name="connsiteY6" fmla="*/ 35514 h 268699"/>
                <a:gd name="connsiteX7" fmla="*/ 134730 w 157692"/>
                <a:gd name="connsiteY7" fmla="*/ 35393 h 268699"/>
                <a:gd name="connsiteX8" fmla="*/ 97357 w 157692"/>
                <a:gd name="connsiteY8" fmla="*/ 35393 h 268699"/>
                <a:gd name="connsiteX9" fmla="*/ 77909 w 157692"/>
                <a:gd name="connsiteY9" fmla="*/ 21121 h 268699"/>
                <a:gd name="connsiteX10" fmla="*/ 67389 w 157692"/>
                <a:gd name="connsiteY10" fmla="*/ 12228 h 268699"/>
                <a:gd name="connsiteX11" fmla="*/ 64690 w 157692"/>
                <a:gd name="connsiteY11" fmla="*/ 9799 h 268699"/>
                <a:gd name="connsiteX12" fmla="*/ 34736 w 157692"/>
                <a:gd name="connsiteY12" fmla="*/ 234 h 268699"/>
                <a:gd name="connsiteX13" fmla="*/ 6 w 157692"/>
                <a:gd name="connsiteY13" fmla="*/ 40133 h 268699"/>
                <a:gd name="connsiteX14" fmla="*/ 6 w 157692"/>
                <a:gd name="connsiteY14" fmla="*/ 132079 h 268699"/>
                <a:gd name="connsiteX15" fmla="*/ 38999 w 157692"/>
                <a:gd name="connsiteY15" fmla="*/ 171079 h 268699"/>
                <a:gd name="connsiteX16" fmla="*/ 102167 w 157692"/>
                <a:gd name="connsiteY16" fmla="*/ 171079 h 268699"/>
                <a:gd name="connsiteX17" fmla="*/ 102167 w 157692"/>
                <a:gd name="connsiteY17" fmla="*/ 244836 h 268699"/>
                <a:gd name="connsiteX18" fmla="*/ 122771 w 157692"/>
                <a:gd name="connsiteY18" fmla="*/ 268589 h 268699"/>
                <a:gd name="connsiteX19" fmla="*/ 125069 w 157692"/>
                <a:gd name="connsiteY19" fmla="*/ 268700 h 268699"/>
                <a:gd name="connsiteX20" fmla="*/ 148081 w 157692"/>
                <a:gd name="connsiteY20" fmla="*/ 245840 h 268699"/>
                <a:gd name="connsiteX21" fmla="*/ 148081 w 157692"/>
                <a:gd name="connsiteY21" fmla="*/ 245750 h 268699"/>
                <a:gd name="connsiteX22" fmla="*/ 148081 w 157692"/>
                <a:gd name="connsiteY22" fmla="*/ 147928 h 268699"/>
                <a:gd name="connsiteX23" fmla="*/ 125110 w 157692"/>
                <a:gd name="connsiteY23" fmla="*/ 124971 h 268699"/>
                <a:gd name="connsiteX24" fmla="*/ 61568 w 157692"/>
                <a:gd name="connsiteY24" fmla="*/ 48736 h 268699"/>
                <a:gd name="connsiteX25" fmla="*/ 51889 w 157692"/>
                <a:gd name="connsiteY25" fmla="*/ 50200 h 268699"/>
                <a:gd name="connsiteX26" fmla="*/ 53353 w 157692"/>
                <a:gd name="connsiteY26" fmla="*/ 59879 h 268699"/>
                <a:gd name="connsiteX27" fmla="*/ 63735 w 157692"/>
                <a:gd name="connsiteY27" fmla="*/ 67492 h 268699"/>
                <a:gd name="connsiteX28" fmla="*/ 63735 w 157692"/>
                <a:gd name="connsiteY28" fmla="*/ 138779 h 268699"/>
                <a:gd name="connsiteX29" fmla="*/ 125159 w 157692"/>
                <a:gd name="connsiteY29" fmla="*/ 138779 h 268699"/>
                <a:gd name="connsiteX30" fmla="*/ 134239 w 157692"/>
                <a:gd name="connsiteY30" fmla="*/ 147928 h 268699"/>
                <a:gd name="connsiteX31" fmla="*/ 134239 w 157692"/>
                <a:gd name="connsiteY31" fmla="*/ 245750 h 268699"/>
                <a:gd name="connsiteX32" fmla="*/ 125141 w 157692"/>
                <a:gd name="connsiteY32" fmla="*/ 254868 h 268699"/>
                <a:gd name="connsiteX33" fmla="*/ 124162 w 157692"/>
                <a:gd name="connsiteY33" fmla="*/ 254816 h 268699"/>
                <a:gd name="connsiteX34" fmla="*/ 116023 w 157692"/>
                <a:gd name="connsiteY34" fmla="*/ 244836 h 268699"/>
                <a:gd name="connsiteX35" fmla="*/ 116023 w 157692"/>
                <a:gd name="connsiteY35" fmla="*/ 157237 h 268699"/>
                <a:gd name="connsiteX36" fmla="*/ 38999 w 157692"/>
                <a:gd name="connsiteY36" fmla="*/ 157237 h 268699"/>
                <a:gd name="connsiteX37" fmla="*/ 13848 w 157692"/>
                <a:gd name="connsiteY37" fmla="*/ 132079 h 268699"/>
                <a:gd name="connsiteX38" fmla="*/ 13848 w 157692"/>
                <a:gd name="connsiteY38" fmla="*/ 39981 h 268699"/>
                <a:gd name="connsiteX39" fmla="*/ 36341 w 157692"/>
                <a:gd name="connsiteY39" fmla="*/ 13944 h 268699"/>
                <a:gd name="connsiteX40" fmla="*/ 55471 w 157692"/>
                <a:gd name="connsiteY40" fmla="*/ 20090 h 268699"/>
                <a:gd name="connsiteX41" fmla="*/ 58108 w 157692"/>
                <a:gd name="connsiteY41" fmla="*/ 22457 h 268699"/>
                <a:gd name="connsiteX42" fmla="*/ 69721 w 157692"/>
                <a:gd name="connsiteY42" fmla="*/ 32250 h 268699"/>
                <a:gd name="connsiteX43" fmla="*/ 92837 w 157692"/>
                <a:gd name="connsiteY43" fmla="*/ 49200 h 268699"/>
                <a:gd name="connsiteX44" fmla="*/ 134737 w 157692"/>
                <a:gd name="connsiteY44" fmla="*/ 49200 h 268699"/>
                <a:gd name="connsiteX45" fmla="*/ 143849 w 157692"/>
                <a:gd name="connsiteY45" fmla="*/ 58318 h 268699"/>
                <a:gd name="connsiteX46" fmla="*/ 143797 w 157692"/>
                <a:gd name="connsiteY46" fmla="*/ 59284 h 268699"/>
                <a:gd name="connsiteX47" fmla="*/ 133824 w 157692"/>
                <a:gd name="connsiteY47" fmla="*/ 67430 h 268699"/>
                <a:gd name="connsiteX48" fmla="*/ 89854 w 157692"/>
                <a:gd name="connsiteY48" fmla="*/ 67430 h 268699"/>
                <a:gd name="connsiteX49" fmla="*/ 84435 w 157692"/>
                <a:gd name="connsiteY49" fmla="*/ 65679 h 268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157692" h="268699">
                  <a:moveTo>
                    <a:pt x="125110" y="124971"/>
                  </a:moveTo>
                  <a:lnTo>
                    <a:pt x="77528" y="124971"/>
                  </a:lnTo>
                  <a:lnTo>
                    <a:pt x="77528" y="77749"/>
                  </a:lnTo>
                  <a:cubicBezTo>
                    <a:pt x="81214" y="80075"/>
                    <a:pt x="85482" y="81309"/>
                    <a:pt x="89841" y="81306"/>
                  </a:cubicBezTo>
                  <a:lnTo>
                    <a:pt x="133824" y="81306"/>
                  </a:lnTo>
                  <a:cubicBezTo>
                    <a:pt x="145819" y="81448"/>
                    <a:pt x="156023" y="72592"/>
                    <a:pt x="157570" y="60696"/>
                  </a:cubicBezTo>
                  <a:cubicBezTo>
                    <a:pt x="158869" y="48088"/>
                    <a:pt x="149702" y="36813"/>
                    <a:pt x="137094" y="35514"/>
                  </a:cubicBezTo>
                  <a:cubicBezTo>
                    <a:pt x="136308" y="35433"/>
                    <a:pt x="135519" y="35392"/>
                    <a:pt x="134730" y="35393"/>
                  </a:cubicBezTo>
                  <a:lnTo>
                    <a:pt x="97357" y="35393"/>
                  </a:lnTo>
                  <a:lnTo>
                    <a:pt x="77909" y="21121"/>
                  </a:lnTo>
                  <a:cubicBezTo>
                    <a:pt x="74252" y="18339"/>
                    <a:pt x="70741" y="15371"/>
                    <a:pt x="67389" y="12228"/>
                  </a:cubicBezTo>
                  <a:lnTo>
                    <a:pt x="64690" y="9799"/>
                  </a:lnTo>
                  <a:cubicBezTo>
                    <a:pt x="56512" y="2507"/>
                    <a:pt x="45625" y="-969"/>
                    <a:pt x="34736" y="234"/>
                  </a:cubicBezTo>
                  <a:cubicBezTo>
                    <a:pt x="14651" y="2680"/>
                    <a:pt x="-341" y="19903"/>
                    <a:pt x="6" y="40133"/>
                  </a:cubicBezTo>
                  <a:lnTo>
                    <a:pt x="6" y="132079"/>
                  </a:lnTo>
                  <a:cubicBezTo>
                    <a:pt x="25" y="153608"/>
                    <a:pt x="17470" y="171056"/>
                    <a:pt x="38999" y="171079"/>
                  </a:cubicBezTo>
                  <a:lnTo>
                    <a:pt x="102167" y="171079"/>
                  </a:lnTo>
                  <a:lnTo>
                    <a:pt x="102167" y="244836"/>
                  </a:lnTo>
                  <a:cubicBezTo>
                    <a:pt x="102015" y="256834"/>
                    <a:pt x="110871" y="267045"/>
                    <a:pt x="122771" y="268589"/>
                  </a:cubicBezTo>
                  <a:cubicBezTo>
                    <a:pt x="123539" y="268665"/>
                    <a:pt x="124307" y="268700"/>
                    <a:pt x="125069" y="268700"/>
                  </a:cubicBezTo>
                  <a:cubicBezTo>
                    <a:pt x="137736" y="268742"/>
                    <a:pt x="148039" y="258507"/>
                    <a:pt x="148081" y="245840"/>
                  </a:cubicBezTo>
                  <a:cubicBezTo>
                    <a:pt x="148081" y="245810"/>
                    <a:pt x="148081" y="245779"/>
                    <a:pt x="148081" y="245750"/>
                  </a:cubicBezTo>
                  <a:lnTo>
                    <a:pt x="148081" y="147928"/>
                  </a:lnTo>
                  <a:cubicBezTo>
                    <a:pt x="148066" y="135250"/>
                    <a:pt x="137788" y="124979"/>
                    <a:pt x="125110" y="124971"/>
                  </a:cubicBezTo>
                  <a:close/>
                  <a:moveTo>
                    <a:pt x="61568" y="48736"/>
                  </a:moveTo>
                  <a:cubicBezTo>
                    <a:pt x="58491" y="46468"/>
                    <a:pt x="54158" y="47123"/>
                    <a:pt x="51889" y="50200"/>
                  </a:cubicBezTo>
                  <a:cubicBezTo>
                    <a:pt x="49621" y="53277"/>
                    <a:pt x="50276" y="57610"/>
                    <a:pt x="53353" y="59879"/>
                  </a:cubicBezTo>
                  <a:lnTo>
                    <a:pt x="63735" y="67492"/>
                  </a:lnTo>
                  <a:lnTo>
                    <a:pt x="63735" y="138779"/>
                  </a:lnTo>
                  <a:lnTo>
                    <a:pt x="125159" y="138779"/>
                  </a:lnTo>
                  <a:cubicBezTo>
                    <a:pt x="130191" y="138801"/>
                    <a:pt x="134254" y="142896"/>
                    <a:pt x="134239" y="147928"/>
                  </a:cubicBezTo>
                  <a:lnTo>
                    <a:pt x="134239" y="245750"/>
                  </a:lnTo>
                  <a:cubicBezTo>
                    <a:pt x="134244" y="250780"/>
                    <a:pt x="130171" y="254863"/>
                    <a:pt x="125141" y="254868"/>
                  </a:cubicBezTo>
                  <a:cubicBezTo>
                    <a:pt x="124814" y="254868"/>
                    <a:pt x="124487" y="254851"/>
                    <a:pt x="124162" y="254816"/>
                  </a:cubicBezTo>
                  <a:cubicBezTo>
                    <a:pt x="119311" y="254035"/>
                    <a:pt x="115813" y="249745"/>
                    <a:pt x="116023" y="244836"/>
                  </a:cubicBezTo>
                  <a:lnTo>
                    <a:pt x="116023" y="157237"/>
                  </a:lnTo>
                  <a:lnTo>
                    <a:pt x="38999" y="157237"/>
                  </a:lnTo>
                  <a:cubicBezTo>
                    <a:pt x="25113" y="157218"/>
                    <a:pt x="13863" y="145964"/>
                    <a:pt x="13848" y="132079"/>
                  </a:cubicBezTo>
                  <a:lnTo>
                    <a:pt x="13848" y="39981"/>
                  </a:lnTo>
                  <a:cubicBezTo>
                    <a:pt x="13578" y="26825"/>
                    <a:pt x="23285" y="15589"/>
                    <a:pt x="36341" y="13944"/>
                  </a:cubicBezTo>
                  <a:cubicBezTo>
                    <a:pt x="43301" y="13185"/>
                    <a:pt x="50255" y="15420"/>
                    <a:pt x="55471" y="20090"/>
                  </a:cubicBezTo>
                  <a:lnTo>
                    <a:pt x="58108" y="22457"/>
                  </a:lnTo>
                  <a:cubicBezTo>
                    <a:pt x="61809" y="25918"/>
                    <a:pt x="65686" y="29186"/>
                    <a:pt x="69721" y="32250"/>
                  </a:cubicBezTo>
                  <a:lnTo>
                    <a:pt x="92837" y="49200"/>
                  </a:lnTo>
                  <a:lnTo>
                    <a:pt x="134737" y="49200"/>
                  </a:lnTo>
                  <a:cubicBezTo>
                    <a:pt x="139772" y="49202"/>
                    <a:pt x="143851" y="53285"/>
                    <a:pt x="143849" y="58318"/>
                  </a:cubicBezTo>
                  <a:cubicBezTo>
                    <a:pt x="143848" y="58641"/>
                    <a:pt x="143831" y="58963"/>
                    <a:pt x="143797" y="59284"/>
                  </a:cubicBezTo>
                  <a:cubicBezTo>
                    <a:pt x="143018" y="64135"/>
                    <a:pt x="138733" y="67636"/>
                    <a:pt x="133824" y="67430"/>
                  </a:cubicBezTo>
                  <a:lnTo>
                    <a:pt x="89854" y="67430"/>
                  </a:lnTo>
                  <a:cubicBezTo>
                    <a:pt x="87910" y="67425"/>
                    <a:pt x="86015" y="66812"/>
                    <a:pt x="84435" y="65679"/>
                  </a:cubicBezTo>
                  <a:close/>
                </a:path>
              </a:pathLst>
            </a:custGeom>
            <a:solidFill>
              <a:srgbClr val="7F7F7F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9E359A51-66BF-4BCA-8F73-934C551AE746}"/>
                </a:ext>
              </a:extLst>
            </p:cNvPr>
            <p:cNvSpPr/>
            <p:nvPr/>
          </p:nvSpPr>
          <p:spPr>
            <a:xfrm>
              <a:off x="6166756" y="2510031"/>
              <a:ext cx="69210" cy="69210"/>
            </a:xfrm>
            <a:custGeom>
              <a:avLst/>
              <a:gdLst>
                <a:gd name="connsiteX0" fmla="*/ 34605 w 69210"/>
                <a:gd name="connsiteY0" fmla="*/ 69210 h 69210"/>
                <a:gd name="connsiteX1" fmla="*/ 69210 w 69210"/>
                <a:gd name="connsiteY1" fmla="*/ 34605 h 69210"/>
                <a:gd name="connsiteX2" fmla="*/ 34605 w 69210"/>
                <a:gd name="connsiteY2" fmla="*/ 0 h 69210"/>
                <a:gd name="connsiteX3" fmla="*/ 0 w 69210"/>
                <a:gd name="connsiteY3" fmla="*/ 34605 h 69210"/>
                <a:gd name="connsiteX4" fmla="*/ 34605 w 69210"/>
                <a:gd name="connsiteY4" fmla="*/ 69210 h 69210"/>
                <a:gd name="connsiteX5" fmla="*/ 34605 w 69210"/>
                <a:gd name="connsiteY5" fmla="*/ 13842 h 69210"/>
                <a:gd name="connsiteX6" fmla="*/ 55368 w 69210"/>
                <a:gd name="connsiteY6" fmla="*/ 34605 h 69210"/>
                <a:gd name="connsiteX7" fmla="*/ 34605 w 69210"/>
                <a:gd name="connsiteY7" fmla="*/ 55368 h 69210"/>
                <a:gd name="connsiteX8" fmla="*/ 13842 w 69210"/>
                <a:gd name="connsiteY8" fmla="*/ 34605 h 69210"/>
                <a:gd name="connsiteX9" fmla="*/ 34605 w 69210"/>
                <a:gd name="connsiteY9" fmla="*/ 13842 h 69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9210" h="69210">
                  <a:moveTo>
                    <a:pt x="34605" y="69210"/>
                  </a:moveTo>
                  <a:cubicBezTo>
                    <a:pt x="53717" y="69210"/>
                    <a:pt x="69210" y="53717"/>
                    <a:pt x="69210" y="34605"/>
                  </a:cubicBezTo>
                  <a:cubicBezTo>
                    <a:pt x="69210" y="15493"/>
                    <a:pt x="53717" y="0"/>
                    <a:pt x="34605" y="0"/>
                  </a:cubicBezTo>
                  <a:cubicBezTo>
                    <a:pt x="15493" y="0"/>
                    <a:pt x="0" y="15493"/>
                    <a:pt x="0" y="34605"/>
                  </a:cubicBezTo>
                  <a:cubicBezTo>
                    <a:pt x="0" y="53717"/>
                    <a:pt x="15493" y="69210"/>
                    <a:pt x="34605" y="69210"/>
                  </a:cubicBezTo>
                  <a:close/>
                  <a:moveTo>
                    <a:pt x="34605" y="13842"/>
                  </a:moveTo>
                  <a:cubicBezTo>
                    <a:pt x="46072" y="13842"/>
                    <a:pt x="55368" y="23138"/>
                    <a:pt x="55368" y="34605"/>
                  </a:cubicBezTo>
                  <a:cubicBezTo>
                    <a:pt x="55368" y="46072"/>
                    <a:pt x="46072" y="55368"/>
                    <a:pt x="34605" y="55368"/>
                  </a:cubicBezTo>
                  <a:cubicBezTo>
                    <a:pt x="23138" y="55368"/>
                    <a:pt x="13842" y="46072"/>
                    <a:pt x="13842" y="34605"/>
                  </a:cubicBezTo>
                  <a:cubicBezTo>
                    <a:pt x="13842" y="23138"/>
                    <a:pt x="23138" y="13842"/>
                    <a:pt x="34605" y="13842"/>
                  </a:cubicBezTo>
                  <a:close/>
                </a:path>
              </a:pathLst>
            </a:custGeom>
            <a:solidFill>
              <a:srgbClr val="7F7F7F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F624FE47-44F4-4BEA-81E8-2811F9F5A4F4}"/>
                </a:ext>
              </a:extLst>
            </p:cNvPr>
            <p:cNvSpPr/>
            <p:nvPr/>
          </p:nvSpPr>
          <p:spPr>
            <a:xfrm>
              <a:off x="6132117" y="2626304"/>
              <a:ext cx="124578" cy="235314"/>
            </a:xfrm>
            <a:custGeom>
              <a:avLst/>
              <a:gdLst>
                <a:gd name="connsiteX0" fmla="*/ 117657 w 124578"/>
                <a:gd name="connsiteY0" fmla="*/ 152262 h 235314"/>
                <a:gd name="connsiteX1" fmla="*/ 69210 w 124578"/>
                <a:gd name="connsiteY1" fmla="*/ 152262 h 235314"/>
                <a:gd name="connsiteX2" fmla="*/ 13842 w 124578"/>
                <a:gd name="connsiteY2" fmla="*/ 96894 h 235314"/>
                <a:gd name="connsiteX3" fmla="*/ 13842 w 124578"/>
                <a:gd name="connsiteY3" fmla="*/ 6921 h 235314"/>
                <a:gd name="connsiteX4" fmla="*/ 6921 w 124578"/>
                <a:gd name="connsiteY4" fmla="*/ 0 h 235314"/>
                <a:gd name="connsiteX5" fmla="*/ 0 w 124578"/>
                <a:gd name="connsiteY5" fmla="*/ 6921 h 235314"/>
                <a:gd name="connsiteX6" fmla="*/ 0 w 124578"/>
                <a:gd name="connsiteY6" fmla="*/ 96894 h 235314"/>
                <a:gd name="connsiteX7" fmla="*/ 55368 w 124578"/>
                <a:gd name="connsiteY7" fmla="*/ 164720 h 235314"/>
                <a:gd name="connsiteX8" fmla="*/ 55368 w 124578"/>
                <a:gd name="connsiteY8" fmla="*/ 221472 h 235314"/>
                <a:gd name="connsiteX9" fmla="*/ 20763 w 124578"/>
                <a:gd name="connsiteY9" fmla="*/ 221472 h 235314"/>
                <a:gd name="connsiteX10" fmla="*/ 20763 w 124578"/>
                <a:gd name="connsiteY10" fmla="*/ 235314 h 235314"/>
                <a:gd name="connsiteX11" fmla="*/ 103815 w 124578"/>
                <a:gd name="connsiteY11" fmla="*/ 235314 h 235314"/>
                <a:gd name="connsiteX12" fmla="*/ 103815 w 124578"/>
                <a:gd name="connsiteY12" fmla="*/ 221472 h 235314"/>
                <a:gd name="connsiteX13" fmla="*/ 69210 w 124578"/>
                <a:gd name="connsiteY13" fmla="*/ 221472 h 235314"/>
                <a:gd name="connsiteX14" fmla="*/ 69210 w 124578"/>
                <a:gd name="connsiteY14" fmla="*/ 166104 h 235314"/>
                <a:gd name="connsiteX15" fmla="*/ 117657 w 124578"/>
                <a:gd name="connsiteY15" fmla="*/ 166104 h 235314"/>
                <a:gd name="connsiteX16" fmla="*/ 124578 w 124578"/>
                <a:gd name="connsiteY16" fmla="*/ 159183 h 235314"/>
                <a:gd name="connsiteX17" fmla="*/ 117657 w 124578"/>
                <a:gd name="connsiteY17" fmla="*/ 152262 h 235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24578" h="235314">
                  <a:moveTo>
                    <a:pt x="117657" y="152262"/>
                  </a:moveTo>
                  <a:lnTo>
                    <a:pt x="69210" y="152262"/>
                  </a:lnTo>
                  <a:cubicBezTo>
                    <a:pt x="38646" y="152228"/>
                    <a:pt x="13877" y="127459"/>
                    <a:pt x="13842" y="96894"/>
                  </a:cubicBezTo>
                  <a:lnTo>
                    <a:pt x="13842" y="6921"/>
                  </a:lnTo>
                  <a:cubicBezTo>
                    <a:pt x="13842" y="3099"/>
                    <a:pt x="10743" y="0"/>
                    <a:pt x="6921" y="0"/>
                  </a:cubicBezTo>
                  <a:cubicBezTo>
                    <a:pt x="3099" y="0"/>
                    <a:pt x="0" y="3099"/>
                    <a:pt x="0" y="6921"/>
                  </a:cubicBezTo>
                  <a:lnTo>
                    <a:pt x="0" y="96894"/>
                  </a:lnTo>
                  <a:cubicBezTo>
                    <a:pt x="36" y="129772"/>
                    <a:pt x="23163" y="158102"/>
                    <a:pt x="55368" y="164720"/>
                  </a:cubicBezTo>
                  <a:lnTo>
                    <a:pt x="55368" y="221472"/>
                  </a:lnTo>
                  <a:lnTo>
                    <a:pt x="20763" y="221472"/>
                  </a:lnTo>
                  <a:lnTo>
                    <a:pt x="20763" y="235314"/>
                  </a:lnTo>
                  <a:lnTo>
                    <a:pt x="103815" y="235314"/>
                  </a:lnTo>
                  <a:lnTo>
                    <a:pt x="103815" y="221472"/>
                  </a:lnTo>
                  <a:lnTo>
                    <a:pt x="69210" y="221472"/>
                  </a:lnTo>
                  <a:lnTo>
                    <a:pt x="69210" y="166104"/>
                  </a:lnTo>
                  <a:lnTo>
                    <a:pt x="117657" y="166104"/>
                  </a:lnTo>
                  <a:cubicBezTo>
                    <a:pt x="121480" y="166104"/>
                    <a:pt x="124578" y="163006"/>
                    <a:pt x="124578" y="159183"/>
                  </a:cubicBezTo>
                  <a:cubicBezTo>
                    <a:pt x="124578" y="155361"/>
                    <a:pt x="121480" y="152262"/>
                    <a:pt x="117657" y="152262"/>
                  </a:cubicBezTo>
                  <a:close/>
                </a:path>
              </a:pathLst>
            </a:custGeom>
            <a:solidFill>
              <a:srgbClr val="7F7F7F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5E2F926F-B145-4BD2-BFD1-0FC71AD4B4B1}"/>
                </a:ext>
              </a:extLst>
            </p:cNvPr>
            <p:cNvSpPr/>
            <p:nvPr/>
          </p:nvSpPr>
          <p:spPr>
            <a:xfrm>
              <a:off x="6263616" y="2681672"/>
              <a:ext cx="249156" cy="179946"/>
            </a:xfrm>
            <a:custGeom>
              <a:avLst/>
              <a:gdLst>
                <a:gd name="connsiteX0" fmla="*/ 131499 w 249156"/>
                <a:gd name="connsiteY0" fmla="*/ 13842 h 179946"/>
                <a:gd name="connsiteX1" fmla="*/ 242235 w 249156"/>
                <a:gd name="connsiteY1" fmla="*/ 13842 h 179946"/>
                <a:gd name="connsiteX2" fmla="*/ 249156 w 249156"/>
                <a:gd name="connsiteY2" fmla="*/ 6921 h 179946"/>
                <a:gd name="connsiteX3" fmla="*/ 242235 w 249156"/>
                <a:gd name="connsiteY3" fmla="*/ 0 h 179946"/>
                <a:gd name="connsiteX4" fmla="*/ 6921 w 249156"/>
                <a:gd name="connsiteY4" fmla="*/ 0 h 179946"/>
                <a:gd name="connsiteX5" fmla="*/ 0 w 249156"/>
                <a:gd name="connsiteY5" fmla="*/ 6921 h 179946"/>
                <a:gd name="connsiteX6" fmla="*/ 6921 w 249156"/>
                <a:gd name="connsiteY6" fmla="*/ 13842 h 179946"/>
                <a:gd name="connsiteX7" fmla="*/ 117657 w 249156"/>
                <a:gd name="connsiteY7" fmla="*/ 13842 h 179946"/>
                <a:gd name="connsiteX8" fmla="*/ 117657 w 249156"/>
                <a:gd name="connsiteY8" fmla="*/ 166104 h 179946"/>
                <a:gd name="connsiteX9" fmla="*/ 69210 w 249156"/>
                <a:gd name="connsiteY9" fmla="*/ 166104 h 179946"/>
                <a:gd name="connsiteX10" fmla="*/ 69210 w 249156"/>
                <a:gd name="connsiteY10" fmla="*/ 179946 h 179946"/>
                <a:gd name="connsiteX11" fmla="*/ 179946 w 249156"/>
                <a:gd name="connsiteY11" fmla="*/ 179946 h 179946"/>
                <a:gd name="connsiteX12" fmla="*/ 179946 w 249156"/>
                <a:gd name="connsiteY12" fmla="*/ 166104 h 179946"/>
                <a:gd name="connsiteX13" fmla="*/ 131499 w 249156"/>
                <a:gd name="connsiteY13" fmla="*/ 166104 h 179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9156" h="179946">
                  <a:moveTo>
                    <a:pt x="131499" y="13842"/>
                  </a:moveTo>
                  <a:lnTo>
                    <a:pt x="242235" y="13842"/>
                  </a:lnTo>
                  <a:cubicBezTo>
                    <a:pt x="246058" y="13842"/>
                    <a:pt x="249156" y="10743"/>
                    <a:pt x="249156" y="6921"/>
                  </a:cubicBezTo>
                  <a:cubicBezTo>
                    <a:pt x="249156" y="3099"/>
                    <a:pt x="246058" y="0"/>
                    <a:pt x="242235" y="0"/>
                  </a:cubicBezTo>
                  <a:lnTo>
                    <a:pt x="6921" y="0"/>
                  </a:lnTo>
                  <a:cubicBezTo>
                    <a:pt x="3099" y="0"/>
                    <a:pt x="0" y="3099"/>
                    <a:pt x="0" y="6921"/>
                  </a:cubicBezTo>
                  <a:cubicBezTo>
                    <a:pt x="0" y="10743"/>
                    <a:pt x="3099" y="13842"/>
                    <a:pt x="6921" y="13842"/>
                  </a:cubicBezTo>
                  <a:lnTo>
                    <a:pt x="117657" y="13842"/>
                  </a:lnTo>
                  <a:lnTo>
                    <a:pt x="117657" y="166104"/>
                  </a:lnTo>
                  <a:lnTo>
                    <a:pt x="69210" y="166104"/>
                  </a:lnTo>
                  <a:lnTo>
                    <a:pt x="69210" y="179946"/>
                  </a:lnTo>
                  <a:lnTo>
                    <a:pt x="179946" y="179946"/>
                  </a:lnTo>
                  <a:lnTo>
                    <a:pt x="179946" y="166104"/>
                  </a:lnTo>
                  <a:lnTo>
                    <a:pt x="131499" y="166104"/>
                  </a:lnTo>
                  <a:close/>
                </a:path>
              </a:pathLst>
            </a:custGeom>
            <a:solidFill>
              <a:srgbClr val="7F7F7F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80860A18-D052-4F66-B274-B55D2CB19C87}"/>
                </a:ext>
              </a:extLst>
            </p:cNvPr>
            <p:cNvSpPr/>
            <p:nvPr/>
          </p:nvSpPr>
          <p:spPr>
            <a:xfrm>
              <a:off x="6451969" y="2587277"/>
              <a:ext cx="157704" cy="268734"/>
            </a:xfrm>
            <a:custGeom>
              <a:avLst/>
              <a:gdLst>
                <a:gd name="connsiteX0" fmla="*/ 157697 w 157704"/>
                <a:gd name="connsiteY0" fmla="*/ 132114 h 268734"/>
                <a:gd name="connsiteX1" fmla="*/ 157697 w 157704"/>
                <a:gd name="connsiteY1" fmla="*/ 40259 h 268734"/>
                <a:gd name="connsiteX2" fmla="*/ 122864 w 157704"/>
                <a:gd name="connsiteY2" fmla="*/ 221 h 268734"/>
                <a:gd name="connsiteX3" fmla="*/ 93007 w 157704"/>
                <a:gd name="connsiteY3" fmla="*/ 9792 h 268734"/>
                <a:gd name="connsiteX4" fmla="*/ 90307 w 157704"/>
                <a:gd name="connsiteY4" fmla="*/ 12228 h 268734"/>
                <a:gd name="connsiteX5" fmla="*/ 79787 w 157704"/>
                <a:gd name="connsiteY5" fmla="*/ 21122 h 268734"/>
                <a:gd name="connsiteX6" fmla="*/ 60333 w 157704"/>
                <a:gd name="connsiteY6" fmla="*/ 35393 h 268734"/>
                <a:gd name="connsiteX7" fmla="*/ 22959 w 157704"/>
                <a:gd name="connsiteY7" fmla="*/ 35393 h 268734"/>
                <a:gd name="connsiteX8" fmla="*/ 0 w 157704"/>
                <a:gd name="connsiteY8" fmla="*/ 58362 h 268734"/>
                <a:gd name="connsiteX9" fmla="*/ 120 w 157704"/>
                <a:gd name="connsiteY9" fmla="*/ 60696 h 268734"/>
                <a:gd name="connsiteX10" fmla="*/ 23873 w 157704"/>
                <a:gd name="connsiteY10" fmla="*/ 81307 h 268734"/>
                <a:gd name="connsiteX11" fmla="*/ 67863 w 157704"/>
                <a:gd name="connsiteY11" fmla="*/ 81307 h 268734"/>
                <a:gd name="connsiteX12" fmla="*/ 80182 w 157704"/>
                <a:gd name="connsiteY12" fmla="*/ 77784 h 268734"/>
                <a:gd name="connsiteX13" fmla="*/ 80182 w 157704"/>
                <a:gd name="connsiteY13" fmla="*/ 125041 h 268734"/>
                <a:gd name="connsiteX14" fmla="*/ 32614 w 157704"/>
                <a:gd name="connsiteY14" fmla="*/ 125041 h 268734"/>
                <a:gd name="connsiteX15" fmla="*/ 9650 w 157704"/>
                <a:gd name="connsiteY15" fmla="*/ 147998 h 268734"/>
                <a:gd name="connsiteX16" fmla="*/ 9650 w 157704"/>
                <a:gd name="connsiteY16" fmla="*/ 245785 h 268734"/>
                <a:gd name="connsiteX17" fmla="*/ 32586 w 157704"/>
                <a:gd name="connsiteY17" fmla="*/ 268735 h 268734"/>
                <a:gd name="connsiteX18" fmla="*/ 32655 w 157704"/>
                <a:gd name="connsiteY18" fmla="*/ 268735 h 268734"/>
                <a:gd name="connsiteX19" fmla="*/ 34953 w 157704"/>
                <a:gd name="connsiteY19" fmla="*/ 268624 h 268734"/>
                <a:gd name="connsiteX20" fmla="*/ 55557 w 157704"/>
                <a:gd name="connsiteY20" fmla="*/ 244871 h 268734"/>
                <a:gd name="connsiteX21" fmla="*/ 55557 w 157704"/>
                <a:gd name="connsiteY21" fmla="*/ 171114 h 268734"/>
                <a:gd name="connsiteX22" fmla="*/ 118725 w 157704"/>
                <a:gd name="connsiteY22" fmla="*/ 171114 h 268734"/>
                <a:gd name="connsiteX23" fmla="*/ 157697 w 157704"/>
                <a:gd name="connsiteY23" fmla="*/ 132114 h 268734"/>
                <a:gd name="connsiteX24" fmla="*/ 73261 w 157704"/>
                <a:gd name="connsiteY24" fmla="*/ 65714 h 268734"/>
                <a:gd name="connsiteX25" fmla="*/ 67849 w 157704"/>
                <a:gd name="connsiteY25" fmla="*/ 67465 h 268734"/>
                <a:gd name="connsiteX26" fmla="*/ 23900 w 157704"/>
                <a:gd name="connsiteY26" fmla="*/ 67465 h 268734"/>
                <a:gd name="connsiteX27" fmla="*/ 13920 w 157704"/>
                <a:gd name="connsiteY27" fmla="*/ 59319 h 268734"/>
                <a:gd name="connsiteX28" fmla="*/ 22014 w 157704"/>
                <a:gd name="connsiteY28" fmla="*/ 49287 h 268734"/>
                <a:gd name="connsiteX29" fmla="*/ 22987 w 157704"/>
                <a:gd name="connsiteY29" fmla="*/ 49235 h 268734"/>
                <a:gd name="connsiteX30" fmla="*/ 64887 w 157704"/>
                <a:gd name="connsiteY30" fmla="*/ 49235 h 268734"/>
                <a:gd name="connsiteX31" fmla="*/ 88003 w 157704"/>
                <a:gd name="connsiteY31" fmla="*/ 32286 h 268734"/>
                <a:gd name="connsiteX32" fmla="*/ 99609 w 157704"/>
                <a:gd name="connsiteY32" fmla="*/ 22492 h 268734"/>
                <a:gd name="connsiteX33" fmla="*/ 102253 w 157704"/>
                <a:gd name="connsiteY33" fmla="*/ 20118 h 268734"/>
                <a:gd name="connsiteX34" fmla="*/ 121279 w 157704"/>
                <a:gd name="connsiteY34" fmla="*/ 13966 h 268734"/>
                <a:gd name="connsiteX35" fmla="*/ 143855 w 157704"/>
                <a:gd name="connsiteY35" fmla="*/ 40134 h 268734"/>
                <a:gd name="connsiteX36" fmla="*/ 143855 w 157704"/>
                <a:gd name="connsiteY36" fmla="*/ 132114 h 268734"/>
                <a:gd name="connsiteX37" fmla="*/ 118704 w 157704"/>
                <a:gd name="connsiteY37" fmla="*/ 157272 h 268734"/>
                <a:gd name="connsiteX38" fmla="*/ 41715 w 157704"/>
                <a:gd name="connsiteY38" fmla="*/ 157272 h 268734"/>
                <a:gd name="connsiteX39" fmla="*/ 41715 w 157704"/>
                <a:gd name="connsiteY39" fmla="*/ 244871 h 268734"/>
                <a:gd name="connsiteX40" fmla="*/ 33569 w 157704"/>
                <a:gd name="connsiteY40" fmla="*/ 254851 h 268734"/>
                <a:gd name="connsiteX41" fmla="*/ 26496 w 157704"/>
                <a:gd name="connsiteY41" fmla="*/ 252547 h 268734"/>
                <a:gd name="connsiteX42" fmla="*/ 23492 w 157704"/>
                <a:gd name="connsiteY42" fmla="*/ 245785 h 268734"/>
                <a:gd name="connsiteX43" fmla="*/ 23492 w 157704"/>
                <a:gd name="connsiteY43" fmla="*/ 147963 h 268734"/>
                <a:gd name="connsiteX44" fmla="*/ 32614 w 157704"/>
                <a:gd name="connsiteY44" fmla="*/ 138848 h 268734"/>
                <a:gd name="connsiteX45" fmla="*/ 94024 w 157704"/>
                <a:gd name="connsiteY45" fmla="*/ 138848 h 268734"/>
                <a:gd name="connsiteX46" fmla="*/ 94024 w 157704"/>
                <a:gd name="connsiteY46" fmla="*/ 67562 h 268734"/>
                <a:gd name="connsiteX47" fmla="*/ 104406 w 157704"/>
                <a:gd name="connsiteY47" fmla="*/ 59949 h 268734"/>
                <a:gd name="connsiteX48" fmla="*/ 105866 w 157704"/>
                <a:gd name="connsiteY48" fmla="*/ 50266 h 268734"/>
                <a:gd name="connsiteX49" fmla="*/ 96183 w 157704"/>
                <a:gd name="connsiteY49" fmla="*/ 48806 h 268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157704" h="268734">
                  <a:moveTo>
                    <a:pt x="157697" y="132114"/>
                  </a:moveTo>
                  <a:lnTo>
                    <a:pt x="157697" y="40259"/>
                  </a:lnTo>
                  <a:cubicBezTo>
                    <a:pt x="158078" y="19952"/>
                    <a:pt x="143028" y="2653"/>
                    <a:pt x="122864" y="221"/>
                  </a:cubicBezTo>
                  <a:cubicBezTo>
                    <a:pt x="112007" y="-943"/>
                    <a:pt x="101164" y="2534"/>
                    <a:pt x="93007" y="9792"/>
                  </a:cubicBezTo>
                  <a:lnTo>
                    <a:pt x="90307" y="12228"/>
                  </a:lnTo>
                  <a:cubicBezTo>
                    <a:pt x="86954" y="15370"/>
                    <a:pt x="83443" y="18338"/>
                    <a:pt x="79787" y="21122"/>
                  </a:cubicBezTo>
                  <a:lnTo>
                    <a:pt x="60333" y="35393"/>
                  </a:lnTo>
                  <a:lnTo>
                    <a:pt x="22959" y="35393"/>
                  </a:lnTo>
                  <a:cubicBezTo>
                    <a:pt x="10276" y="35396"/>
                    <a:pt x="-3" y="45680"/>
                    <a:pt x="0" y="58362"/>
                  </a:cubicBezTo>
                  <a:cubicBezTo>
                    <a:pt x="1" y="59142"/>
                    <a:pt x="40" y="59920"/>
                    <a:pt x="120" y="60696"/>
                  </a:cubicBezTo>
                  <a:cubicBezTo>
                    <a:pt x="1669" y="72594"/>
                    <a:pt x="11876" y="81450"/>
                    <a:pt x="23873" y="81307"/>
                  </a:cubicBezTo>
                  <a:lnTo>
                    <a:pt x="67863" y="81307"/>
                  </a:lnTo>
                  <a:cubicBezTo>
                    <a:pt x="72219" y="81320"/>
                    <a:pt x="76491" y="80099"/>
                    <a:pt x="80182" y="77784"/>
                  </a:cubicBezTo>
                  <a:lnTo>
                    <a:pt x="80182" y="125041"/>
                  </a:lnTo>
                  <a:lnTo>
                    <a:pt x="32614" y="125041"/>
                  </a:lnTo>
                  <a:cubicBezTo>
                    <a:pt x="19940" y="125056"/>
                    <a:pt x="9669" y="135324"/>
                    <a:pt x="9650" y="147998"/>
                  </a:cubicBezTo>
                  <a:lnTo>
                    <a:pt x="9650" y="245785"/>
                  </a:lnTo>
                  <a:cubicBezTo>
                    <a:pt x="9646" y="258456"/>
                    <a:pt x="19915" y="268731"/>
                    <a:pt x="32586" y="268735"/>
                  </a:cubicBezTo>
                  <a:cubicBezTo>
                    <a:pt x="32609" y="268735"/>
                    <a:pt x="32633" y="268735"/>
                    <a:pt x="32655" y="268735"/>
                  </a:cubicBezTo>
                  <a:cubicBezTo>
                    <a:pt x="33417" y="268735"/>
                    <a:pt x="34178" y="268735"/>
                    <a:pt x="34953" y="268624"/>
                  </a:cubicBezTo>
                  <a:cubicBezTo>
                    <a:pt x="46851" y="267077"/>
                    <a:pt x="55707" y="256868"/>
                    <a:pt x="55557" y="244871"/>
                  </a:cubicBezTo>
                  <a:lnTo>
                    <a:pt x="55557" y="171114"/>
                  </a:lnTo>
                  <a:lnTo>
                    <a:pt x="118725" y="171114"/>
                  </a:lnTo>
                  <a:cubicBezTo>
                    <a:pt x="140245" y="171080"/>
                    <a:pt x="157679" y="153634"/>
                    <a:pt x="157697" y="132114"/>
                  </a:cubicBezTo>
                  <a:close/>
                  <a:moveTo>
                    <a:pt x="73261" y="65714"/>
                  </a:moveTo>
                  <a:cubicBezTo>
                    <a:pt x="71683" y="66846"/>
                    <a:pt x="69791" y="67458"/>
                    <a:pt x="67849" y="67465"/>
                  </a:cubicBezTo>
                  <a:lnTo>
                    <a:pt x="23900" y="67465"/>
                  </a:lnTo>
                  <a:cubicBezTo>
                    <a:pt x="18994" y="67659"/>
                    <a:pt x="14713" y="64164"/>
                    <a:pt x="13920" y="59319"/>
                  </a:cubicBezTo>
                  <a:cubicBezTo>
                    <a:pt x="13385" y="54314"/>
                    <a:pt x="17009" y="49822"/>
                    <a:pt x="22014" y="49287"/>
                  </a:cubicBezTo>
                  <a:cubicBezTo>
                    <a:pt x="22338" y="49252"/>
                    <a:pt x="22662" y="49235"/>
                    <a:pt x="22987" y="49235"/>
                  </a:cubicBezTo>
                  <a:lnTo>
                    <a:pt x="64887" y="49235"/>
                  </a:lnTo>
                  <a:lnTo>
                    <a:pt x="88003" y="32286"/>
                  </a:lnTo>
                  <a:cubicBezTo>
                    <a:pt x="92038" y="29224"/>
                    <a:pt x="95912" y="25955"/>
                    <a:pt x="99609" y="22492"/>
                  </a:cubicBezTo>
                  <a:lnTo>
                    <a:pt x="102253" y="20118"/>
                  </a:lnTo>
                  <a:cubicBezTo>
                    <a:pt x="107441" y="15472"/>
                    <a:pt x="114352" y="13236"/>
                    <a:pt x="121279" y="13966"/>
                  </a:cubicBezTo>
                  <a:cubicBezTo>
                    <a:pt x="134406" y="15600"/>
                    <a:pt x="144163" y="26909"/>
                    <a:pt x="143855" y="40134"/>
                  </a:cubicBezTo>
                  <a:lnTo>
                    <a:pt x="143855" y="132114"/>
                  </a:lnTo>
                  <a:cubicBezTo>
                    <a:pt x="143840" y="146000"/>
                    <a:pt x="132590" y="157253"/>
                    <a:pt x="118704" y="157272"/>
                  </a:cubicBezTo>
                  <a:lnTo>
                    <a:pt x="41715" y="157272"/>
                  </a:lnTo>
                  <a:lnTo>
                    <a:pt x="41715" y="244871"/>
                  </a:lnTo>
                  <a:cubicBezTo>
                    <a:pt x="41925" y="249782"/>
                    <a:pt x="38423" y="254073"/>
                    <a:pt x="33569" y="254851"/>
                  </a:cubicBezTo>
                  <a:cubicBezTo>
                    <a:pt x="30988" y="255149"/>
                    <a:pt x="28406" y="254307"/>
                    <a:pt x="26496" y="252547"/>
                  </a:cubicBezTo>
                  <a:cubicBezTo>
                    <a:pt x="24575" y="250825"/>
                    <a:pt x="23482" y="248364"/>
                    <a:pt x="23492" y="245785"/>
                  </a:cubicBezTo>
                  <a:lnTo>
                    <a:pt x="23492" y="147963"/>
                  </a:lnTo>
                  <a:cubicBezTo>
                    <a:pt x="23500" y="142930"/>
                    <a:pt x="27580" y="138853"/>
                    <a:pt x="32614" y="138848"/>
                  </a:cubicBezTo>
                  <a:lnTo>
                    <a:pt x="94024" y="138848"/>
                  </a:lnTo>
                  <a:lnTo>
                    <a:pt x="94024" y="67562"/>
                  </a:lnTo>
                  <a:lnTo>
                    <a:pt x="104406" y="59949"/>
                  </a:lnTo>
                  <a:cubicBezTo>
                    <a:pt x="107483" y="57678"/>
                    <a:pt x="108137" y="53343"/>
                    <a:pt x="105866" y="50266"/>
                  </a:cubicBezTo>
                  <a:cubicBezTo>
                    <a:pt x="103595" y="47189"/>
                    <a:pt x="99260" y="46535"/>
                    <a:pt x="96183" y="48806"/>
                  </a:cubicBezTo>
                  <a:close/>
                </a:path>
              </a:pathLst>
            </a:custGeom>
            <a:solidFill>
              <a:srgbClr val="7F7F7F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8E96B496-E730-481D-8D19-884D18BCF39B}"/>
                </a:ext>
              </a:extLst>
            </p:cNvPr>
            <p:cNvSpPr/>
            <p:nvPr/>
          </p:nvSpPr>
          <p:spPr>
            <a:xfrm>
              <a:off x="6540456" y="2510031"/>
              <a:ext cx="69210" cy="69210"/>
            </a:xfrm>
            <a:custGeom>
              <a:avLst/>
              <a:gdLst>
                <a:gd name="connsiteX0" fmla="*/ 34605 w 69210"/>
                <a:gd name="connsiteY0" fmla="*/ 69210 h 69210"/>
                <a:gd name="connsiteX1" fmla="*/ 69210 w 69210"/>
                <a:gd name="connsiteY1" fmla="*/ 34605 h 69210"/>
                <a:gd name="connsiteX2" fmla="*/ 34605 w 69210"/>
                <a:gd name="connsiteY2" fmla="*/ 0 h 69210"/>
                <a:gd name="connsiteX3" fmla="*/ 0 w 69210"/>
                <a:gd name="connsiteY3" fmla="*/ 34605 h 69210"/>
                <a:gd name="connsiteX4" fmla="*/ 34605 w 69210"/>
                <a:gd name="connsiteY4" fmla="*/ 69210 h 69210"/>
                <a:gd name="connsiteX5" fmla="*/ 34605 w 69210"/>
                <a:gd name="connsiteY5" fmla="*/ 13842 h 69210"/>
                <a:gd name="connsiteX6" fmla="*/ 55368 w 69210"/>
                <a:gd name="connsiteY6" fmla="*/ 34605 h 69210"/>
                <a:gd name="connsiteX7" fmla="*/ 34605 w 69210"/>
                <a:gd name="connsiteY7" fmla="*/ 55368 h 69210"/>
                <a:gd name="connsiteX8" fmla="*/ 13842 w 69210"/>
                <a:gd name="connsiteY8" fmla="*/ 34605 h 69210"/>
                <a:gd name="connsiteX9" fmla="*/ 34605 w 69210"/>
                <a:gd name="connsiteY9" fmla="*/ 13842 h 69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9210" h="69210">
                  <a:moveTo>
                    <a:pt x="34605" y="69210"/>
                  </a:moveTo>
                  <a:cubicBezTo>
                    <a:pt x="53717" y="69210"/>
                    <a:pt x="69210" y="53717"/>
                    <a:pt x="69210" y="34605"/>
                  </a:cubicBezTo>
                  <a:cubicBezTo>
                    <a:pt x="69210" y="15493"/>
                    <a:pt x="53717" y="0"/>
                    <a:pt x="34605" y="0"/>
                  </a:cubicBezTo>
                  <a:cubicBezTo>
                    <a:pt x="15493" y="0"/>
                    <a:pt x="0" y="15493"/>
                    <a:pt x="0" y="34605"/>
                  </a:cubicBezTo>
                  <a:cubicBezTo>
                    <a:pt x="0" y="53717"/>
                    <a:pt x="15493" y="69210"/>
                    <a:pt x="34605" y="69210"/>
                  </a:cubicBezTo>
                  <a:close/>
                  <a:moveTo>
                    <a:pt x="34605" y="13842"/>
                  </a:moveTo>
                  <a:cubicBezTo>
                    <a:pt x="46072" y="13842"/>
                    <a:pt x="55368" y="23138"/>
                    <a:pt x="55368" y="34605"/>
                  </a:cubicBezTo>
                  <a:cubicBezTo>
                    <a:pt x="55368" y="46072"/>
                    <a:pt x="46072" y="55368"/>
                    <a:pt x="34605" y="55368"/>
                  </a:cubicBezTo>
                  <a:cubicBezTo>
                    <a:pt x="23138" y="55368"/>
                    <a:pt x="13842" y="46072"/>
                    <a:pt x="13842" y="34605"/>
                  </a:cubicBezTo>
                  <a:cubicBezTo>
                    <a:pt x="13842" y="23138"/>
                    <a:pt x="23138" y="13842"/>
                    <a:pt x="34605" y="13842"/>
                  </a:cubicBezTo>
                  <a:close/>
                </a:path>
              </a:pathLst>
            </a:custGeom>
            <a:solidFill>
              <a:srgbClr val="7F7F7F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02E74DDC-7D07-4A03-876E-0D9E8AA3E948}"/>
                </a:ext>
              </a:extLst>
            </p:cNvPr>
            <p:cNvSpPr/>
            <p:nvPr/>
          </p:nvSpPr>
          <p:spPr>
            <a:xfrm>
              <a:off x="6519693" y="2626304"/>
              <a:ext cx="124578" cy="235314"/>
            </a:xfrm>
            <a:custGeom>
              <a:avLst/>
              <a:gdLst>
                <a:gd name="connsiteX0" fmla="*/ 117657 w 124578"/>
                <a:gd name="connsiteY0" fmla="*/ 0 h 235314"/>
                <a:gd name="connsiteX1" fmla="*/ 110736 w 124578"/>
                <a:gd name="connsiteY1" fmla="*/ 6921 h 235314"/>
                <a:gd name="connsiteX2" fmla="*/ 110736 w 124578"/>
                <a:gd name="connsiteY2" fmla="*/ 96894 h 235314"/>
                <a:gd name="connsiteX3" fmla="*/ 55368 w 124578"/>
                <a:gd name="connsiteY3" fmla="*/ 152262 h 235314"/>
                <a:gd name="connsiteX4" fmla="*/ 6921 w 124578"/>
                <a:gd name="connsiteY4" fmla="*/ 152262 h 235314"/>
                <a:gd name="connsiteX5" fmla="*/ 0 w 124578"/>
                <a:gd name="connsiteY5" fmla="*/ 159183 h 235314"/>
                <a:gd name="connsiteX6" fmla="*/ 6921 w 124578"/>
                <a:gd name="connsiteY6" fmla="*/ 166104 h 235314"/>
                <a:gd name="connsiteX7" fmla="*/ 55368 w 124578"/>
                <a:gd name="connsiteY7" fmla="*/ 166104 h 235314"/>
                <a:gd name="connsiteX8" fmla="*/ 55368 w 124578"/>
                <a:gd name="connsiteY8" fmla="*/ 221472 h 235314"/>
                <a:gd name="connsiteX9" fmla="*/ 20763 w 124578"/>
                <a:gd name="connsiteY9" fmla="*/ 221472 h 235314"/>
                <a:gd name="connsiteX10" fmla="*/ 20763 w 124578"/>
                <a:gd name="connsiteY10" fmla="*/ 235314 h 235314"/>
                <a:gd name="connsiteX11" fmla="*/ 103815 w 124578"/>
                <a:gd name="connsiteY11" fmla="*/ 235314 h 235314"/>
                <a:gd name="connsiteX12" fmla="*/ 103815 w 124578"/>
                <a:gd name="connsiteY12" fmla="*/ 221472 h 235314"/>
                <a:gd name="connsiteX13" fmla="*/ 69210 w 124578"/>
                <a:gd name="connsiteY13" fmla="*/ 221472 h 235314"/>
                <a:gd name="connsiteX14" fmla="*/ 69210 w 124578"/>
                <a:gd name="connsiteY14" fmla="*/ 164720 h 235314"/>
                <a:gd name="connsiteX15" fmla="*/ 124578 w 124578"/>
                <a:gd name="connsiteY15" fmla="*/ 96894 h 235314"/>
                <a:gd name="connsiteX16" fmla="*/ 124578 w 124578"/>
                <a:gd name="connsiteY16" fmla="*/ 6921 h 235314"/>
                <a:gd name="connsiteX17" fmla="*/ 117657 w 124578"/>
                <a:gd name="connsiteY17" fmla="*/ 0 h 235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24578" h="235314">
                  <a:moveTo>
                    <a:pt x="117657" y="0"/>
                  </a:moveTo>
                  <a:cubicBezTo>
                    <a:pt x="113835" y="0"/>
                    <a:pt x="110736" y="3099"/>
                    <a:pt x="110736" y="6921"/>
                  </a:cubicBezTo>
                  <a:lnTo>
                    <a:pt x="110736" y="96894"/>
                  </a:lnTo>
                  <a:cubicBezTo>
                    <a:pt x="110702" y="127459"/>
                    <a:pt x="85933" y="152228"/>
                    <a:pt x="55368" y="152262"/>
                  </a:cubicBezTo>
                  <a:lnTo>
                    <a:pt x="6921" y="152262"/>
                  </a:lnTo>
                  <a:cubicBezTo>
                    <a:pt x="3099" y="152262"/>
                    <a:pt x="0" y="155361"/>
                    <a:pt x="0" y="159183"/>
                  </a:cubicBezTo>
                  <a:cubicBezTo>
                    <a:pt x="0" y="163006"/>
                    <a:pt x="3099" y="166104"/>
                    <a:pt x="6921" y="166104"/>
                  </a:cubicBezTo>
                  <a:lnTo>
                    <a:pt x="55368" y="166104"/>
                  </a:lnTo>
                  <a:lnTo>
                    <a:pt x="55368" y="221472"/>
                  </a:lnTo>
                  <a:lnTo>
                    <a:pt x="20763" y="221472"/>
                  </a:lnTo>
                  <a:lnTo>
                    <a:pt x="20763" y="235314"/>
                  </a:lnTo>
                  <a:lnTo>
                    <a:pt x="103815" y="235314"/>
                  </a:lnTo>
                  <a:lnTo>
                    <a:pt x="103815" y="221472"/>
                  </a:lnTo>
                  <a:lnTo>
                    <a:pt x="69210" y="221472"/>
                  </a:lnTo>
                  <a:lnTo>
                    <a:pt x="69210" y="164720"/>
                  </a:lnTo>
                  <a:cubicBezTo>
                    <a:pt x="101414" y="158100"/>
                    <a:pt x="124539" y="129771"/>
                    <a:pt x="124578" y="96894"/>
                  </a:cubicBezTo>
                  <a:lnTo>
                    <a:pt x="124578" y="6921"/>
                  </a:lnTo>
                  <a:cubicBezTo>
                    <a:pt x="124578" y="3099"/>
                    <a:pt x="121480" y="0"/>
                    <a:pt x="117657" y="0"/>
                  </a:cubicBezTo>
                  <a:close/>
                </a:path>
              </a:pathLst>
            </a:custGeom>
            <a:solidFill>
              <a:srgbClr val="7F7F7F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5" name="Graphic 110" descr="Bar graph with upward trend outline">
            <a:extLst>
              <a:ext uri="{FF2B5EF4-FFF2-40B4-BE49-F238E27FC236}">
                <a16:creationId xmlns:a16="http://schemas.microsoft.com/office/drawing/2014/main" id="{F1F45BCA-7BA8-4311-B38D-FAD3BA8AC8F4}"/>
              </a:ext>
            </a:extLst>
          </p:cNvPr>
          <p:cNvGrpSpPr/>
          <p:nvPr/>
        </p:nvGrpSpPr>
        <p:grpSpPr>
          <a:xfrm>
            <a:off x="6152880" y="4363166"/>
            <a:ext cx="470628" cy="470628"/>
            <a:chOff x="6152880" y="4363166"/>
            <a:chExt cx="470628" cy="470628"/>
          </a:xfrm>
          <a:solidFill>
            <a:srgbClr val="7F7F7F"/>
          </a:solidFill>
        </p:grpSpPr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229D3647-C4B2-44EE-8732-99E8E1160DF0}"/>
                </a:ext>
              </a:extLst>
            </p:cNvPr>
            <p:cNvSpPr/>
            <p:nvPr/>
          </p:nvSpPr>
          <p:spPr>
            <a:xfrm>
              <a:off x="6152880" y="4363166"/>
              <a:ext cx="470421" cy="470628"/>
            </a:xfrm>
            <a:custGeom>
              <a:avLst/>
              <a:gdLst>
                <a:gd name="connsiteX0" fmla="*/ 470421 w 470421"/>
                <a:gd name="connsiteY0" fmla="*/ 456787 h 470628"/>
                <a:gd name="connsiteX1" fmla="*/ 13842 w 470421"/>
                <a:gd name="connsiteY1" fmla="*/ 456787 h 470628"/>
                <a:gd name="connsiteX2" fmla="*/ 13842 w 470421"/>
                <a:gd name="connsiteY2" fmla="*/ 0 h 470628"/>
                <a:gd name="connsiteX3" fmla="*/ 0 w 470421"/>
                <a:gd name="connsiteY3" fmla="*/ 0 h 470628"/>
                <a:gd name="connsiteX4" fmla="*/ 0 w 470421"/>
                <a:gd name="connsiteY4" fmla="*/ 470629 h 470628"/>
                <a:gd name="connsiteX5" fmla="*/ 470421 w 470421"/>
                <a:gd name="connsiteY5" fmla="*/ 470629 h 470628"/>
                <a:gd name="connsiteX6" fmla="*/ 470421 w 470421"/>
                <a:gd name="connsiteY6" fmla="*/ 456787 h 47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70421" h="470628">
                  <a:moveTo>
                    <a:pt x="470421" y="456787"/>
                  </a:moveTo>
                  <a:lnTo>
                    <a:pt x="13842" y="456787"/>
                  </a:lnTo>
                  <a:lnTo>
                    <a:pt x="13842" y="0"/>
                  </a:lnTo>
                  <a:lnTo>
                    <a:pt x="0" y="0"/>
                  </a:lnTo>
                  <a:lnTo>
                    <a:pt x="0" y="470629"/>
                  </a:lnTo>
                  <a:lnTo>
                    <a:pt x="470421" y="470629"/>
                  </a:lnTo>
                  <a:lnTo>
                    <a:pt x="470421" y="456787"/>
                  </a:lnTo>
                  <a:close/>
                </a:path>
              </a:pathLst>
            </a:custGeom>
            <a:solidFill>
              <a:srgbClr val="7F7F7F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2B2AA936-8148-4709-A718-9241C112ACBE}"/>
                </a:ext>
              </a:extLst>
            </p:cNvPr>
            <p:cNvSpPr/>
            <p:nvPr/>
          </p:nvSpPr>
          <p:spPr>
            <a:xfrm>
              <a:off x="6512772" y="4363166"/>
              <a:ext cx="110736" cy="415260"/>
            </a:xfrm>
            <a:custGeom>
              <a:avLst/>
              <a:gdLst>
                <a:gd name="connsiteX0" fmla="*/ 110736 w 110736"/>
                <a:gd name="connsiteY0" fmla="*/ 0 h 415260"/>
                <a:gd name="connsiteX1" fmla="*/ 0 w 110736"/>
                <a:gd name="connsiteY1" fmla="*/ 0 h 415260"/>
                <a:gd name="connsiteX2" fmla="*/ 0 w 110736"/>
                <a:gd name="connsiteY2" fmla="*/ 415261 h 415260"/>
                <a:gd name="connsiteX3" fmla="*/ 110736 w 110736"/>
                <a:gd name="connsiteY3" fmla="*/ 415261 h 415260"/>
                <a:gd name="connsiteX4" fmla="*/ 96894 w 110736"/>
                <a:gd name="connsiteY4" fmla="*/ 401419 h 415260"/>
                <a:gd name="connsiteX5" fmla="*/ 13842 w 110736"/>
                <a:gd name="connsiteY5" fmla="*/ 401419 h 415260"/>
                <a:gd name="connsiteX6" fmla="*/ 13842 w 110736"/>
                <a:gd name="connsiteY6" fmla="*/ 13842 h 415260"/>
                <a:gd name="connsiteX7" fmla="*/ 96894 w 110736"/>
                <a:gd name="connsiteY7" fmla="*/ 13842 h 415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736" h="415260">
                  <a:moveTo>
                    <a:pt x="110736" y="0"/>
                  </a:moveTo>
                  <a:lnTo>
                    <a:pt x="0" y="0"/>
                  </a:lnTo>
                  <a:lnTo>
                    <a:pt x="0" y="415261"/>
                  </a:lnTo>
                  <a:lnTo>
                    <a:pt x="110736" y="415261"/>
                  </a:lnTo>
                  <a:close/>
                  <a:moveTo>
                    <a:pt x="96894" y="401419"/>
                  </a:moveTo>
                  <a:lnTo>
                    <a:pt x="13842" y="401419"/>
                  </a:lnTo>
                  <a:lnTo>
                    <a:pt x="13842" y="13842"/>
                  </a:lnTo>
                  <a:lnTo>
                    <a:pt x="96894" y="13842"/>
                  </a:lnTo>
                  <a:close/>
                </a:path>
              </a:pathLst>
            </a:custGeom>
            <a:solidFill>
              <a:srgbClr val="7F7F7F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BCCD1532-DCEC-413C-BBFC-AE814CDE4D23}"/>
                </a:ext>
              </a:extLst>
            </p:cNvPr>
            <p:cNvSpPr/>
            <p:nvPr/>
          </p:nvSpPr>
          <p:spPr>
            <a:xfrm>
              <a:off x="6360510" y="4515428"/>
              <a:ext cx="110736" cy="262998"/>
            </a:xfrm>
            <a:custGeom>
              <a:avLst/>
              <a:gdLst>
                <a:gd name="connsiteX0" fmla="*/ 0 w 110736"/>
                <a:gd name="connsiteY0" fmla="*/ 262998 h 262998"/>
                <a:gd name="connsiteX1" fmla="*/ 110736 w 110736"/>
                <a:gd name="connsiteY1" fmla="*/ 262998 h 262998"/>
                <a:gd name="connsiteX2" fmla="*/ 110736 w 110736"/>
                <a:gd name="connsiteY2" fmla="*/ 0 h 262998"/>
                <a:gd name="connsiteX3" fmla="*/ 0 w 110736"/>
                <a:gd name="connsiteY3" fmla="*/ 0 h 262998"/>
                <a:gd name="connsiteX4" fmla="*/ 13842 w 110736"/>
                <a:gd name="connsiteY4" fmla="*/ 13842 h 262998"/>
                <a:gd name="connsiteX5" fmla="*/ 96894 w 110736"/>
                <a:gd name="connsiteY5" fmla="*/ 13842 h 262998"/>
                <a:gd name="connsiteX6" fmla="*/ 96894 w 110736"/>
                <a:gd name="connsiteY6" fmla="*/ 249156 h 262998"/>
                <a:gd name="connsiteX7" fmla="*/ 13842 w 110736"/>
                <a:gd name="connsiteY7" fmla="*/ 249156 h 262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736" h="262998">
                  <a:moveTo>
                    <a:pt x="0" y="262998"/>
                  </a:moveTo>
                  <a:lnTo>
                    <a:pt x="110736" y="262998"/>
                  </a:lnTo>
                  <a:lnTo>
                    <a:pt x="110736" y="0"/>
                  </a:lnTo>
                  <a:lnTo>
                    <a:pt x="0" y="0"/>
                  </a:lnTo>
                  <a:close/>
                  <a:moveTo>
                    <a:pt x="13842" y="13842"/>
                  </a:moveTo>
                  <a:lnTo>
                    <a:pt x="96894" y="13842"/>
                  </a:lnTo>
                  <a:lnTo>
                    <a:pt x="96894" y="249156"/>
                  </a:lnTo>
                  <a:lnTo>
                    <a:pt x="13842" y="249156"/>
                  </a:lnTo>
                  <a:close/>
                </a:path>
              </a:pathLst>
            </a:custGeom>
            <a:solidFill>
              <a:srgbClr val="7F7F7F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B17368E2-2474-40F0-9251-F76076AD1F43}"/>
                </a:ext>
              </a:extLst>
            </p:cNvPr>
            <p:cNvSpPr/>
            <p:nvPr/>
          </p:nvSpPr>
          <p:spPr>
            <a:xfrm>
              <a:off x="6208248" y="4640006"/>
              <a:ext cx="110736" cy="138420"/>
            </a:xfrm>
            <a:custGeom>
              <a:avLst/>
              <a:gdLst>
                <a:gd name="connsiteX0" fmla="*/ 0 w 110736"/>
                <a:gd name="connsiteY0" fmla="*/ 138420 h 138420"/>
                <a:gd name="connsiteX1" fmla="*/ 110736 w 110736"/>
                <a:gd name="connsiteY1" fmla="*/ 138420 h 138420"/>
                <a:gd name="connsiteX2" fmla="*/ 110736 w 110736"/>
                <a:gd name="connsiteY2" fmla="*/ 0 h 138420"/>
                <a:gd name="connsiteX3" fmla="*/ 0 w 110736"/>
                <a:gd name="connsiteY3" fmla="*/ 0 h 138420"/>
                <a:gd name="connsiteX4" fmla="*/ 13842 w 110736"/>
                <a:gd name="connsiteY4" fmla="*/ 13842 h 138420"/>
                <a:gd name="connsiteX5" fmla="*/ 96894 w 110736"/>
                <a:gd name="connsiteY5" fmla="*/ 13842 h 138420"/>
                <a:gd name="connsiteX6" fmla="*/ 96894 w 110736"/>
                <a:gd name="connsiteY6" fmla="*/ 124578 h 138420"/>
                <a:gd name="connsiteX7" fmla="*/ 13842 w 110736"/>
                <a:gd name="connsiteY7" fmla="*/ 124578 h 138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736" h="138420">
                  <a:moveTo>
                    <a:pt x="0" y="138420"/>
                  </a:moveTo>
                  <a:lnTo>
                    <a:pt x="110736" y="138420"/>
                  </a:lnTo>
                  <a:lnTo>
                    <a:pt x="110736" y="0"/>
                  </a:lnTo>
                  <a:lnTo>
                    <a:pt x="0" y="0"/>
                  </a:lnTo>
                  <a:close/>
                  <a:moveTo>
                    <a:pt x="13842" y="13842"/>
                  </a:moveTo>
                  <a:lnTo>
                    <a:pt x="96894" y="13842"/>
                  </a:lnTo>
                  <a:lnTo>
                    <a:pt x="96894" y="124578"/>
                  </a:lnTo>
                  <a:lnTo>
                    <a:pt x="13842" y="124578"/>
                  </a:lnTo>
                  <a:close/>
                </a:path>
              </a:pathLst>
            </a:custGeom>
            <a:solidFill>
              <a:srgbClr val="7F7F7F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377EF477-2455-4D18-BDEB-F6C577BB8B32}"/>
                </a:ext>
              </a:extLst>
            </p:cNvPr>
            <p:cNvSpPr/>
            <p:nvPr/>
          </p:nvSpPr>
          <p:spPr>
            <a:xfrm>
              <a:off x="6203355" y="4363166"/>
              <a:ext cx="226386" cy="226365"/>
            </a:xfrm>
            <a:custGeom>
              <a:avLst/>
              <a:gdLst>
                <a:gd name="connsiteX0" fmla="*/ 9786 w 226386"/>
                <a:gd name="connsiteY0" fmla="*/ 226366 h 226365"/>
                <a:gd name="connsiteX1" fmla="*/ 212427 w 226386"/>
                <a:gd name="connsiteY1" fmla="*/ 23725 h 226365"/>
                <a:gd name="connsiteX2" fmla="*/ 212524 w 226386"/>
                <a:gd name="connsiteY2" fmla="*/ 23726 h 226365"/>
                <a:gd name="connsiteX3" fmla="*/ 212544 w 226386"/>
                <a:gd name="connsiteY3" fmla="*/ 23774 h 226365"/>
                <a:gd name="connsiteX4" fmla="*/ 212544 w 226386"/>
                <a:gd name="connsiteY4" fmla="*/ 89973 h 226365"/>
                <a:gd name="connsiteX5" fmla="*/ 226386 w 226386"/>
                <a:gd name="connsiteY5" fmla="*/ 89973 h 226365"/>
                <a:gd name="connsiteX6" fmla="*/ 226386 w 226386"/>
                <a:gd name="connsiteY6" fmla="*/ 0 h 226365"/>
                <a:gd name="connsiteX7" fmla="*/ 136600 w 226386"/>
                <a:gd name="connsiteY7" fmla="*/ 0 h 226365"/>
                <a:gd name="connsiteX8" fmla="*/ 136600 w 226386"/>
                <a:gd name="connsiteY8" fmla="*/ 13842 h 226365"/>
                <a:gd name="connsiteX9" fmla="*/ 202571 w 226386"/>
                <a:gd name="connsiteY9" fmla="*/ 13842 h 226365"/>
                <a:gd name="connsiteX10" fmla="*/ 202640 w 226386"/>
                <a:gd name="connsiteY10" fmla="*/ 13912 h 226365"/>
                <a:gd name="connsiteX11" fmla="*/ 202620 w 226386"/>
                <a:gd name="connsiteY11" fmla="*/ 13960 h 226365"/>
                <a:gd name="connsiteX12" fmla="*/ 0 w 226386"/>
                <a:gd name="connsiteY12" fmla="*/ 216579 h 2263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6386" h="226365">
                  <a:moveTo>
                    <a:pt x="9786" y="226366"/>
                  </a:moveTo>
                  <a:lnTo>
                    <a:pt x="212427" y="23725"/>
                  </a:lnTo>
                  <a:cubicBezTo>
                    <a:pt x="212454" y="23698"/>
                    <a:pt x="212498" y="23699"/>
                    <a:pt x="212524" y="23726"/>
                  </a:cubicBezTo>
                  <a:cubicBezTo>
                    <a:pt x="212537" y="23739"/>
                    <a:pt x="212544" y="23756"/>
                    <a:pt x="212544" y="23774"/>
                  </a:cubicBezTo>
                  <a:lnTo>
                    <a:pt x="212544" y="89973"/>
                  </a:lnTo>
                  <a:lnTo>
                    <a:pt x="226386" y="89973"/>
                  </a:lnTo>
                  <a:lnTo>
                    <a:pt x="226386" y="0"/>
                  </a:lnTo>
                  <a:lnTo>
                    <a:pt x="136600" y="0"/>
                  </a:lnTo>
                  <a:lnTo>
                    <a:pt x="136600" y="13842"/>
                  </a:lnTo>
                  <a:lnTo>
                    <a:pt x="202571" y="13842"/>
                  </a:lnTo>
                  <a:cubicBezTo>
                    <a:pt x="202609" y="13843"/>
                    <a:pt x="202640" y="13874"/>
                    <a:pt x="202640" y="13912"/>
                  </a:cubicBezTo>
                  <a:cubicBezTo>
                    <a:pt x="202639" y="13930"/>
                    <a:pt x="202632" y="13947"/>
                    <a:pt x="202620" y="13960"/>
                  </a:cubicBezTo>
                  <a:lnTo>
                    <a:pt x="0" y="216579"/>
                  </a:lnTo>
                  <a:close/>
                </a:path>
              </a:pathLst>
            </a:custGeom>
            <a:solidFill>
              <a:srgbClr val="7F7F7F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1" name="Graphic 113" descr="Customer review outline">
            <a:extLst>
              <a:ext uri="{FF2B5EF4-FFF2-40B4-BE49-F238E27FC236}">
                <a16:creationId xmlns:a16="http://schemas.microsoft.com/office/drawing/2014/main" id="{C82250B1-F159-4632-A5EF-241274C9ED22}"/>
              </a:ext>
            </a:extLst>
          </p:cNvPr>
          <p:cNvGrpSpPr/>
          <p:nvPr/>
        </p:nvGrpSpPr>
        <p:grpSpPr>
          <a:xfrm>
            <a:off x="4211331" y="4261192"/>
            <a:ext cx="664417" cy="664417"/>
            <a:chOff x="4211331" y="4261192"/>
            <a:chExt cx="664417" cy="664417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5B6CA7B6-D148-45FB-B6EC-CF8CA19B0D34}"/>
                </a:ext>
              </a:extLst>
            </p:cNvPr>
            <p:cNvSpPr/>
            <p:nvPr/>
          </p:nvSpPr>
          <p:spPr>
            <a:xfrm>
              <a:off x="4294383" y="4316560"/>
              <a:ext cx="505233" cy="249156"/>
            </a:xfrm>
            <a:custGeom>
              <a:avLst/>
              <a:gdLst>
                <a:gd name="connsiteX0" fmla="*/ 27684 w 505233"/>
                <a:gd name="connsiteY0" fmla="*/ 200709 h 249156"/>
                <a:gd name="connsiteX1" fmla="*/ 131499 w 505233"/>
                <a:gd name="connsiteY1" fmla="*/ 200709 h 249156"/>
                <a:gd name="connsiteX2" fmla="*/ 131499 w 505233"/>
                <a:gd name="connsiteY2" fmla="*/ 249156 h 249156"/>
                <a:gd name="connsiteX3" fmla="*/ 179946 w 505233"/>
                <a:gd name="connsiteY3" fmla="*/ 200709 h 249156"/>
                <a:gd name="connsiteX4" fmla="*/ 221472 w 505233"/>
                <a:gd name="connsiteY4" fmla="*/ 200709 h 249156"/>
                <a:gd name="connsiteX5" fmla="*/ 249156 w 505233"/>
                <a:gd name="connsiteY5" fmla="*/ 249156 h 249156"/>
                <a:gd name="connsiteX6" fmla="*/ 276840 w 505233"/>
                <a:gd name="connsiteY6" fmla="*/ 200709 h 249156"/>
                <a:gd name="connsiteX7" fmla="*/ 318366 w 505233"/>
                <a:gd name="connsiteY7" fmla="*/ 200709 h 249156"/>
                <a:gd name="connsiteX8" fmla="*/ 366814 w 505233"/>
                <a:gd name="connsiteY8" fmla="*/ 249156 h 249156"/>
                <a:gd name="connsiteX9" fmla="*/ 366814 w 505233"/>
                <a:gd name="connsiteY9" fmla="*/ 200709 h 249156"/>
                <a:gd name="connsiteX10" fmla="*/ 477550 w 505233"/>
                <a:gd name="connsiteY10" fmla="*/ 200709 h 249156"/>
                <a:gd name="connsiteX11" fmla="*/ 505234 w 505233"/>
                <a:gd name="connsiteY11" fmla="*/ 173025 h 249156"/>
                <a:gd name="connsiteX12" fmla="*/ 505234 w 505233"/>
                <a:gd name="connsiteY12" fmla="*/ 27684 h 249156"/>
                <a:gd name="connsiteX13" fmla="*/ 477550 w 505233"/>
                <a:gd name="connsiteY13" fmla="*/ 0 h 249156"/>
                <a:gd name="connsiteX14" fmla="*/ 27684 w 505233"/>
                <a:gd name="connsiteY14" fmla="*/ 0 h 249156"/>
                <a:gd name="connsiteX15" fmla="*/ 0 w 505233"/>
                <a:gd name="connsiteY15" fmla="*/ 27684 h 249156"/>
                <a:gd name="connsiteX16" fmla="*/ 0 w 505233"/>
                <a:gd name="connsiteY16" fmla="*/ 173025 h 249156"/>
                <a:gd name="connsiteX17" fmla="*/ 27684 w 505233"/>
                <a:gd name="connsiteY17" fmla="*/ 200709 h 249156"/>
                <a:gd name="connsiteX18" fmla="*/ 13842 w 505233"/>
                <a:gd name="connsiteY18" fmla="*/ 27684 h 249156"/>
                <a:gd name="connsiteX19" fmla="*/ 27684 w 505233"/>
                <a:gd name="connsiteY19" fmla="*/ 13842 h 249156"/>
                <a:gd name="connsiteX20" fmla="*/ 477550 w 505233"/>
                <a:gd name="connsiteY20" fmla="*/ 13842 h 249156"/>
                <a:gd name="connsiteX21" fmla="*/ 491392 w 505233"/>
                <a:gd name="connsiteY21" fmla="*/ 27684 h 249156"/>
                <a:gd name="connsiteX22" fmla="*/ 491392 w 505233"/>
                <a:gd name="connsiteY22" fmla="*/ 173025 h 249156"/>
                <a:gd name="connsiteX23" fmla="*/ 477550 w 505233"/>
                <a:gd name="connsiteY23" fmla="*/ 186867 h 249156"/>
                <a:gd name="connsiteX24" fmla="*/ 352972 w 505233"/>
                <a:gd name="connsiteY24" fmla="*/ 186867 h 249156"/>
                <a:gd name="connsiteX25" fmla="*/ 352972 w 505233"/>
                <a:gd name="connsiteY25" fmla="*/ 215742 h 249156"/>
                <a:gd name="connsiteX26" fmla="*/ 328153 w 505233"/>
                <a:gd name="connsiteY26" fmla="*/ 190923 h 249156"/>
                <a:gd name="connsiteX27" fmla="*/ 324097 w 505233"/>
                <a:gd name="connsiteY27" fmla="*/ 186867 h 249156"/>
                <a:gd name="connsiteX28" fmla="*/ 268805 w 505233"/>
                <a:gd name="connsiteY28" fmla="*/ 186867 h 249156"/>
                <a:gd name="connsiteX29" fmla="*/ 264826 w 505233"/>
                <a:gd name="connsiteY29" fmla="*/ 193844 h 249156"/>
                <a:gd name="connsiteX30" fmla="*/ 249156 w 505233"/>
                <a:gd name="connsiteY30" fmla="*/ 221258 h 249156"/>
                <a:gd name="connsiteX31" fmla="*/ 233494 w 505233"/>
                <a:gd name="connsiteY31" fmla="*/ 193844 h 249156"/>
                <a:gd name="connsiteX32" fmla="*/ 229508 w 505233"/>
                <a:gd name="connsiteY32" fmla="*/ 186867 h 249156"/>
                <a:gd name="connsiteX33" fmla="*/ 174216 w 505233"/>
                <a:gd name="connsiteY33" fmla="*/ 186867 h 249156"/>
                <a:gd name="connsiteX34" fmla="*/ 170160 w 505233"/>
                <a:gd name="connsiteY34" fmla="*/ 190923 h 249156"/>
                <a:gd name="connsiteX35" fmla="*/ 145341 w 505233"/>
                <a:gd name="connsiteY35" fmla="*/ 215742 h 249156"/>
                <a:gd name="connsiteX36" fmla="*/ 145341 w 505233"/>
                <a:gd name="connsiteY36" fmla="*/ 186867 h 249156"/>
                <a:gd name="connsiteX37" fmla="*/ 27684 w 505233"/>
                <a:gd name="connsiteY37" fmla="*/ 186867 h 249156"/>
                <a:gd name="connsiteX38" fmla="*/ 13842 w 505233"/>
                <a:gd name="connsiteY38" fmla="*/ 173025 h 249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505233" h="249156">
                  <a:moveTo>
                    <a:pt x="27684" y="200709"/>
                  </a:moveTo>
                  <a:lnTo>
                    <a:pt x="131499" y="200709"/>
                  </a:lnTo>
                  <a:lnTo>
                    <a:pt x="131499" y="249156"/>
                  </a:lnTo>
                  <a:lnTo>
                    <a:pt x="179946" y="200709"/>
                  </a:lnTo>
                  <a:lnTo>
                    <a:pt x="221472" y="200709"/>
                  </a:lnTo>
                  <a:lnTo>
                    <a:pt x="249156" y="249156"/>
                  </a:lnTo>
                  <a:lnTo>
                    <a:pt x="276840" y="200709"/>
                  </a:lnTo>
                  <a:lnTo>
                    <a:pt x="318366" y="200709"/>
                  </a:lnTo>
                  <a:lnTo>
                    <a:pt x="366814" y="249156"/>
                  </a:lnTo>
                  <a:lnTo>
                    <a:pt x="366814" y="200709"/>
                  </a:lnTo>
                  <a:lnTo>
                    <a:pt x="477550" y="200709"/>
                  </a:lnTo>
                  <a:cubicBezTo>
                    <a:pt x="492839" y="200709"/>
                    <a:pt x="505234" y="188314"/>
                    <a:pt x="505234" y="173025"/>
                  </a:cubicBezTo>
                  <a:lnTo>
                    <a:pt x="505234" y="27684"/>
                  </a:lnTo>
                  <a:cubicBezTo>
                    <a:pt x="505234" y="12395"/>
                    <a:pt x="492839" y="0"/>
                    <a:pt x="477550" y="0"/>
                  </a:cubicBezTo>
                  <a:lnTo>
                    <a:pt x="27684" y="0"/>
                  </a:lnTo>
                  <a:cubicBezTo>
                    <a:pt x="12395" y="0"/>
                    <a:pt x="0" y="12395"/>
                    <a:pt x="0" y="27684"/>
                  </a:cubicBezTo>
                  <a:lnTo>
                    <a:pt x="0" y="173025"/>
                  </a:lnTo>
                  <a:cubicBezTo>
                    <a:pt x="0" y="188314"/>
                    <a:pt x="12395" y="200709"/>
                    <a:pt x="27684" y="200709"/>
                  </a:cubicBezTo>
                  <a:close/>
                  <a:moveTo>
                    <a:pt x="13842" y="27684"/>
                  </a:moveTo>
                  <a:cubicBezTo>
                    <a:pt x="13842" y="20039"/>
                    <a:pt x="20039" y="13842"/>
                    <a:pt x="27684" y="13842"/>
                  </a:cubicBezTo>
                  <a:lnTo>
                    <a:pt x="477550" y="13842"/>
                  </a:lnTo>
                  <a:cubicBezTo>
                    <a:pt x="485195" y="13842"/>
                    <a:pt x="491392" y="20039"/>
                    <a:pt x="491392" y="27684"/>
                  </a:cubicBezTo>
                  <a:lnTo>
                    <a:pt x="491392" y="173025"/>
                  </a:lnTo>
                  <a:cubicBezTo>
                    <a:pt x="491392" y="180670"/>
                    <a:pt x="485195" y="186867"/>
                    <a:pt x="477550" y="186867"/>
                  </a:cubicBezTo>
                  <a:lnTo>
                    <a:pt x="352972" y="186867"/>
                  </a:lnTo>
                  <a:lnTo>
                    <a:pt x="352972" y="215742"/>
                  </a:lnTo>
                  <a:lnTo>
                    <a:pt x="328153" y="190923"/>
                  </a:lnTo>
                  <a:lnTo>
                    <a:pt x="324097" y="186867"/>
                  </a:lnTo>
                  <a:lnTo>
                    <a:pt x="268805" y="186867"/>
                  </a:lnTo>
                  <a:lnTo>
                    <a:pt x="264826" y="193844"/>
                  </a:lnTo>
                  <a:lnTo>
                    <a:pt x="249156" y="221258"/>
                  </a:lnTo>
                  <a:lnTo>
                    <a:pt x="233494" y="193844"/>
                  </a:lnTo>
                  <a:lnTo>
                    <a:pt x="229508" y="186867"/>
                  </a:lnTo>
                  <a:lnTo>
                    <a:pt x="174216" y="186867"/>
                  </a:lnTo>
                  <a:lnTo>
                    <a:pt x="170160" y="190923"/>
                  </a:lnTo>
                  <a:lnTo>
                    <a:pt x="145341" y="215742"/>
                  </a:lnTo>
                  <a:lnTo>
                    <a:pt x="145341" y="186867"/>
                  </a:lnTo>
                  <a:lnTo>
                    <a:pt x="27684" y="186867"/>
                  </a:lnTo>
                  <a:cubicBezTo>
                    <a:pt x="20039" y="186867"/>
                    <a:pt x="13842" y="180670"/>
                    <a:pt x="13842" y="173025"/>
                  </a:cubicBezTo>
                  <a:close/>
                </a:path>
              </a:pathLst>
            </a:custGeom>
            <a:solidFill>
              <a:srgbClr val="7F7F7F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F0345D5B-6470-4AC5-89F7-DA31EBEE9284}"/>
                </a:ext>
              </a:extLst>
            </p:cNvPr>
            <p:cNvSpPr/>
            <p:nvPr/>
          </p:nvSpPr>
          <p:spPr>
            <a:xfrm>
              <a:off x="4363593" y="4378849"/>
              <a:ext cx="325287" cy="13842"/>
            </a:xfrm>
            <a:custGeom>
              <a:avLst/>
              <a:gdLst>
                <a:gd name="connsiteX0" fmla="*/ 0 w 325287"/>
                <a:gd name="connsiteY0" fmla="*/ 0 h 13842"/>
                <a:gd name="connsiteX1" fmla="*/ 325288 w 325287"/>
                <a:gd name="connsiteY1" fmla="*/ 0 h 13842"/>
                <a:gd name="connsiteX2" fmla="*/ 325288 w 325287"/>
                <a:gd name="connsiteY2" fmla="*/ 13842 h 13842"/>
                <a:gd name="connsiteX3" fmla="*/ 0 w 325287"/>
                <a:gd name="connsiteY3" fmla="*/ 13842 h 13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5287" h="13842">
                  <a:moveTo>
                    <a:pt x="0" y="0"/>
                  </a:moveTo>
                  <a:lnTo>
                    <a:pt x="325288" y="0"/>
                  </a:lnTo>
                  <a:lnTo>
                    <a:pt x="325288" y="13842"/>
                  </a:lnTo>
                  <a:lnTo>
                    <a:pt x="0" y="13842"/>
                  </a:lnTo>
                  <a:close/>
                </a:path>
              </a:pathLst>
            </a:custGeom>
            <a:solidFill>
              <a:srgbClr val="7F7F7F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F6AA831B-9197-4923-9597-5AD919D2E9FD}"/>
                </a:ext>
              </a:extLst>
            </p:cNvPr>
            <p:cNvSpPr/>
            <p:nvPr/>
          </p:nvSpPr>
          <p:spPr>
            <a:xfrm>
              <a:off x="4363593" y="4413454"/>
              <a:ext cx="366813" cy="13842"/>
            </a:xfrm>
            <a:custGeom>
              <a:avLst/>
              <a:gdLst>
                <a:gd name="connsiteX0" fmla="*/ 0 w 366813"/>
                <a:gd name="connsiteY0" fmla="*/ 0 h 13842"/>
                <a:gd name="connsiteX1" fmla="*/ 366814 w 366813"/>
                <a:gd name="connsiteY1" fmla="*/ 0 h 13842"/>
                <a:gd name="connsiteX2" fmla="*/ 366814 w 366813"/>
                <a:gd name="connsiteY2" fmla="*/ 13842 h 13842"/>
                <a:gd name="connsiteX3" fmla="*/ 0 w 366813"/>
                <a:gd name="connsiteY3" fmla="*/ 13842 h 13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813" h="13842">
                  <a:moveTo>
                    <a:pt x="0" y="0"/>
                  </a:moveTo>
                  <a:lnTo>
                    <a:pt x="366814" y="0"/>
                  </a:lnTo>
                  <a:lnTo>
                    <a:pt x="366814" y="13842"/>
                  </a:lnTo>
                  <a:lnTo>
                    <a:pt x="0" y="13842"/>
                  </a:lnTo>
                  <a:close/>
                </a:path>
              </a:pathLst>
            </a:custGeom>
            <a:solidFill>
              <a:srgbClr val="7F7F7F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7BF99CA3-3171-4BC9-A01A-A9B55A1C653D}"/>
                </a:ext>
              </a:extLst>
            </p:cNvPr>
            <p:cNvSpPr/>
            <p:nvPr/>
          </p:nvSpPr>
          <p:spPr>
            <a:xfrm>
              <a:off x="4363593" y="4448059"/>
              <a:ext cx="256077" cy="13842"/>
            </a:xfrm>
            <a:custGeom>
              <a:avLst/>
              <a:gdLst>
                <a:gd name="connsiteX0" fmla="*/ 0 w 256077"/>
                <a:gd name="connsiteY0" fmla="*/ 0 h 13842"/>
                <a:gd name="connsiteX1" fmla="*/ 256077 w 256077"/>
                <a:gd name="connsiteY1" fmla="*/ 0 h 13842"/>
                <a:gd name="connsiteX2" fmla="*/ 256077 w 256077"/>
                <a:gd name="connsiteY2" fmla="*/ 13842 h 13842"/>
                <a:gd name="connsiteX3" fmla="*/ 0 w 256077"/>
                <a:gd name="connsiteY3" fmla="*/ 13842 h 13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6077" h="13842">
                  <a:moveTo>
                    <a:pt x="0" y="0"/>
                  </a:moveTo>
                  <a:lnTo>
                    <a:pt x="256077" y="0"/>
                  </a:lnTo>
                  <a:lnTo>
                    <a:pt x="256077" y="13842"/>
                  </a:lnTo>
                  <a:lnTo>
                    <a:pt x="0" y="13842"/>
                  </a:lnTo>
                  <a:close/>
                </a:path>
              </a:pathLst>
            </a:custGeom>
            <a:solidFill>
              <a:srgbClr val="7F7F7F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290CDBCB-BE12-4CE1-B1C8-51E0150EF93F}"/>
                </a:ext>
              </a:extLst>
            </p:cNvPr>
            <p:cNvSpPr/>
            <p:nvPr/>
          </p:nvSpPr>
          <p:spPr>
            <a:xfrm>
              <a:off x="4642246" y="4600321"/>
              <a:ext cx="107109" cy="107109"/>
            </a:xfrm>
            <a:custGeom>
              <a:avLst/>
              <a:gdLst>
                <a:gd name="connsiteX0" fmla="*/ 0 w 107109"/>
                <a:gd name="connsiteY0" fmla="*/ 53569 h 107109"/>
                <a:gd name="connsiteX1" fmla="*/ 53569 w 107109"/>
                <a:gd name="connsiteY1" fmla="*/ 107110 h 107109"/>
                <a:gd name="connsiteX2" fmla="*/ 107110 w 107109"/>
                <a:gd name="connsiteY2" fmla="*/ 53541 h 107109"/>
                <a:gd name="connsiteX3" fmla="*/ 53555 w 107109"/>
                <a:gd name="connsiteY3" fmla="*/ 0 h 107109"/>
                <a:gd name="connsiteX4" fmla="*/ 0 w 107109"/>
                <a:gd name="connsiteY4" fmla="*/ 53569 h 107109"/>
                <a:gd name="connsiteX5" fmla="*/ 93268 w 107109"/>
                <a:gd name="connsiteY5" fmla="*/ 53569 h 107109"/>
                <a:gd name="connsiteX6" fmla="*/ 53541 w 107109"/>
                <a:gd name="connsiteY6" fmla="*/ 93268 h 107109"/>
                <a:gd name="connsiteX7" fmla="*/ 13842 w 107109"/>
                <a:gd name="connsiteY7" fmla="*/ 53541 h 107109"/>
                <a:gd name="connsiteX8" fmla="*/ 53555 w 107109"/>
                <a:gd name="connsiteY8" fmla="*/ 13842 h 107109"/>
                <a:gd name="connsiteX9" fmla="*/ 93268 w 107109"/>
                <a:gd name="connsiteY9" fmla="*/ 53569 h 107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7109" h="107109">
                  <a:moveTo>
                    <a:pt x="0" y="53569"/>
                  </a:moveTo>
                  <a:cubicBezTo>
                    <a:pt x="8" y="83146"/>
                    <a:pt x="23991" y="107117"/>
                    <a:pt x="53569" y="107110"/>
                  </a:cubicBezTo>
                  <a:cubicBezTo>
                    <a:pt x="83146" y="107102"/>
                    <a:pt x="107117" y="83119"/>
                    <a:pt x="107110" y="53541"/>
                  </a:cubicBezTo>
                  <a:cubicBezTo>
                    <a:pt x="107102" y="23969"/>
                    <a:pt x="83127" y="0"/>
                    <a:pt x="53555" y="0"/>
                  </a:cubicBezTo>
                  <a:cubicBezTo>
                    <a:pt x="23974" y="4"/>
                    <a:pt x="-4" y="23988"/>
                    <a:pt x="0" y="53569"/>
                  </a:cubicBezTo>
                  <a:close/>
                  <a:moveTo>
                    <a:pt x="93268" y="53569"/>
                  </a:moveTo>
                  <a:cubicBezTo>
                    <a:pt x="93260" y="75501"/>
                    <a:pt x="75474" y="93275"/>
                    <a:pt x="53541" y="93268"/>
                  </a:cubicBezTo>
                  <a:cubicBezTo>
                    <a:pt x="31608" y="93260"/>
                    <a:pt x="13834" y="75474"/>
                    <a:pt x="13842" y="53541"/>
                  </a:cubicBezTo>
                  <a:cubicBezTo>
                    <a:pt x="13850" y="31614"/>
                    <a:pt x="31628" y="13842"/>
                    <a:pt x="53555" y="13842"/>
                  </a:cubicBezTo>
                  <a:cubicBezTo>
                    <a:pt x="75482" y="13869"/>
                    <a:pt x="93248" y="31641"/>
                    <a:pt x="93268" y="53569"/>
                  </a:cubicBezTo>
                  <a:close/>
                </a:path>
              </a:pathLst>
            </a:custGeom>
            <a:solidFill>
              <a:srgbClr val="7F7F7F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73B7C4EE-6F44-4048-ADB0-6A633B157E1A}"/>
                </a:ext>
              </a:extLst>
            </p:cNvPr>
            <p:cNvSpPr/>
            <p:nvPr/>
          </p:nvSpPr>
          <p:spPr>
            <a:xfrm>
              <a:off x="4351564" y="4601740"/>
              <a:ext cx="107109" cy="107109"/>
            </a:xfrm>
            <a:custGeom>
              <a:avLst/>
              <a:gdLst>
                <a:gd name="connsiteX0" fmla="*/ 0 w 107109"/>
                <a:gd name="connsiteY0" fmla="*/ 53569 h 107109"/>
                <a:gd name="connsiteX1" fmla="*/ 53569 w 107109"/>
                <a:gd name="connsiteY1" fmla="*/ 107110 h 107109"/>
                <a:gd name="connsiteX2" fmla="*/ 107110 w 107109"/>
                <a:gd name="connsiteY2" fmla="*/ 53541 h 107109"/>
                <a:gd name="connsiteX3" fmla="*/ 53555 w 107109"/>
                <a:gd name="connsiteY3" fmla="*/ 0 h 107109"/>
                <a:gd name="connsiteX4" fmla="*/ 0 w 107109"/>
                <a:gd name="connsiteY4" fmla="*/ 53569 h 107109"/>
                <a:gd name="connsiteX5" fmla="*/ 93268 w 107109"/>
                <a:gd name="connsiteY5" fmla="*/ 53569 h 107109"/>
                <a:gd name="connsiteX6" fmla="*/ 53541 w 107109"/>
                <a:gd name="connsiteY6" fmla="*/ 93268 h 107109"/>
                <a:gd name="connsiteX7" fmla="*/ 13842 w 107109"/>
                <a:gd name="connsiteY7" fmla="*/ 53541 h 107109"/>
                <a:gd name="connsiteX8" fmla="*/ 53555 w 107109"/>
                <a:gd name="connsiteY8" fmla="*/ 13842 h 107109"/>
                <a:gd name="connsiteX9" fmla="*/ 93268 w 107109"/>
                <a:gd name="connsiteY9" fmla="*/ 53569 h 107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7109" h="107109">
                  <a:moveTo>
                    <a:pt x="0" y="53569"/>
                  </a:moveTo>
                  <a:cubicBezTo>
                    <a:pt x="8" y="83146"/>
                    <a:pt x="23991" y="107117"/>
                    <a:pt x="53569" y="107110"/>
                  </a:cubicBezTo>
                  <a:cubicBezTo>
                    <a:pt x="83146" y="107102"/>
                    <a:pt x="107117" y="83119"/>
                    <a:pt x="107110" y="53541"/>
                  </a:cubicBezTo>
                  <a:cubicBezTo>
                    <a:pt x="107102" y="23969"/>
                    <a:pt x="83127" y="0"/>
                    <a:pt x="53555" y="0"/>
                  </a:cubicBezTo>
                  <a:cubicBezTo>
                    <a:pt x="23974" y="4"/>
                    <a:pt x="-4" y="23988"/>
                    <a:pt x="0" y="53569"/>
                  </a:cubicBezTo>
                  <a:close/>
                  <a:moveTo>
                    <a:pt x="93268" y="53569"/>
                  </a:moveTo>
                  <a:cubicBezTo>
                    <a:pt x="93260" y="75501"/>
                    <a:pt x="75474" y="93275"/>
                    <a:pt x="53541" y="93268"/>
                  </a:cubicBezTo>
                  <a:cubicBezTo>
                    <a:pt x="31608" y="93260"/>
                    <a:pt x="13834" y="75474"/>
                    <a:pt x="13842" y="53541"/>
                  </a:cubicBezTo>
                  <a:cubicBezTo>
                    <a:pt x="13850" y="31614"/>
                    <a:pt x="31628" y="13842"/>
                    <a:pt x="53555" y="13842"/>
                  </a:cubicBezTo>
                  <a:cubicBezTo>
                    <a:pt x="75481" y="13872"/>
                    <a:pt x="93245" y="31643"/>
                    <a:pt x="93268" y="53569"/>
                  </a:cubicBezTo>
                  <a:close/>
                </a:path>
              </a:pathLst>
            </a:custGeom>
            <a:solidFill>
              <a:srgbClr val="7F7F7F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734C7FB7-ECA5-4CF0-8481-8732A7CB3C14}"/>
                </a:ext>
              </a:extLst>
            </p:cNvPr>
            <p:cNvSpPr/>
            <p:nvPr/>
          </p:nvSpPr>
          <p:spPr>
            <a:xfrm>
              <a:off x="4595052" y="4717231"/>
              <a:ext cx="211485" cy="103136"/>
            </a:xfrm>
            <a:custGeom>
              <a:avLst/>
              <a:gdLst>
                <a:gd name="connsiteX0" fmla="*/ 198564 w 211485"/>
                <a:gd name="connsiteY0" fmla="*/ 32716 h 103136"/>
                <a:gd name="connsiteX1" fmla="*/ 145563 w 211485"/>
                <a:gd name="connsiteY1" fmla="*/ 6790 h 103136"/>
                <a:gd name="connsiteX2" fmla="*/ 100749 w 211485"/>
                <a:gd name="connsiteY2" fmla="*/ 0 h 103136"/>
                <a:gd name="connsiteX3" fmla="*/ 56026 w 211485"/>
                <a:gd name="connsiteY3" fmla="*/ 6762 h 103136"/>
                <a:gd name="connsiteX4" fmla="*/ 2990 w 211485"/>
                <a:gd name="connsiteY4" fmla="*/ 32667 h 103136"/>
                <a:gd name="connsiteX5" fmla="*/ 0 w 211485"/>
                <a:gd name="connsiteY5" fmla="*/ 35366 h 103136"/>
                <a:gd name="connsiteX6" fmla="*/ 4194 w 211485"/>
                <a:gd name="connsiteY6" fmla="*/ 36474 h 103136"/>
                <a:gd name="connsiteX7" fmla="*/ 16382 w 211485"/>
                <a:gd name="connsiteY7" fmla="*/ 40391 h 103136"/>
                <a:gd name="connsiteX8" fmla="*/ 59749 w 211485"/>
                <a:gd name="connsiteY8" fmla="*/ 20126 h 103136"/>
                <a:gd name="connsiteX9" fmla="*/ 100749 w 211485"/>
                <a:gd name="connsiteY9" fmla="*/ 13897 h 103136"/>
                <a:gd name="connsiteX10" fmla="*/ 141673 w 211485"/>
                <a:gd name="connsiteY10" fmla="*/ 20126 h 103136"/>
                <a:gd name="connsiteX11" fmla="*/ 189857 w 211485"/>
                <a:gd name="connsiteY11" fmla="*/ 43533 h 103136"/>
                <a:gd name="connsiteX12" fmla="*/ 197643 w 211485"/>
                <a:gd name="connsiteY12" fmla="*/ 58842 h 103136"/>
                <a:gd name="connsiteX13" fmla="*/ 197643 w 211485"/>
                <a:gd name="connsiteY13" fmla="*/ 103137 h 103136"/>
                <a:gd name="connsiteX14" fmla="*/ 211485 w 211485"/>
                <a:gd name="connsiteY14" fmla="*/ 103137 h 103136"/>
                <a:gd name="connsiteX15" fmla="*/ 211485 w 211485"/>
                <a:gd name="connsiteY15" fmla="*/ 58842 h 103136"/>
                <a:gd name="connsiteX16" fmla="*/ 198564 w 211485"/>
                <a:gd name="connsiteY16" fmla="*/ 32716 h 103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11485" h="103136">
                  <a:moveTo>
                    <a:pt x="198564" y="32716"/>
                  </a:moveTo>
                  <a:cubicBezTo>
                    <a:pt x="182830" y="20580"/>
                    <a:pt x="164800" y="11761"/>
                    <a:pt x="145563" y="6790"/>
                  </a:cubicBezTo>
                  <a:cubicBezTo>
                    <a:pt x="131042" y="2325"/>
                    <a:pt x="115941" y="37"/>
                    <a:pt x="100749" y="0"/>
                  </a:cubicBezTo>
                  <a:cubicBezTo>
                    <a:pt x="85606" y="246"/>
                    <a:pt x="70565" y="2520"/>
                    <a:pt x="56026" y="6762"/>
                  </a:cubicBezTo>
                  <a:cubicBezTo>
                    <a:pt x="36992" y="12292"/>
                    <a:pt x="19052" y="21054"/>
                    <a:pt x="2990" y="32667"/>
                  </a:cubicBezTo>
                  <a:cubicBezTo>
                    <a:pt x="1943" y="33510"/>
                    <a:pt x="945" y="34411"/>
                    <a:pt x="0" y="35366"/>
                  </a:cubicBezTo>
                  <a:cubicBezTo>
                    <a:pt x="1384" y="35754"/>
                    <a:pt x="2768" y="36058"/>
                    <a:pt x="4194" y="36474"/>
                  </a:cubicBezTo>
                  <a:cubicBezTo>
                    <a:pt x="8402" y="37671"/>
                    <a:pt x="12430" y="39000"/>
                    <a:pt x="16382" y="40391"/>
                  </a:cubicBezTo>
                  <a:cubicBezTo>
                    <a:pt x="29745" y="31509"/>
                    <a:pt x="44363" y="24678"/>
                    <a:pt x="59749" y="20126"/>
                  </a:cubicBezTo>
                  <a:cubicBezTo>
                    <a:pt x="73078" y="16237"/>
                    <a:pt x="86866" y="14142"/>
                    <a:pt x="100749" y="13897"/>
                  </a:cubicBezTo>
                  <a:cubicBezTo>
                    <a:pt x="114624" y="13938"/>
                    <a:pt x="128415" y="16037"/>
                    <a:pt x="141673" y="20126"/>
                  </a:cubicBezTo>
                  <a:cubicBezTo>
                    <a:pt x="159150" y="24597"/>
                    <a:pt x="175540" y="32559"/>
                    <a:pt x="189857" y="43533"/>
                  </a:cubicBezTo>
                  <a:cubicBezTo>
                    <a:pt x="194615" y="47212"/>
                    <a:pt x="197473" y="52831"/>
                    <a:pt x="197643" y="58842"/>
                  </a:cubicBezTo>
                  <a:lnTo>
                    <a:pt x="197643" y="103137"/>
                  </a:lnTo>
                  <a:lnTo>
                    <a:pt x="211485" y="103137"/>
                  </a:lnTo>
                  <a:lnTo>
                    <a:pt x="211485" y="58842"/>
                  </a:lnTo>
                  <a:cubicBezTo>
                    <a:pt x="211321" y="48635"/>
                    <a:pt x="206576" y="39042"/>
                    <a:pt x="198564" y="32716"/>
                  </a:cubicBezTo>
                  <a:close/>
                </a:path>
              </a:pathLst>
            </a:custGeom>
            <a:solidFill>
              <a:srgbClr val="7F7F7F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25BE9209-1F53-4ADF-B89D-AE7BCC604D01}"/>
                </a:ext>
              </a:extLst>
            </p:cNvPr>
            <p:cNvSpPr/>
            <p:nvPr/>
          </p:nvSpPr>
          <p:spPr>
            <a:xfrm>
              <a:off x="4294383" y="4718670"/>
              <a:ext cx="210322" cy="103123"/>
            </a:xfrm>
            <a:custGeom>
              <a:avLst/>
              <a:gdLst>
                <a:gd name="connsiteX0" fmla="*/ 194190 w 210322"/>
                <a:gd name="connsiteY0" fmla="*/ 39450 h 103123"/>
                <a:gd name="connsiteX1" fmla="*/ 207554 w 210322"/>
                <a:gd name="connsiteY1" fmla="*/ 34993 h 103123"/>
                <a:gd name="connsiteX2" fmla="*/ 210323 w 210322"/>
                <a:gd name="connsiteY2" fmla="*/ 34301 h 103123"/>
                <a:gd name="connsiteX3" fmla="*/ 208558 w 210322"/>
                <a:gd name="connsiteY3" fmla="*/ 32723 h 103123"/>
                <a:gd name="connsiteX4" fmla="*/ 155557 w 210322"/>
                <a:gd name="connsiteY4" fmla="*/ 6783 h 103123"/>
                <a:gd name="connsiteX5" fmla="*/ 110736 w 210322"/>
                <a:gd name="connsiteY5" fmla="*/ 0 h 103123"/>
                <a:gd name="connsiteX6" fmla="*/ 66013 w 210322"/>
                <a:gd name="connsiteY6" fmla="*/ 6755 h 103123"/>
                <a:gd name="connsiteX7" fmla="*/ 12977 w 210322"/>
                <a:gd name="connsiteY7" fmla="*/ 32667 h 103123"/>
                <a:gd name="connsiteX8" fmla="*/ 0 w 210322"/>
                <a:gd name="connsiteY8" fmla="*/ 58829 h 103123"/>
                <a:gd name="connsiteX9" fmla="*/ 0 w 210322"/>
                <a:gd name="connsiteY9" fmla="*/ 103123 h 103123"/>
                <a:gd name="connsiteX10" fmla="*/ 13842 w 210322"/>
                <a:gd name="connsiteY10" fmla="*/ 103123 h 103123"/>
                <a:gd name="connsiteX11" fmla="*/ 13842 w 210322"/>
                <a:gd name="connsiteY11" fmla="*/ 58829 h 103123"/>
                <a:gd name="connsiteX12" fmla="*/ 21372 w 210322"/>
                <a:gd name="connsiteY12" fmla="*/ 43658 h 103123"/>
                <a:gd name="connsiteX13" fmla="*/ 69736 w 210322"/>
                <a:gd name="connsiteY13" fmla="*/ 20071 h 103123"/>
                <a:gd name="connsiteX14" fmla="*/ 110736 w 210322"/>
                <a:gd name="connsiteY14" fmla="*/ 13842 h 103123"/>
                <a:gd name="connsiteX15" fmla="*/ 151660 w 210322"/>
                <a:gd name="connsiteY15" fmla="*/ 20071 h 103123"/>
                <a:gd name="connsiteX16" fmla="*/ 194190 w 210322"/>
                <a:gd name="connsiteY16" fmla="*/ 39450 h 103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10322" h="103123">
                  <a:moveTo>
                    <a:pt x="194190" y="39450"/>
                  </a:moveTo>
                  <a:cubicBezTo>
                    <a:pt x="198640" y="37775"/>
                    <a:pt x="203104" y="36259"/>
                    <a:pt x="207554" y="34993"/>
                  </a:cubicBezTo>
                  <a:cubicBezTo>
                    <a:pt x="208502" y="34737"/>
                    <a:pt x="209381" y="34557"/>
                    <a:pt x="210323" y="34301"/>
                  </a:cubicBezTo>
                  <a:cubicBezTo>
                    <a:pt x="209741" y="33768"/>
                    <a:pt x="209181" y="33214"/>
                    <a:pt x="208558" y="32723"/>
                  </a:cubicBezTo>
                  <a:cubicBezTo>
                    <a:pt x="192826" y="20581"/>
                    <a:pt x="174796" y="11757"/>
                    <a:pt x="155557" y="6783"/>
                  </a:cubicBezTo>
                  <a:cubicBezTo>
                    <a:pt x="141033" y="2323"/>
                    <a:pt x="125929" y="37"/>
                    <a:pt x="110736" y="0"/>
                  </a:cubicBezTo>
                  <a:cubicBezTo>
                    <a:pt x="95594" y="248"/>
                    <a:pt x="80553" y="2519"/>
                    <a:pt x="66013" y="6755"/>
                  </a:cubicBezTo>
                  <a:cubicBezTo>
                    <a:pt x="46977" y="12283"/>
                    <a:pt x="29036" y="21049"/>
                    <a:pt x="12977" y="32667"/>
                  </a:cubicBezTo>
                  <a:cubicBezTo>
                    <a:pt x="4938" y="38994"/>
                    <a:pt x="173" y="48601"/>
                    <a:pt x="0" y="58829"/>
                  </a:cubicBezTo>
                  <a:lnTo>
                    <a:pt x="0" y="103123"/>
                  </a:lnTo>
                  <a:lnTo>
                    <a:pt x="13842" y="103123"/>
                  </a:lnTo>
                  <a:lnTo>
                    <a:pt x="13842" y="58829"/>
                  </a:lnTo>
                  <a:cubicBezTo>
                    <a:pt x="13971" y="52903"/>
                    <a:pt x="16731" y="47343"/>
                    <a:pt x="21372" y="43658"/>
                  </a:cubicBezTo>
                  <a:cubicBezTo>
                    <a:pt x="36054" y="33134"/>
                    <a:pt x="52404" y="25160"/>
                    <a:pt x="69736" y="20071"/>
                  </a:cubicBezTo>
                  <a:cubicBezTo>
                    <a:pt x="83065" y="16182"/>
                    <a:pt x="96853" y="14088"/>
                    <a:pt x="110736" y="13842"/>
                  </a:cubicBezTo>
                  <a:cubicBezTo>
                    <a:pt x="124610" y="13887"/>
                    <a:pt x="138401" y="15986"/>
                    <a:pt x="151660" y="20071"/>
                  </a:cubicBezTo>
                  <a:cubicBezTo>
                    <a:pt x="166814" y="24125"/>
                    <a:pt x="181187" y="30674"/>
                    <a:pt x="194190" y="39450"/>
                  </a:cubicBezTo>
                  <a:close/>
                </a:path>
              </a:pathLst>
            </a:custGeom>
            <a:solidFill>
              <a:srgbClr val="7F7F7F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5F2AD5F4-8AF1-46C9-A52E-89D94D86137C}"/>
                </a:ext>
              </a:extLst>
            </p:cNvPr>
            <p:cNvSpPr/>
            <p:nvPr/>
          </p:nvSpPr>
          <p:spPr>
            <a:xfrm>
              <a:off x="4439724" y="4760196"/>
              <a:ext cx="221472" cy="103123"/>
            </a:xfrm>
            <a:custGeom>
              <a:avLst/>
              <a:gdLst>
                <a:gd name="connsiteX0" fmla="*/ 208551 w 221472"/>
                <a:gd name="connsiteY0" fmla="*/ 32702 h 103123"/>
                <a:gd name="connsiteX1" fmla="*/ 155550 w 221472"/>
                <a:gd name="connsiteY1" fmla="*/ 6762 h 103123"/>
                <a:gd name="connsiteX2" fmla="*/ 110736 w 221472"/>
                <a:gd name="connsiteY2" fmla="*/ 0 h 103123"/>
                <a:gd name="connsiteX3" fmla="*/ 66013 w 221472"/>
                <a:gd name="connsiteY3" fmla="*/ 6755 h 103123"/>
                <a:gd name="connsiteX4" fmla="*/ 12977 w 221472"/>
                <a:gd name="connsiteY4" fmla="*/ 32667 h 103123"/>
                <a:gd name="connsiteX5" fmla="*/ 0 w 221472"/>
                <a:gd name="connsiteY5" fmla="*/ 58829 h 103123"/>
                <a:gd name="connsiteX6" fmla="*/ 0 w 221472"/>
                <a:gd name="connsiteY6" fmla="*/ 103123 h 103123"/>
                <a:gd name="connsiteX7" fmla="*/ 13842 w 221472"/>
                <a:gd name="connsiteY7" fmla="*/ 103123 h 103123"/>
                <a:gd name="connsiteX8" fmla="*/ 13842 w 221472"/>
                <a:gd name="connsiteY8" fmla="*/ 58829 h 103123"/>
                <a:gd name="connsiteX9" fmla="*/ 21372 w 221472"/>
                <a:gd name="connsiteY9" fmla="*/ 43658 h 103123"/>
                <a:gd name="connsiteX10" fmla="*/ 69736 w 221472"/>
                <a:gd name="connsiteY10" fmla="*/ 20071 h 103123"/>
                <a:gd name="connsiteX11" fmla="*/ 110736 w 221472"/>
                <a:gd name="connsiteY11" fmla="*/ 13842 h 103123"/>
                <a:gd name="connsiteX12" fmla="*/ 151660 w 221472"/>
                <a:gd name="connsiteY12" fmla="*/ 20071 h 103123"/>
                <a:gd name="connsiteX13" fmla="*/ 199844 w 221472"/>
                <a:gd name="connsiteY13" fmla="*/ 43478 h 103123"/>
                <a:gd name="connsiteX14" fmla="*/ 207630 w 221472"/>
                <a:gd name="connsiteY14" fmla="*/ 58829 h 103123"/>
                <a:gd name="connsiteX15" fmla="*/ 207630 w 221472"/>
                <a:gd name="connsiteY15" fmla="*/ 103123 h 103123"/>
                <a:gd name="connsiteX16" fmla="*/ 221472 w 221472"/>
                <a:gd name="connsiteY16" fmla="*/ 103123 h 103123"/>
                <a:gd name="connsiteX17" fmla="*/ 221472 w 221472"/>
                <a:gd name="connsiteY17" fmla="*/ 58829 h 103123"/>
                <a:gd name="connsiteX18" fmla="*/ 208551 w 221472"/>
                <a:gd name="connsiteY18" fmla="*/ 32702 h 103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21472" h="103123">
                  <a:moveTo>
                    <a:pt x="208551" y="32702"/>
                  </a:moveTo>
                  <a:cubicBezTo>
                    <a:pt x="192819" y="20560"/>
                    <a:pt x="174789" y="11736"/>
                    <a:pt x="155550" y="6762"/>
                  </a:cubicBezTo>
                  <a:cubicBezTo>
                    <a:pt x="141027" y="2310"/>
                    <a:pt x="125926" y="31"/>
                    <a:pt x="110736" y="0"/>
                  </a:cubicBezTo>
                  <a:cubicBezTo>
                    <a:pt x="95594" y="248"/>
                    <a:pt x="80553" y="2519"/>
                    <a:pt x="66013" y="6755"/>
                  </a:cubicBezTo>
                  <a:cubicBezTo>
                    <a:pt x="46977" y="12283"/>
                    <a:pt x="29036" y="21049"/>
                    <a:pt x="12977" y="32667"/>
                  </a:cubicBezTo>
                  <a:cubicBezTo>
                    <a:pt x="4938" y="38994"/>
                    <a:pt x="173" y="48601"/>
                    <a:pt x="0" y="58829"/>
                  </a:cubicBezTo>
                  <a:lnTo>
                    <a:pt x="0" y="103123"/>
                  </a:lnTo>
                  <a:lnTo>
                    <a:pt x="13842" y="103123"/>
                  </a:lnTo>
                  <a:lnTo>
                    <a:pt x="13842" y="58829"/>
                  </a:lnTo>
                  <a:cubicBezTo>
                    <a:pt x="13971" y="52903"/>
                    <a:pt x="16731" y="47343"/>
                    <a:pt x="21372" y="43658"/>
                  </a:cubicBezTo>
                  <a:cubicBezTo>
                    <a:pt x="36054" y="33134"/>
                    <a:pt x="52404" y="25160"/>
                    <a:pt x="69736" y="20071"/>
                  </a:cubicBezTo>
                  <a:cubicBezTo>
                    <a:pt x="83065" y="16182"/>
                    <a:pt x="96853" y="14088"/>
                    <a:pt x="110736" y="13842"/>
                  </a:cubicBezTo>
                  <a:cubicBezTo>
                    <a:pt x="124610" y="13887"/>
                    <a:pt x="138401" y="15986"/>
                    <a:pt x="151660" y="20071"/>
                  </a:cubicBezTo>
                  <a:cubicBezTo>
                    <a:pt x="169136" y="24543"/>
                    <a:pt x="185527" y="32505"/>
                    <a:pt x="199844" y="43478"/>
                  </a:cubicBezTo>
                  <a:cubicBezTo>
                    <a:pt x="204613" y="47166"/>
                    <a:pt x="207472" y="52802"/>
                    <a:pt x="207630" y="58829"/>
                  </a:cubicBezTo>
                  <a:lnTo>
                    <a:pt x="207630" y="103123"/>
                  </a:lnTo>
                  <a:lnTo>
                    <a:pt x="221472" y="103123"/>
                  </a:lnTo>
                  <a:lnTo>
                    <a:pt x="221472" y="58829"/>
                  </a:lnTo>
                  <a:cubicBezTo>
                    <a:pt x="221310" y="48620"/>
                    <a:pt x="216565" y="39026"/>
                    <a:pt x="208551" y="32702"/>
                  </a:cubicBezTo>
                  <a:close/>
                </a:path>
              </a:pathLst>
            </a:custGeom>
            <a:solidFill>
              <a:srgbClr val="7F7F7F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53E05903-5D40-4139-B4FD-486DA148D392}"/>
                </a:ext>
              </a:extLst>
            </p:cNvPr>
            <p:cNvSpPr/>
            <p:nvPr/>
          </p:nvSpPr>
          <p:spPr>
            <a:xfrm>
              <a:off x="4496905" y="4643266"/>
              <a:ext cx="107109" cy="107109"/>
            </a:xfrm>
            <a:custGeom>
              <a:avLst/>
              <a:gdLst>
                <a:gd name="connsiteX0" fmla="*/ 0 w 107109"/>
                <a:gd name="connsiteY0" fmla="*/ 53569 h 107109"/>
                <a:gd name="connsiteX1" fmla="*/ 53569 w 107109"/>
                <a:gd name="connsiteY1" fmla="*/ 107110 h 107109"/>
                <a:gd name="connsiteX2" fmla="*/ 107110 w 107109"/>
                <a:gd name="connsiteY2" fmla="*/ 53541 h 107109"/>
                <a:gd name="connsiteX3" fmla="*/ 53555 w 107109"/>
                <a:gd name="connsiteY3" fmla="*/ 0 h 107109"/>
                <a:gd name="connsiteX4" fmla="*/ 0 w 107109"/>
                <a:gd name="connsiteY4" fmla="*/ 53569 h 107109"/>
                <a:gd name="connsiteX5" fmla="*/ 93268 w 107109"/>
                <a:gd name="connsiteY5" fmla="*/ 53569 h 107109"/>
                <a:gd name="connsiteX6" fmla="*/ 53541 w 107109"/>
                <a:gd name="connsiteY6" fmla="*/ 93268 h 107109"/>
                <a:gd name="connsiteX7" fmla="*/ 13842 w 107109"/>
                <a:gd name="connsiteY7" fmla="*/ 53541 h 107109"/>
                <a:gd name="connsiteX8" fmla="*/ 53555 w 107109"/>
                <a:gd name="connsiteY8" fmla="*/ 13842 h 107109"/>
                <a:gd name="connsiteX9" fmla="*/ 93268 w 107109"/>
                <a:gd name="connsiteY9" fmla="*/ 53569 h 107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7109" h="107109">
                  <a:moveTo>
                    <a:pt x="0" y="53569"/>
                  </a:moveTo>
                  <a:cubicBezTo>
                    <a:pt x="8" y="83146"/>
                    <a:pt x="23991" y="107117"/>
                    <a:pt x="53569" y="107110"/>
                  </a:cubicBezTo>
                  <a:cubicBezTo>
                    <a:pt x="83146" y="107102"/>
                    <a:pt x="107117" y="83119"/>
                    <a:pt x="107110" y="53541"/>
                  </a:cubicBezTo>
                  <a:cubicBezTo>
                    <a:pt x="107102" y="23969"/>
                    <a:pt x="83127" y="0"/>
                    <a:pt x="53555" y="0"/>
                  </a:cubicBezTo>
                  <a:cubicBezTo>
                    <a:pt x="23974" y="4"/>
                    <a:pt x="-4" y="23988"/>
                    <a:pt x="0" y="53569"/>
                  </a:cubicBezTo>
                  <a:close/>
                  <a:moveTo>
                    <a:pt x="93268" y="53569"/>
                  </a:moveTo>
                  <a:cubicBezTo>
                    <a:pt x="93260" y="75501"/>
                    <a:pt x="75474" y="93275"/>
                    <a:pt x="53541" y="93268"/>
                  </a:cubicBezTo>
                  <a:cubicBezTo>
                    <a:pt x="31608" y="93260"/>
                    <a:pt x="13834" y="75474"/>
                    <a:pt x="13842" y="53541"/>
                  </a:cubicBezTo>
                  <a:cubicBezTo>
                    <a:pt x="13850" y="31614"/>
                    <a:pt x="31628" y="13842"/>
                    <a:pt x="53555" y="13842"/>
                  </a:cubicBezTo>
                  <a:cubicBezTo>
                    <a:pt x="75481" y="13872"/>
                    <a:pt x="93245" y="31643"/>
                    <a:pt x="93268" y="53569"/>
                  </a:cubicBezTo>
                  <a:close/>
                </a:path>
              </a:pathLst>
            </a:custGeom>
            <a:solidFill>
              <a:srgbClr val="7F7F7F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82" name="Graphic 114" descr="Handshake outline">
            <a:extLst>
              <a:ext uri="{FF2B5EF4-FFF2-40B4-BE49-F238E27FC236}">
                <a16:creationId xmlns:a16="http://schemas.microsoft.com/office/drawing/2014/main" id="{819A3FD4-31D8-4EC7-934C-DAA339A30637}"/>
              </a:ext>
            </a:extLst>
          </p:cNvPr>
          <p:cNvSpPr/>
          <p:nvPr/>
        </p:nvSpPr>
        <p:spPr>
          <a:xfrm>
            <a:off x="4238645" y="2546695"/>
            <a:ext cx="637425" cy="392421"/>
          </a:xfrm>
          <a:custGeom>
            <a:avLst/>
            <a:gdLst>
              <a:gd name="connsiteX0" fmla="*/ 631196 w 637425"/>
              <a:gd name="connsiteY0" fmla="*/ 141881 h 392421"/>
              <a:gd name="connsiteX1" fmla="*/ 552989 w 637425"/>
              <a:gd name="connsiteY1" fmla="*/ 11766 h 392421"/>
              <a:gd name="connsiteX2" fmla="*/ 546068 w 637425"/>
              <a:gd name="connsiteY2" fmla="*/ 0 h 392421"/>
              <a:gd name="connsiteX3" fmla="*/ 534302 w 637425"/>
              <a:gd name="connsiteY3" fmla="*/ 7613 h 392421"/>
              <a:gd name="connsiteX4" fmla="*/ 481702 w 637425"/>
              <a:gd name="connsiteY4" fmla="*/ 40142 h 392421"/>
              <a:gd name="connsiteX5" fmla="*/ 468552 w 637425"/>
              <a:gd name="connsiteY5" fmla="*/ 56752 h 392421"/>
              <a:gd name="connsiteX6" fmla="*/ 469245 w 637425"/>
              <a:gd name="connsiteY6" fmla="*/ 71979 h 392421"/>
              <a:gd name="connsiteX7" fmla="*/ 424950 w 637425"/>
              <a:gd name="connsiteY7" fmla="*/ 79592 h 392421"/>
              <a:gd name="connsiteX8" fmla="*/ 363353 w 637425"/>
              <a:gd name="connsiteY8" fmla="*/ 69210 h 392421"/>
              <a:gd name="connsiteX9" fmla="*/ 332901 w 637425"/>
              <a:gd name="connsiteY9" fmla="*/ 62289 h 392421"/>
              <a:gd name="connsiteX10" fmla="*/ 331516 w 637425"/>
              <a:gd name="connsiteY10" fmla="*/ 62289 h 392421"/>
              <a:gd name="connsiteX11" fmla="*/ 331516 w 637425"/>
              <a:gd name="connsiteY11" fmla="*/ 62289 h 392421"/>
              <a:gd name="connsiteX12" fmla="*/ 330132 w 637425"/>
              <a:gd name="connsiteY12" fmla="*/ 62289 h 392421"/>
              <a:gd name="connsiteX13" fmla="*/ 328748 w 637425"/>
              <a:gd name="connsiteY13" fmla="*/ 62289 h 392421"/>
              <a:gd name="connsiteX14" fmla="*/ 327364 w 637425"/>
              <a:gd name="connsiteY14" fmla="*/ 62289 h 392421"/>
              <a:gd name="connsiteX15" fmla="*/ 323903 w 637425"/>
              <a:gd name="connsiteY15" fmla="*/ 62289 h 392421"/>
              <a:gd name="connsiteX16" fmla="*/ 323903 w 637425"/>
              <a:gd name="connsiteY16" fmla="*/ 62289 h 392421"/>
              <a:gd name="connsiteX17" fmla="*/ 292759 w 637425"/>
              <a:gd name="connsiteY17" fmla="*/ 76131 h 392421"/>
              <a:gd name="connsiteX18" fmla="*/ 287222 w 637425"/>
              <a:gd name="connsiteY18" fmla="*/ 82360 h 392421"/>
              <a:gd name="connsiteX19" fmla="*/ 258846 w 637425"/>
              <a:gd name="connsiteY19" fmla="*/ 76823 h 392421"/>
              <a:gd name="connsiteX20" fmla="*/ 253309 w 637425"/>
              <a:gd name="connsiteY20" fmla="*/ 76823 h 392421"/>
              <a:gd name="connsiteX21" fmla="*/ 241543 w 637425"/>
              <a:gd name="connsiteY21" fmla="*/ 77515 h 392421"/>
              <a:gd name="connsiteX22" fmla="*/ 214551 w 637425"/>
              <a:gd name="connsiteY22" fmla="*/ 78900 h 392421"/>
              <a:gd name="connsiteX23" fmla="*/ 170257 w 637425"/>
              <a:gd name="connsiteY23" fmla="*/ 69902 h 392421"/>
              <a:gd name="connsiteX24" fmla="*/ 170257 w 637425"/>
              <a:gd name="connsiteY24" fmla="*/ 56752 h 392421"/>
              <a:gd name="connsiteX25" fmla="*/ 157107 w 637425"/>
              <a:gd name="connsiteY25" fmla="*/ 40142 h 392421"/>
              <a:gd name="connsiteX26" fmla="*/ 105199 w 637425"/>
              <a:gd name="connsiteY26" fmla="*/ 7613 h 392421"/>
              <a:gd name="connsiteX27" fmla="*/ 93434 w 637425"/>
              <a:gd name="connsiteY27" fmla="*/ 0 h 392421"/>
              <a:gd name="connsiteX28" fmla="*/ 86513 w 637425"/>
              <a:gd name="connsiteY28" fmla="*/ 11766 h 392421"/>
              <a:gd name="connsiteX29" fmla="*/ 6921 w 637425"/>
              <a:gd name="connsiteY29" fmla="*/ 141881 h 392421"/>
              <a:gd name="connsiteX30" fmla="*/ 0 w 637425"/>
              <a:gd name="connsiteY30" fmla="*/ 153646 h 392421"/>
              <a:gd name="connsiteX31" fmla="*/ 11766 w 637425"/>
              <a:gd name="connsiteY31" fmla="*/ 160567 h 392421"/>
              <a:gd name="connsiteX32" fmla="*/ 65058 w 637425"/>
              <a:gd name="connsiteY32" fmla="*/ 193096 h 392421"/>
              <a:gd name="connsiteX33" fmla="*/ 95510 w 637425"/>
              <a:gd name="connsiteY33" fmla="*/ 191712 h 392421"/>
              <a:gd name="connsiteX34" fmla="*/ 140497 w 637425"/>
              <a:gd name="connsiteY34" fmla="*/ 244312 h 392421"/>
              <a:gd name="connsiteX35" fmla="*/ 141189 w 637425"/>
              <a:gd name="connsiteY35" fmla="*/ 245696 h 392421"/>
              <a:gd name="connsiteX36" fmla="*/ 142573 w 637425"/>
              <a:gd name="connsiteY36" fmla="*/ 246388 h 392421"/>
              <a:gd name="connsiteX37" fmla="*/ 142573 w 637425"/>
              <a:gd name="connsiteY37" fmla="*/ 246388 h 392421"/>
              <a:gd name="connsiteX38" fmla="*/ 132883 w 637425"/>
              <a:gd name="connsiteY38" fmla="*/ 257462 h 392421"/>
              <a:gd name="connsiteX39" fmla="*/ 135652 w 637425"/>
              <a:gd name="connsiteY39" fmla="*/ 305909 h 392421"/>
              <a:gd name="connsiteX40" fmla="*/ 135652 w 637425"/>
              <a:gd name="connsiteY40" fmla="*/ 305909 h 392421"/>
              <a:gd name="connsiteX41" fmla="*/ 135652 w 637425"/>
              <a:gd name="connsiteY41" fmla="*/ 305909 h 392421"/>
              <a:gd name="connsiteX42" fmla="*/ 157799 w 637425"/>
              <a:gd name="connsiteY42" fmla="*/ 314214 h 392421"/>
              <a:gd name="connsiteX43" fmla="*/ 161952 w 637425"/>
              <a:gd name="connsiteY43" fmla="*/ 314214 h 392421"/>
              <a:gd name="connsiteX44" fmla="*/ 175102 w 637425"/>
              <a:gd name="connsiteY44" fmla="*/ 309369 h 392421"/>
              <a:gd name="connsiteX45" fmla="*/ 186175 w 637425"/>
              <a:gd name="connsiteY45" fmla="*/ 331516 h 392421"/>
              <a:gd name="connsiteX46" fmla="*/ 186175 w 637425"/>
              <a:gd name="connsiteY46" fmla="*/ 331516 h 392421"/>
              <a:gd name="connsiteX47" fmla="*/ 186175 w 637425"/>
              <a:gd name="connsiteY47" fmla="*/ 331516 h 392421"/>
              <a:gd name="connsiteX48" fmla="*/ 208322 w 637425"/>
              <a:gd name="connsiteY48" fmla="*/ 339822 h 392421"/>
              <a:gd name="connsiteX49" fmla="*/ 211091 w 637425"/>
              <a:gd name="connsiteY49" fmla="*/ 339822 h 392421"/>
              <a:gd name="connsiteX50" fmla="*/ 221472 w 637425"/>
              <a:gd name="connsiteY50" fmla="*/ 337745 h 392421"/>
              <a:gd name="connsiteX51" fmla="*/ 231854 w 637425"/>
              <a:gd name="connsiteY51" fmla="*/ 357816 h 392421"/>
              <a:gd name="connsiteX52" fmla="*/ 231854 w 637425"/>
              <a:gd name="connsiteY52" fmla="*/ 357816 h 392421"/>
              <a:gd name="connsiteX53" fmla="*/ 231854 w 637425"/>
              <a:gd name="connsiteY53" fmla="*/ 357816 h 392421"/>
              <a:gd name="connsiteX54" fmla="*/ 251233 w 637425"/>
              <a:gd name="connsiteY54" fmla="*/ 365429 h 392421"/>
              <a:gd name="connsiteX55" fmla="*/ 254693 w 637425"/>
              <a:gd name="connsiteY55" fmla="*/ 365429 h 392421"/>
              <a:gd name="connsiteX56" fmla="*/ 267843 w 637425"/>
              <a:gd name="connsiteY56" fmla="*/ 361277 h 392421"/>
              <a:gd name="connsiteX57" fmla="*/ 276148 w 637425"/>
              <a:gd name="connsiteY57" fmla="*/ 374427 h 392421"/>
              <a:gd name="connsiteX58" fmla="*/ 296219 w 637425"/>
              <a:gd name="connsiteY58" fmla="*/ 381348 h 392421"/>
              <a:gd name="connsiteX59" fmla="*/ 297603 w 637425"/>
              <a:gd name="connsiteY59" fmla="*/ 381348 h 392421"/>
              <a:gd name="connsiteX60" fmla="*/ 298988 w 637425"/>
              <a:gd name="connsiteY60" fmla="*/ 381348 h 392421"/>
              <a:gd name="connsiteX61" fmla="*/ 310753 w 637425"/>
              <a:gd name="connsiteY61" fmla="*/ 376503 h 392421"/>
              <a:gd name="connsiteX62" fmla="*/ 311445 w 637425"/>
              <a:gd name="connsiteY62" fmla="*/ 377195 h 392421"/>
              <a:gd name="connsiteX63" fmla="*/ 321135 w 637425"/>
              <a:gd name="connsiteY63" fmla="*/ 384808 h 392421"/>
              <a:gd name="connsiteX64" fmla="*/ 321827 w 637425"/>
              <a:gd name="connsiteY64" fmla="*/ 385500 h 392421"/>
              <a:gd name="connsiteX65" fmla="*/ 322519 w 637425"/>
              <a:gd name="connsiteY65" fmla="*/ 386192 h 392421"/>
              <a:gd name="connsiteX66" fmla="*/ 343282 w 637425"/>
              <a:gd name="connsiteY66" fmla="*/ 392421 h 392421"/>
              <a:gd name="connsiteX67" fmla="*/ 347435 w 637425"/>
              <a:gd name="connsiteY67" fmla="*/ 392421 h 392421"/>
              <a:gd name="connsiteX68" fmla="*/ 383424 w 637425"/>
              <a:gd name="connsiteY68" fmla="*/ 361969 h 392421"/>
              <a:gd name="connsiteX69" fmla="*/ 415261 w 637425"/>
              <a:gd name="connsiteY69" fmla="*/ 332208 h 392421"/>
              <a:gd name="connsiteX70" fmla="*/ 447097 w 637425"/>
              <a:gd name="connsiteY70" fmla="*/ 301756 h 392421"/>
              <a:gd name="connsiteX71" fmla="*/ 449866 w 637425"/>
              <a:gd name="connsiteY71" fmla="*/ 301756 h 392421"/>
              <a:gd name="connsiteX72" fmla="*/ 487239 w 637425"/>
              <a:gd name="connsiteY72" fmla="*/ 258154 h 392421"/>
              <a:gd name="connsiteX73" fmla="*/ 487239 w 637425"/>
              <a:gd name="connsiteY73" fmla="*/ 253309 h 392421"/>
              <a:gd name="connsiteX74" fmla="*/ 492776 w 637425"/>
              <a:gd name="connsiteY74" fmla="*/ 246388 h 392421"/>
              <a:gd name="connsiteX75" fmla="*/ 540531 w 637425"/>
              <a:gd name="connsiteY75" fmla="*/ 191020 h 392421"/>
              <a:gd name="connsiteX76" fmla="*/ 572368 w 637425"/>
              <a:gd name="connsiteY76" fmla="*/ 192404 h 392421"/>
              <a:gd name="connsiteX77" fmla="*/ 625659 w 637425"/>
              <a:gd name="connsiteY77" fmla="*/ 159875 h 392421"/>
              <a:gd name="connsiteX78" fmla="*/ 637425 w 637425"/>
              <a:gd name="connsiteY78" fmla="*/ 152954 h 392421"/>
              <a:gd name="connsiteX79" fmla="*/ 631196 w 637425"/>
              <a:gd name="connsiteY79" fmla="*/ 141881 h 392421"/>
              <a:gd name="connsiteX80" fmla="*/ 71979 w 637425"/>
              <a:gd name="connsiteY80" fmla="*/ 181330 h 392421"/>
              <a:gd name="connsiteX81" fmla="*/ 18687 w 637425"/>
              <a:gd name="connsiteY81" fmla="*/ 148802 h 392421"/>
              <a:gd name="connsiteX82" fmla="*/ 97586 w 637425"/>
              <a:gd name="connsiteY82" fmla="*/ 18687 h 392421"/>
              <a:gd name="connsiteX83" fmla="*/ 150186 w 637425"/>
              <a:gd name="connsiteY83" fmla="*/ 51215 h 392421"/>
              <a:gd name="connsiteX84" fmla="*/ 156415 w 637425"/>
              <a:gd name="connsiteY84" fmla="*/ 66442 h 392421"/>
              <a:gd name="connsiteX85" fmla="*/ 152262 w 637425"/>
              <a:gd name="connsiteY85" fmla="*/ 73363 h 392421"/>
              <a:gd name="connsiteX86" fmla="*/ 92049 w 637425"/>
              <a:gd name="connsiteY86" fmla="*/ 173025 h 392421"/>
              <a:gd name="connsiteX87" fmla="*/ 87897 w 637425"/>
              <a:gd name="connsiteY87" fmla="*/ 179254 h 392421"/>
              <a:gd name="connsiteX88" fmla="*/ 78900 w 637425"/>
              <a:gd name="connsiteY88" fmla="*/ 182715 h 392421"/>
              <a:gd name="connsiteX89" fmla="*/ 71979 w 637425"/>
              <a:gd name="connsiteY89" fmla="*/ 181330 h 392421"/>
              <a:gd name="connsiteX90" fmla="*/ 160567 w 637425"/>
              <a:gd name="connsiteY90" fmla="*/ 300372 h 392421"/>
              <a:gd name="connsiteX91" fmla="*/ 158491 w 637425"/>
              <a:gd name="connsiteY91" fmla="*/ 300372 h 392421"/>
              <a:gd name="connsiteX92" fmla="*/ 138420 w 637425"/>
              <a:gd name="connsiteY92" fmla="*/ 279609 h 392421"/>
              <a:gd name="connsiteX93" fmla="*/ 143265 w 637425"/>
              <a:gd name="connsiteY93" fmla="*/ 266459 h 392421"/>
              <a:gd name="connsiteX94" fmla="*/ 179946 w 637425"/>
              <a:gd name="connsiteY94" fmla="*/ 224933 h 392421"/>
              <a:gd name="connsiteX95" fmla="*/ 195865 w 637425"/>
              <a:gd name="connsiteY95" fmla="*/ 218012 h 392421"/>
              <a:gd name="connsiteX96" fmla="*/ 209015 w 637425"/>
              <a:gd name="connsiteY96" fmla="*/ 222857 h 392421"/>
              <a:gd name="connsiteX97" fmla="*/ 211091 w 637425"/>
              <a:gd name="connsiteY97" fmla="*/ 251925 h 392421"/>
              <a:gd name="connsiteX98" fmla="*/ 174409 w 637425"/>
              <a:gd name="connsiteY98" fmla="*/ 293451 h 392421"/>
              <a:gd name="connsiteX99" fmla="*/ 160567 w 637425"/>
              <a:gd name="connsiteY99" fmla="*/ 300372 h 392421"/>
              <a:gd name="connsiteX100" fmla="*/ 211783 w 637425"/>
              <a:gd name="connsiteY100" fmla="*/ 326672 h 392421"/>
              <a:gd name="connsiteX101" fmla="*/ 209707 w 637425"/>
              <a:gd name="connsiteY101" fmla="*/ 326672 h 392421"/>
              <a:gd name="connsiteX102" fmla="*/ 189636 w 637425"/>
              <a:gd name="connsiteY102" fmla="*/ 305909 h 392421"/>
              <a:gd name="connsiteX103" fmla="*/ 194480 w 637425"/>
              <a:gd name="connsiteY103" fmla="*/ 292759 h 392421"/>
              <a:gd name="connsiteX104" fmla="*/ 226317 w 637425"/>
              <a:gd name="connsiteY104" fmla="*/ 256077 h 392421"/>
              <a:gd name="connsiteX105" fmla="*/ 242235 w 637425"/>
              <a:gd name="connsiteY105" fmla="*/ 249156 h 392421"/>
              <a:gd name="connsiteX106" fmla="*/ 255385 w 637425"/>
              <a:gd name="connsiteY106" fmla="*/ 254001 h 392421"/>
              <a:gd name="connsiteX107" fmla="*/ 257462 w 637425"/>
              <a:gd name="connsiteY107" fmla="*/ 283069 h 392421"/>
              <a:gd name="connsiteX108" fmla="*/ 225625 w 637425"/>
              <a:gd name="connsiteY108" fmla="*/ 319751 h 392421"/>
              <a:gd name="connsiteX109" fmla="*/ 211783 w 637425"/>
              <a:gd name="connsiteY109" fmla="*/ 326672 h 392421"/>
              <a:gd name="connsiteX110" fmla="*/ 211783 w 637425"/>
              <a:gd name="connsiteY110" fmla="*/ 326672 h 392421"/>
              <a:gd name="connsiteX111" fmla="*/ 255385 w 637425"/>
              <a:gd name="connsiteY111" fmla="*/ 352279 h 392421"/>
              <a:gd name="connsiteX112" fmla="*/ 253309 w 637425"/>
              <a:gd name="connsiteY112" fmla="*/ 352279 h 392421"/>
              <a:gd name="connsiteX113" fmla="*/ 242235 w 637425"/>
              <a:gd name="connsiteY113" fmla="*/ 348127 h 392421"/>
              <a:gd name="connsiteX114" fmla="*/ 240851 w 637425"/>
              <a:gd name="connsiteY114" fmla="*/ 323903 h 392421"/>
              <a:gd name="connsiteX115" fmla="*/ 272688 w 637425"/>
              <a:gd name="connsiteY115" fmla="*/ 287222 h 392421"/>
              <a:gd name="connsiteX116" fmla="*/ 285838 w 637425"/>
              <a:gd name="connsiteY116" fmla="*/ 281685 h 392421"/>
              <a:gd name="connsiteX117" fmla="*/ 296911 w 637425"/>
              <a:gd name="connsiteY117" fmla="*/ 285838 h 392421"/>
              <a:gd name="connsiteX118" fmla="*/ 298296 w 637425"/>
              <a:gd name="connsiteY118" fmla="*/ 310061 h 392421"/>
              <a:gd name="connsiteX119" fmla="*/ 266459 w 637425"/>
              <a:gd name="connsiteY119" fmla="*/ 346743 h 392421"/>
              <a:gd name="connsiteX120" fmla="*/ 255385 w 637425"/>
              <a:gd name="connsiteY120" fmla="*/ 352279 h 392421"/>
              <a:gd name="connsiteX121" fmla="*/ 255385 w 637425"/>
              <a:gd name="connsiteY121" fmla="*/ 352279 h 392421"/>
              <a:gd name="connsiteX122" fmla="*/ 297603 w 637425"/>
              <a:gd name="connsiteY122" fmla="*/ 368890 h 392421"/>
              <a:gd name="connsiteX123" fmla="*/ 287222 w 637425"/>
              <a:gd name="connsiteY123" fmla="*/ 365429 h 392421"/>
              <a:gd name="connsiteX124" fmla="*/ 285838 w 637425"/>
              <a:gd name="connsiteY124" fmla="*/ 346051 h 392421"/>
              <a:gd name="connsiteX125" fmla="*/ 312830 w 637425"/>
              <a:gd name="connsiteY125" fmla="*/ 314906 h 392421"/>
              <a:gd name="connsiteX126" fmla="*/ 323211 w 637425"/>
              <a:gd name="connsiteY126" fmla="*/ 310061 h 392421"/>
              <a:gd name="connsiteX127" fmla="*/ 332209 w 637425"/>
              <a:gd name="connsiteY127" fmla="*/ 313522 h 392421"/>
              <a:gd name="connsiteX128" fmla="*/ 333593 w 637425"/>
              <a:gd name="connsiteY128" fmla="*/ 332901 h 392421"/>
              <a:gd name="connsiteX129" fmla="*/ 306601 w 637425"/>
              <a:gd name="connsiteY129" fmla="*/ 364045 h 392421"/>
              <a:gd name="connsiteX130" fmla="*/ 297603 w 637425"/>
              <a:gd name="connsiteY130" fmla="*/ 368890 h 392421"/>
              <a:gd name="connsiteX131" fmla="*/ 297603 w 637425"/>
              <a:gd name="connsiteY131" fmla="*/ 368890 h 392421"/>
              <a:gd name="connsiteX132" fmla="*/ 449866 w 637425"/>
              <a:gd name="connsiteY132" fmla="*/ 287914 h 392421"/>
              <a:gd name="connsiteX133" fmla="*/ 447097 w 637425"/>
              <a:gd name="connsiteY133" fmla="*/ 287914 h 392421"/>
              <a:gd name="connsiteX134" fmla="*/ 435332 w 637425"/>
              <a:gd name="connsiteY134" fmla="*/ 285146 h 392421"/>
              <a:gd name="connsiteX135" fmla="*/ 436024 w 637425"/>
              <a:gd name="connsiteY135" fmla="*/ 289298 h 392421"/>
              <a:gd name="connsiteX136" fmla="*/ 411108 w 637425"/>
              <a:gd name="connsiteY136" fmla="*/ 319059 h 392421"/>
              <a:gd name="connsiteX137" fmla="*/ 411108 w 637425"/>
              <a:gd name="connsiteY137" fmla="*/ 319059 h 392421"/>
              <a:gd name="connsiteX138" fmla="*/ 404187 w 637425"/>
              <a:gd name="connsiteY138" fmla="*/ 318366 h 392421"/>
              <a:gd name="connsiteX139" fmla="*/ 404187 w 637425"/>
              <a:gd name="connsiteY139" fmla="*/ 319059 h 392421"/>
              <a:gd name="connsiteX140" fmla="*/ 379271 w 637425"/>
              <a:gd name="connsiteY140" fmla="*/ 348819 h 392421"/>
              <a:gd name="connsiteX141" fmla="*/ 379271 w 637425"/>
              <a:gd name="connsiteY141" fmla="*/ 348819 h 392421"/>
              <a:gd name="connsiteX142" fmla="*/ 372350 w 637425"/>
              <a:gd name="connsiteY142" fmla="*/ 348127 h 392421"/>
              <a:gd name="connsiteX143" fmla="*/ 372350 w 637425"/>
              <a:gd name="connsiteY143" fmla="*/ 348819 h 392421"/>
              <a:gd name="connsiteX144" fmla="*/ 347435 w 637425"/>
              <a:gd name="connsiteY144" fmla="*/ 378579 h 392421"/>
              <a:gd name="connsiteX145" fmla="*/ 347435 w 637425"/>
              <a:gd name="connsiteY145" fmla="*/ 378579 h 392421"/>
              <a:gd name="connsiteX146" fmla="*/ 345358 w 637425"/>
              <a:gd name="connsiteY146" fmla="*/ 378579 h 392421"/>
              <a:gd name="connsiteX147" fmla="*/ 330824 w 637425"/>
              <a:gd name="connsiteY147" fmla="*/ 374427 h 392421"/>
              <a:gd name="connsiteX148" fmla="*/ 321827 w 637425"/>
              <a:gd name="connsiteY148" fmla="*/ 367506 h 392421"/>
              <a:gd name="connsiteX149" fmla="*/ 343974 w 637425"/>
              <a:gd name="connsiteY149" fmla="*/ 341898 h 392421"/>
              <a:gd name="connsiteX150" fmla="*/ 341206 w 637425"/>
              <a:gd name="connsiteY150" fmla="*/ 303140 h 392421"/>
              <a:gd name="connsiteX151" fmla="*/ 323211 w 637425"/>
              <a:gd name="connsiteY151" fmla="*/ 296219 h 392421"/>
              <a:gd name="connsiteX152" fmla="*/ 316290 w 637425"/>
              <a:gd name="connsiteY152" fmla="*/ 296911 h 392421"/>
              <a:gd name="connsiteX153" fmla="*/ 305909 w 637425"/>
              <a:gd name="connsiteY153" fmla="*/ 275456 h 392421"/>
              <a:gd name="connsiteX154" fmla="*/ 285146 w 637425"/>
              <a:gd name="connsiteY154" fmla="*/ 267843 h 392421"/>
              <a:gd name="connsiteX155" fmla="*/ 285146 w 637425"/>
              <a:gd name="connsiteY155" fmla="*/ 267843 h 392421"/>
              <a:gd name="connsiteX156" fmla="*/ 275456 w 637425"/>
              <a:gd name="connsiteY156" fmla="*/ 269227 h 392421"/>
              <a:gd name="connsiteX157" fmla="*/ 263691 w 637425"/>
              <a:gd name="connsiteY157" fmla="*/ 243620 h 392421"/>
              <a:gd name="connsiteX158" fmla="*/ 241543 w 637425"/>
              <a:gd name="connsiteY158" fmla="*/ 235314 h 392421"/>
              <a:gd name="connsiteX159" fmla="*/ 241543 w 637425"/>
              <a:gd name="connsiteY159" fmla="*/ 235314 h 392421"/>
              <a:gd name="connsiteX160" fmla="*/ 229085 w 637425"/>
              <a:gd name="connsiteY160" fmla="*/ 237391 h 392421"/>
              <a:gd name="connsiteX161" fmla="*/ 217320 w 637425"/>
              <a:gd name="connsiteY161" fmla="*/ 212475 h 392421"/>
              <a:gd name="connsiteX162" fmla="*/ 195173 w 637425"/>
              <a:gd name="connsiteY162" fmla="*/ 204170 h 392421"/>
              <a:gd name="connsiteX163" fmla="*/ 195173 w 637425"/>
              <a:gd name="connsiteY163" fmla="*/ 204170 h 392421"/>
              <a:gd name="connsiteX164" fmla="*/ 168873 w 637425"/>
              <a:gd name="connsiteY164" fmla="*/ 215936 h 392421"/>
              <a:gd name="connsiteX165" fmla="*/ 150878 w 637425"/>
              <a:gd name="connsiteY165" fmla="*/ 236699 h 392421"/>
              <a:gd name="connsiteX166" fmla="*/ 150186 w 637425"/>
              <a:gd name="connsiteY166" fmla="*/ 236006 h 392421"/>
              <a:gd name="connsiteX167" fmla="*/ 103123 w 637425"/>
              <a:gd name="connsiteY167" fmla="*/ 181330 h 392421"/>
              <a:gd name="connsiteX168" fmla="*/ 163336 w 637425"/>
              <a:gd name="connsiteY168" fmla="*/ 81668 h 392421"/>
              <a:gd name="connsiteX169" fmla="*/ 213167 w 637425"/>
              <a:gd name="connsiteY169" fmla="*/ 92049 h 392421"/>
              <a:gd name="connsiteX170" fmla="*/ 253309 w 637425"/>
              <a:gd name="connsiteY170" fmla="*/ 89281 h 392421"/>
              <a:gd name="connsiteX171" fmla="*/ 257462 w 637425"/>
              <a:gd name="connsiteY171" fmla="*/ 89281 h 392421"/>
              <a:gd name="connsiteX172" fmla="*/ 275456 w 637425"/>
              <a:gd name="connsiteY172" fmla="*/ 92049 h 392421"/>
              <a:gd name="connsiteX173" fmla="*/ 237391 w 637425"/>
              <a:gd name="connsiteY173" fmla="*/ 137036 h 392421"/>
              <a:gd name="connsiteX174" fmla="*/ 227009 w 637425"/>
              <a:gd name="connsiteY174" fmla="*/ 167488 h 392421"/>
              <a:gd name="connsiteX175" fmla="*/ 241543 w 637425"/>
              <a:gd name="connsiteY175" fmla="*/ 195865 h 392421"/>
              <a:gd name="connsiteX176" fmla="*/ 241543 w 637425"/>
              <a:gd name="connsiteY176" fmla="*/ 195865 h 392421"/>
              <a:gd name="connsiteX177" fmla="*/ 241543 w 637425"/>
              <a:gd name="connsiteY177" fmla="*/ 195865 h 392421"/>
              <a:gd name="connsiteX178" fmla="*/ 268535 w 637425"/>
              <a:gd name="connsiteY178" fmla="*/ 205554 h 392421"/>
              <a:gd name="connsiteX179" fmla="*/ 271996 w 637425"/>
              <a:gd name="connsiteY179" fmla="*/ 205554 h 392421"/>
              <a:gd name="connsiteX180" fmla="*/ 300372 w 637425"/>
              <a:gd name="connsiteY180" fmla="*/ 191020 h 392421"/>
              <a:gd name="connsiteX181" fmla="*/ 347435 w 637425"/>
              <a:gd name="connsiteY181" fmla="*/ 137036 h 392421"/>
              <a:gd name="connsiteX182" fmla="*/ 347435 w 637425"/>
              <a:gd name="connsiteY182" fmla="*/ 137036 h 392421"/>
              <a:gd name="connsiteX183" fmla="*/ 355048 w 637425"/>
              <a:gd name="connsiteY183" fmla="*/ 143957 h 392421"/>
              <a:gd name="connsiteX184" fmla="*/ 466476 w 637425"/>
              <a:gd name="connsiteY184" fmla="*/ 239467 h 392421"/>
              <a:gd name="connsiteX185" fmla="*/ 474089 w 637425"/>
              <a:gd name="connsiteY185" fmla="*/ 256769 h 392421"/>
              <a:gd name="connsiteX186" fmla="*/ 474089 w 637425"/>
              <a:gd name="connsiteY186" fmla="*/ 259538 h 392421"/>
              <a:gd name="connsiteX187" fmla="*/ 449866 w 637425"/>
              <a:gd name="connsiteY187" fmla="*/ 287914 h 392421"/>
              <a:gd name="connsiteX188" fmla="*/ 449866 w 637425"/>
              <a:gd name="connsiteY188" fmla="*/ 287914 h 392421"/>
              <a:gd name="connsiteX189" fmla="*/ 483779 w 637425"/>
              <a:gd name="connsiteY189" fmla="*/ 237391 h 392421"/>
              <a:gd name="connsiteX190" fmla="*/ 476166 w 637425"/>
              <a:gd name="connsiteY190" fmla="*/ 228393 h 392421"/>
              <a:gd name="connsiteX191" fmla="*/ 346743 w 637425"/>
              <a:gd name="connsiteY191" fmla="*/ 116965 h 392421"/>
              <a:gd name="connsiteX192" fmla="*/ 289990 w 637425"/>
              <a:gd name="connsiteY192" fmla="*/ 182023 h 392421"/>
              <a:gd name="connsiteX193" fmla="*/ 271304 w 637425"/>
              <a:gd name="connsiteY193" fmla="*/ 191712 h 392421"/>
              <a:gd name="connsiteX194" fmla="*/ 269227 w 637425"/>
              <a:gd name="connsiteY194" fmla="*/ 191712 h 392421"/>
              <a:gd name="connsiteX195" fmla="*/ 250541 w 637425"/>
              <a:gd name="connsiteY195" fmla="*/ 184791 h 392421"/>
              <a:gd name="connsiteX196" fmla="*/ 247080 w 637425"/>
              <a:gd name="connsiteY196" fmla="*/ 146725 h 392421"/>
              <a:gd name="connsiteX197" fmla="*/ 247772 w 637425"/>
              <a:gd name="connsiteY197" fmla="*/ 146033 h 392421"/>
              <a:gd name="connsiteX198" fmla="*/ 302448 w 637425"/>
              <a:gd name="connsiteY198" fmla="*/ 83744 h 392421"/>
              <a:gd name="connsiteX199" fmla="*/ 323211 w 637425"/>
              <a:gd name="connsiteY199" fmla="*/ 74747 h 392421"/>
              <a:gd name="connsiteX200" fmla="*/ 325980 w 637425"/>
              <a:gd name="connsiteY200" fmla="*/ 74747 h 392421"/>
              <a:gd name="connsiteX201" fmla="*/ 329440 w 637425"/>
              <a:gd name="connsiteY201" fmla="*/ 75439 h 392421"/>
              <a:gd name="connsiteX202" fmla="*/ 424258 w 637425"/>
              <a:gd name="connsiteY202" fmla="*/ 92742 h 392421"/>
              <a:gd name="connsiteX203" fmla="*/ 474781 w 637425"/>
              <a:gd name="connsiteY203" fmla="*/ 83744 h 392421"/>
              <a:gd name="connsiteX204" fmla="*/ 514923 w 637425"/>
              <a:gd name="connsiteY204" fmla="*/ 148802 h 392421"/>
              <a:gd name="connsiteX205" fmla="*/ 533610 w 637425"/>
              <a:gd name="connsiteY205" fmla="*/ 179946 h 392421"/>
              <a:gd name="connsiteX206" fmla="*/ 483779 w 637425"/>
              <a:gd name="connsiteY206" fmla="*/ 237391 h 392421"/>
              <a:gd name="connsiteX207" fmla="*/ 566139 w 637425"/>
              <a:gd name="connsiteY207" fmla="*/ 181330 h 392421"/>
              <a:gd name="connsiteX208" fmla="*/ 559218 w 637425"/>
              <a:gd name="connsiteY208" fmla="*/ 183407 h 392421"/>
              <a:gd name="connsiteX209" fmla="*/ 549528 w 637425"/>
              <a:gd name="connsiteY209" fmla="*/ 179254 h 392421"/>
              <a:gd name="connsiteX210" fmla="*/ 545376 w 637425"/>
              <a:gd name="connsiteY210" fmla="*/ 172333 h 392421"/>
              <a:gd name="connsiteX211" fmla="*/ 526689 w 637425"/>
              <a:gd name="connsiteY211" fmla="*/ 141881 h 392421"/>
              <a:gd name="connsiteX212" fmla="*/ 483087 w 637425"/>
              <a:gd name="connsiteY212" fmla="*/ 69902 h 392421"/>
              <a:gd name="connsiteX213" fmla="*/ 486547 w 637425"/>
              <a:gd name="connsiteY213" fmla="*/ 51908 h 392421"/>
              <a:gd name="connsiteX214" fmla="*/ 487931 w 637425"/>
              <a:gd name="connsiteY214" fmla="*/ 51215 h 392421"/>
              <a:gd name="connsiteX215" fmla="*/ 541223 w 637425"/>
              <a:gd name="connsiteY215" fmla="*/ 18687 h 392421"/>
              <a:gd name="connsiteX216" fmla="*/ 619430 w 637425"/>
              <a:gd name="connsiteY216" fmla="*/ 148802 h 392421"/>
              <a:gd name="connsiteX217" fmla="*/ 566139 w 637425"/>
              <a:gd name="connsiteY217" fmla="*/ 181330 h 392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</a:cxnLst>
            <a:rect l="l" t="t" r="r" b="b"/>
            <a:pathLst>
              <a:path w="637425" h="392421">
                <a:moveTo>
                  <a:pt x="631196" y="141881"/>
                </a:moveTo>
                <a:lnTo>
                  <a:pt x="552989" y="11766"/>
                </a:lnTo>
                <a:lnTo>
                  <a:pt x="546068" y="0"/>
                </a:lnTo>
                <a:lnTo>
                  <a:pt x="534302" y="7613"/>
                </a:lnTo>
                <a:lnTo>
                  <a:pt x="481702" y="40142"/>
                </a:lnTo>
                <a:cubicBezTo>
                  <a:pt x="475473" y="43602"/>
                  <a:pt x="470629" y="49831"/>
                  <a:pt x="468552" y="56752"/>
                </a:cubicBezTo>
                <a:cubicBezTo>
                  <a:pt x="467168" y="61597"/>
                  <a:pt x="467168" y="67134"/>
                  <a:pt x="469245" y="71979"/>
                </a:cubicBezTo>
                <a:cubicBezTo>
                  <a:pt x="454710" y="76823"/>
                  <a:pt x="440176" y="79592"/>
                  <a:pt x="424950" y="79592"/>
                </a:cubicBezTo>
                <a:cubicBezTo>
                  <a:pt x="404187" y="78900"/>
                  <a:pt x="383424" y="75439"/>
                  <a:pt x="363353" y="69210"/>
                </a:cubicBezTo>
                <a:cubicBezTo>
                  <a:pt x="353664" y="66442"/>
                  <a:pt x="343282" y="64365"/>
                  <a:pt x="332901" y="62289"/>
                </a:cubicBezTo>
                <a:lnTo>
                  <a:pt x="331516" y="62289"/>
                </a:lnTo>
                <a:lnTo>
                  <a:pt x="331516" y="62289"/>
                </a:lnTo>
                <a:cubicBezTo>
                  <a:pt x="330824" y="62289"/>
                  <a:pt x="330132" y="62289"/>
                  <a:pt x="330132" y="62289"/>
                </a:cubicBezTo>
                <a:lnTo>
                  <a:pt x="328748" y="62289"/>
                </a:lnTo>
                <a:lnTo>
                  <a:pt x="327364" y="62289"/>
                </a:lnTo>
                <a:cubicBezTo>
                  <a:pt x="325980" y="62289"/>
                  <a:pt x="325288" y="62289"/>
                  <a:pt x="323903" y="62289"/>
                </a:cubicBezTo>
                <a:lnTo>
                  <a:pt x="323903" y="62289"/>
                </a:lnTo>
                <a:cubicBezTo>
                  <a:pt x="312138" y="62289"/>
                  <a:pt x="300372" y="67134"/>
                  <a:pt x="292759" y="76131"/>
                </a:cubicBezTo>
                <a:lnTo>
                  <a:pt x="287222" y="82360"/>
                </a:lnTo>
                <a:cubicBezTo>
                  <a:pt x="278225" y="78900"/>
                  <a:pt x="268535" y="76823"/>
                  <a:pt x="258846" y="76823"/>
                </a:cubicBezTo>
                <a:cubicBezTo>
                  <a:pt x="256769" y="76823"/>
                  <a:pt x="255385" y="76823"/>
                  <a:pt x="253309" y="76823"/>
                </a:cubicBezTo>
                <a:cubicBezTo>
                  <a:pt x="249156" y="76823"/>
                  <a:pt x="245696" y="77515"/>
                  <a:pt x="241543" y="77515"/>
                </a:cubicBezTo>
                <a:cubicBezTo>
                  <a:pt x="232546" y="78207"/>
                  <a:pt x="223549" y="78900"/>
                  <a:pt x="214551" y="78900"/>
                </a:cubicBezTo>
                <a:cubicBezTo>
                  <a:pt x="199325" y="79592"/>
                  <a:pt x="184099" y="76131"/>
                  <a:pt x="170257" y="69902"/>
                </a:cubicBezTo>
                <a:cubicBezTo>
                  <a:pt x="170949" y="65750"/>
                  <a:pt x="170949" y="61597"/>
                  <a:pt x="170257" y="56752"/>
                </a:cubicBezTo>
                <a:cubicBezTo>
                  <a:pt x="168181" y="49831"/>
                  <a:pt x="163336" y="43602"/>
                  <a:pt x="157107" y="40142"/>
                </a:cubicBezTo>
                <a:lnTo>
                  <a:pt x="105199" y="7613"/>
                </a:lnTo>
                <a:lnTo>
                  <a:pt x="93434" y="0"/>
                </a:lnTo>
                <a:lnTo>
                  <a:pt x="86513" y="11766"/>
                </a:lnTo>
                <a:lnTo>
                  <a:pt x="6921" y="141881"/>
                </a:lnTo>
                <a:lnTo>
                  <a:pt x="0" y="153646"/>
                </a:lnTo>
                <a:lnTo>
                  <a:pt x="11766" y="160567"/>
                </a:lnTo>
                <a:lnTo>
                  <a:pt x="65058" y="193096"/>
                </a:lnTo>
                <a:cubicBezTo>
                  <a:pt x="74747" y="199325"/>
                  <a:pt x="86513" y="198633"/>
                  <a:pt x="95510" y="191712"/>
                </a:cubicBezTo>
                <a:lnTo>
                  <a:pt x="140497" y="244312"/>
                </a:lnTo>
                <a:lnTo>
                  <a:pt x="141189" y="245696"/>
                </a:lnTo>
                <a:lnTo>
                  <a:pt x="142573" y="246388"/>
                </a:lnTo>
                <a:lnTo>
                  <a:pt x="142573" y="246388"/>
                </a:lnTo>
                <a:lnTo>
                  <a:pt x="132883" y="257462"/>
                </a:lnTo>
                <a:cubicBezTo>
                  <a:pt x="120426" y="271996"/>
                  <a:pt x="121810" y="293451"/>
                  <a:pt x="135652" y="305909"/>
                </a:cubicBezTo>
                <a:lnTo>
                  <a:pt x="135652" y="305909"/>
                </a:lnTo>
                <a:lnTo>
                  <a:pt x="135652" y="305909"/>
                </a:lnTo>
                <a:cubicBezTo>
                  <a:pt x="141881" y="311445"/>
                  <a:pt x="149494" y="314214"/>
                  <a:pt x="157799" y="314214"/>
                </a:cubicBezTo>
                <a:cubicBezTo>
                  <a:pt x="159183" y="314214"/>
                  <a:pt x="160567" y="314214"/>
                  <a:pt x="161952" y="314214"/>
                </a:cubicBezTo>
                <a:cubicBezTo>
                  <a:pt x="166796" y="313522"/>
                  <a:pt x="170949" y="312138"/>
                  <a:pt x="175102" y="309369"/>
                </a:cubicBezTo>
                <a:cubicBezTo>
                  <a:pt x="175794" y="317674"/>
                  <a:pt x="179946" y="325980"/>
                  <a:pt x="186175" y="331516"/>
                </a:cubicBezTo>
                <a:lnTo>
                  <a:pt x="186175" y="331516"/>
                </a:lnTo>
                <a:lnTo>
                  <a:pt x="186175" y="331516"/>
                </a:lnTo>
                <a:cubicBezTo>
                  <a:pt x="192404" y="337053"/>
                  <a:pt x="200017" y="339822"/>
                  <a:pt x="208322" y="339822"/>
                </a:cubicBezTo>
                <a:cubicBezTo>
                  <a:pt x="209015" y="339822"/>
                  <a:pt x="210399" y="339822"/>
                  <a:pt x="211091" y="339822"/>
                </a:cubicBezTo>
                <a:cubicBezTo>
                  <a:pt x="214551" y="339822"/>
                  <a:pt x="218012" y="339129"/>
                  <a:pt x="221472" y="337745"/>
                </a:cubicBezTo>
                <a:cubicBezTo>
                  <a:pt x="222164" y="345358"/>
                  <a:pt x="225625" y="352972"/>
                  <a:pt x="231854" y="357816"/>
                </a:cubicBezTo>
                <a:lnTo>
                  <a:pt x="231854" y="357816"/>
                </a:lnTo>
                <a:lnTo>
                  <a:pt x="231854" y="357816"/>
                </a:lnTo>
                <a:cubicBezTo>
                  <a:pt x="237391" y="362661"/>
                  <a:pt x="244312" y="365429"/>
                  <a:pt x="251233" y="365429"/>
                </a:cubicBezTo>
                <a:cubicBezTo>
                  <a:pt x="252617" y="365429"/>
                  <a:pt x="253309" y="365429"/>
                  <a:pt x="254693" y="365429"/>
                </a:cubicBezTo>
                <a:cubicBezTo>
                  <a:pt x="259538" y="365429"/>
                  <a:pt x="263691" y="363353"/>
                  <a:pt x="267843" y="361277"/>
                </a:cubicBezTo>
                <a:cubicBezTo>
                  <a:pt x="269227" y="366121"/>
                  <a:pt x="271996" y="370966"/>
                  <a:pt x="276148" y="374427"/>
                </a:cubicBezTo>
                <a:cubicBezTo>
                  <a:pt x="281685" y="379271"/>
                  <a:pt x="288606" y="382040"/>
                  <a:pt x="296219" y="381348"/>
                </a:cubicBezTo>
                <a:lnTo>
                  <a:pt x="297603" y="381348"/>
                </a:lnTo>
                <a:lnTo>
                  <a:pt x="298988" y="381348"/>
                </a:lnTo>
                <a:cubicBezTo>
                  <a:pt x="303140" y="380656"/>
                  <a:pt x="307293" y="378579"/>
                  <a:pt x="310753" y="376503"/>
                </a:cubicBezTo>
                <a:lnTo>
                  <a:pt x="311445" y="377195"/>
                </a:lnTo>
                <a:lnTo>
                  <a:pt x="321135" y="384808"/>
                </a:lnTo>
                <a:lnTo>
                  <a:pt x="321827" y="385500"/>
                </a:lnTo>
                <a:lnTo>
                  <a:pt x="322519" y="386192"/>
                </a:lnTo>
                <a:cubicBezTo>
                  <a:pt x="328748" y="390345"/>
                  <a:pt x="336361" y="392421"/>
                  <a:pt x="343282" y="392421"/>
                </a:cubicBezTo>
                <a:cubicBezTo>
                  <a:pt x="344666" y="392421"/>
                  <a:pt x="346051" y="392421"/>
                  <a:pt x="347435" y="392421"/>
                </a:cubicBezTo>
                <a:cubicBezTo>
                  <a:pt x="364737" y="391037"/>
                  <a:pt x="378579" y="378579"/>
                  <a:pt x="383424" y="361969"/>
                </a:cubicBezTo>
                <a:cubicBezTo>
                  <a:pt x="398650" y="359200"/>
                  <a:pt x="411108" y="347435"/>
                  <a:pt x="415261" y="332208"/>
                </a:cubicBezTo>
                <a:cubicBezTo>
                  <a:pt x="431179" y="328748"/>
                  <a:pt x="443637" y="316982"/>
                  <a:pt x="447097" y="301756"/>
                </a:cubicBezTo>
                <a:cubicBezTo>
                  <a:pt x="447789" y="301756"/>
                  <a:pt x="449174" y="301756"/>
                  <a:pt x="449866" y="301756"/>
                </a:cubicBezTo>
                <a:cubicBezTo>
                  <a:pt x="472013" y="299680"/>
                  <a:pt x="488623" y="280301"/>
                  <a:pt x="487239" y="258154"/>
                </a:cubicBezTo>
                <a:cubicBezTo>
                  <a:pt x="487239" y="256769"/>
                  <a:pt x="487239" y="254693"/>
                  <a:pt x="487239" y="253309"/>
                </a:cubicBezTo>
                <a:lnTo>
                  <a:pt x="492776" y="246388"/>
                </a:lnTo>
                <a:lnTo>
                  <a:pt x="540531" y="191020"/>
                </a:lnTo>
                <a:cubicBezTo>
                  <a:pt x="549528" y="198633"/>
                  <a:pt x="561986" y="198633"/>
                  <a:pt x="572368" y="192404"/>
                </a:cubicBezTo>
                <a:lnTo>
                  <a:pt x="625659" y="159875"/>
                </a:lnTo>
                <a:lnTo>
                  <a:pt x="637425" y="152954"/>
                </a:lnTo>
                <a:lnTo>
                  <a:pt x="631196" y="141881"/>
                </a:lnTo>
                <a:close/>
                <a:moveTo>
                  <a:pt x="71979" y="181330"/>
                </a:moveTo>
                <a:lnTo>
                  <a:pt x="18687" y="148802"/>
                </a:lnTo>
                <a:lnTo>
                  <a:pt x="97586" y="18687"/>
                </a:lnTo>
                <a:lnTo>
                  <a:pt x="150186" y="51215"/>
                </a:lnTo>
                <a:cubicBezTo>
                  <a:pt x="155723" y="53984"/>
                  <a:pt x="158491" y="60905"/>
                  <a:pt x="156415" y="66442"/>
                </a:cubicBezTo>
                <a:lnTo>
                  <a:pt x="152262" y="73363"/>
                </a:lnTo>
                <a:lnTo>
                  <a:pt x="92049" y="173025"/>
                </a:lnTo>
                <a:lnTo>
                  <a:pt x="87897" y="179254"/>
                </a:lnTo>
                <a:cubicBezTo>
                  <a:pt x="85821" y="181330"/>
                  <a:pt x="82360" y="182715"/>
                  <a:pt x="78900" y="182715"/>
                </a:cubicBezTo>
                <a:cubicBezTo>
                  <a:pt x="76823" y="183407"/>
                  <a:pt x="74055" y="182715"/>
                  <a:pt x="71979" y="181330"/>
                </a:cubicBezTo>
                <a:close/>
                <a:moveTo>
                  <a:pt x="160567" y="300372"/>
                </a:moveTo>
                <a:cubicBezTo>
                  <a:pt x="159875" y="300372"/>
                  <a:pt x="159183" y="300372"/>
                  <a:pt x="158491" y="300372"/>
                </a:cubicBezTo>
                <a:cubicBezTo>
                  <a:pt x="147418" y="300372"/>
                  <a:pt x="138420" y="290682"/>
                  <a:pt x="138420" y="279609"/>
                </a:cubicBezTo>
                <a:cubicBezTo>
                  <a:pt x="138420" y="274764"/>
                  <a:pt x="140497" y="269919"/>
                  <a:pt x="143265" y="266459"/>
                </a:cubicBezTo>
                <a:lnTo>
                  <a:pt x="179946" y="224933"/>
                </a:lnTo>
                <a:cubicBezTo>
                  <a:pt x="184099" y="220780"/>
                  <a:pt x="189636" y="218012"/>
                  <a:pt x="195865" y="218012"/>
                </a:cubicBezTo>
                <a:cubicBezTo>
                  <a:pt x="200709" y="218012"/>
                  <a:pt x="205554" y="220088"/>
                  <a:pt x="209015" y="222857"/>
                </a:cubicBezTo>
                <a:cubicBezTo>
                  <a:pt x="217320" y="230470"/>
                  <a:pt x="218704" y="243620"/>
                  <a:pt x="211091" y="251925"/>
                </a:cubicBezTo>
                <a:lnTo>
                  <a:pt x="174409" y="293451"/>
                </a:lnTo>
                <a:cubicBezTo>
                  <a:pt x="170949" y="297603"/>
                  <a:pt x="166104" y="299680"/>
                  <a:pt x="160567" y="300372"/>
                </a:cubicBezTo>
                <a:close/>
                <a:moveTo>
                  <a:pt x="211783" y="326672"/>
                </a:moveTo>
                <a:cubicBezTo>
                  <a:pt x="211091" y="326672"/>
                  <a:pt x="210399" y="326672"/>
                  <a:pt x="209707" y="326672"/>
                </a:cubicBezTo>
                <a:cubicBezTo>
                  <a:pt x="198633" y="326672"/>
                  <a:pt x="189636" y="316982"/>
                  <a:pt x="189636" y="305909"/>
                </a:cubicBezTo>
                <a:cubicBezTo>
                  <a:pt x="189636" y="301064"/>
                  <a:pt x="191712" y="296219"/>
                  <a:pt x="194480" y="292759"/>
                </a:cubicBezTo>
                <a:lnTo>
                  <a:pt x="226317" y="256077"/>
                </a:lnTo>
                <a:cubicBezTo>
                  <a:pt x="230470" y="251925"/>
                  <a:pt x="236006" y="249156"/>
                  <a:pt x="242235" y="249156"/>
                </a:cubicBezTo>
                <a:cubicBezTo>
                  <a:pt x="247080" y="249156"/>
                  <a:pt x="251925" y="251233"/>
                  <a:pt x="255385" y="254001"/>
                </a:cubicBezTo>
                <a:cubicBezTo>
                  <a:pt x="263691" y="261614"/>
                  <a:pt x="265075" y="274764"/>
                  <a:pt x="257462" y="283069"/>
                </a:cubicBezTo>
                <a:lnTo>
                  <a:pt x="225625" y="319751"/>
                </a:lnTo>
                <a:cubicBezTo>
                  <a:pt x="222164" y="323903"/>
                  <a:pt x="217320" y="326672"/>
                  <a:pt x="211783" y="326672"/>
                </a:cubicBezTo>
                <a:lnTo>
                  <a:pt x="211783" y="326672"/>
                </a:lnTo>
                <a:close/>
                <a:moveTo>
                  <a:pt x="255385" y="352279"/>
                </a:moveTo>
                <a:cubicBezTo>
                  <a:pt x="254693" y="352279"/>
                  <a:pt x="254001" y="352279"/>
                  <a:pt x="253309" y="352279"/>
                </a:cubicBezTo>
                <a:cubicBezTo>
                  <a:pt x="249156" y="352279"/>
                  <a:pt x="245696" y="350895"/>
                  <a:pt x="242235" y="348127"/>
                </a:cubicBezTo>
                <a:cubicBezTo>
                  <a:pt x="235314" y="341898"/>
                  <a:pt x="234622" y="330824"/>
                  <a:pt x="240851" y="323903"/>
                </a:cubicBezTo>
                <a:lnTo>
                  <a:pt x="272688" y="287222"/>
                </a:lnTo>
                <a:cubicBezTo>
                  <a:pt x="276148" y="283761"/>
                  <a:pt x="280993" y="281685"/>
                  <a:pt x="285838" y="281685"/>
                </a:cubicBezTo>
                <a:cubicBezTo>
                  <a:pt x="289990" y="281685"/>
                  <a:pt x="294143" y="283069"/>
                  <a:pt x="296911" y="285838"/>
                </a:cubicBezTo>
                <a:cubicBezTo>
                  <a:pt x="303832" y="292067"/>
                  <a:pt x="304524" y="303140"/>
                  <a:pt x="298296" y="310061"/>
                </a:cubicBezTo>
                <a:lnTo>
                  <a:pt x="266459" y="346743"/>
                </a:lnTo>
                <a:cubicBezTo>
                  <a:pt x="263691" y="350203"/>
                  <a:pt x="259538" y="352279"/>
                  <a:pt x="255385" y="352279"/>
                </a:cubicBezTo>
                <a:lnTo>
                  <a:pt x="255385" y="352279"/>
                </a:lnTo>
                <a:close/>
                <a:moveTo>
                  <a:pt x="297603" y="368890"/>
                </a:moveTo>
                <a:cubicBezTo>
                  <a:pt x="294143" y="368890"/>
                  <a:pt x="289990" y="368198"/>
                  <a:pt x="287222" y="365429"/>
                </a:cubicBezTo>
                <a:cubicBezTo>
                  <a:pt x="281685" y="360585"/>
                  <a:pt x="280993" y="351587"/>
                  <a:pt x="285838" y="346051"/>
                </a:cubicBezTo>
                <a:lnTo>
                  <a:pt x="312830" y="314906"/>
                </a:lnTo>
                <a:cubicBezTo>
                  <a:pt x="315598" y="312138"/>
                  <a:pt x="319059" y="310061"/>
                  <a:pt x="323211" y="310061"/>
                </a:cubicBezTo>
                <a:cubicBezTo>
                  <a:pt x="326672" y="310061"/>
                  <a:pt x="329440" y="311445"/>
                  <a:pt x="332209" y="313522"/>
                </a:cubicBezTo>
                <a:cubicBezTo>
                  <a:pt x="337745" y="318366"/>
                  <a:pt x="338437" y="327364"/>
                  <a:pt x="333593" y="332901"/>
                </a:cubicBezTo>
                <a:lnTo>
                  <a:pt x="306601" y="364045"/>
                </a:lnTo>
                <a:cubicBezTo>
                  <a:pt x="304524" y="366814"/>
                  <a:pt x="301064" y="368198"/>
                  <a:pt x="297603" y="368890"/>
                </a:cubicBezTo>
                <a:lnTo>
                  <a:pt x="297603" y="368890"/>
                </a:lnTo>
                <a:close/>
                <a:moveTo>
                  <a:pt x="449866" y="287914"/>
                </a:moveTo>
                <a:cubicBezTo>
                  <a:pt x="449174" y="287914"/>
                  <a:pt x="447789" y="287914"/>
                  <a:pt x="447097" y="287914"/>
                </a:cubicBezTo>
                <a:cubicBezTo>
                  <a:pt x="442945" y="287914"/>
                  <a:pt x="438792" y="286530"/>
                  <a:pt x="435332" y="285146"/>
                </a:cubicBezTo>
                <a:cubicBezTo>
                  <a:pt x="435332" y="286530"/>
                  <a:pt x="436024" y="287914"/>
                  <a:pt x="436024" y="289298"/>
                </a:cubicBezTo>
                <a:cubicBezTo>
                  <a:pt x="437408" y="304524"/>
                  <a:pt x="426334" y="317674"/>
                  <a:pt x="411108" y="319059"/>
                </a:cubicBezTo>
                <a:cubicBezTo>
                  <a:pt x="411108" y="319059"/>
                  <a:pt x="411108" y="319059"/>
                  <a:pt x="411108" y="319059"/>
                </a:cubicBezTo>
                <a:cubicBezTo>
                  <a:pt x="409032" y="319059"/>
                  <a:pt x="406263" y="319059"/>
                  <a:pt x="404187" y="318366"/>
                </a:cubicBezTo>
                <a:lnTo>
                  <a:pt x="404187" y="319059"/>
                </a:lnTo>
                <a:cubicBezTo>
                  <a:pt x="405571" y="334285"/>
                  <a:pt x="394498" y="347435"/>
                  <a:pt x="379271" y="348819"/>
                </a:cubicBezTo>
                <a:cubicBezTo>
                  <a:pt x="379271" y="348819"/>
                  <a:pt x="379271" y="348819"/>
                  <a:pt x="379271" y="348819"/>
                </a:cubicBezTo>
                <a:cubicBezTo>
                  <a:pt x="377195" y="348819"/>
                  <a:pt x="374427" y="348819"/>
                  <a:pt x="372350" y="348127"/>
                </a:cubicBezTo>
                <a:lnTo>
                  <a:pt x="372350" y="348819"/>
                </a:lnTo>
                <a:cubicBezTo>
                  <a:pt x="373735" y="364045"/>
                  <a:pt x="362661" y="377195"/>
                  <a:pt x="347435" y="378579"/>
                </a:cubicBezTo>
                <a:cubicBezTo>
                  <a:pt x="347435" y="378579"/>
                  <a:pt x="347435" y="378579"/>
                  <a:pt x="347435" y="378579"/>
                </a:cubicBezTo>
                <a:cubicBezTo>
                  <a:pt x="346743" y="378579"/>
                  <a:pt x="346051" y="378579"/>
                  <a:pt x="345358" y="378579"/>
                </a:cubicBezTo>
                <a:cubicBezTo>
                  <a:pt x="340514" y="378579"/>
                  <a:pt x="335669" y="377195"/>
                  <a:pt x="330824" y="374427"/>
                </a:cubicBezTo>
                <a:lnTo>
                  <a:pt x="321827" y="367506"/>
                </a:lnTo>
                <a:lnTo>
                  <a:pt x="343974" y="341898"/>
                </a:lnTo>
                <a:cubicBezTo>
                  <a:pt x="353664" y="330132"/>
                  <a:pt x="352279" y="312830"/>
                  <a:pt x="341206" y="303140"/>
                </a:cubicBezTo>
                <a:cubicBezTo>
                  <a:pt x="336361" y="298988"/>
                  <a:pt x="330132" y="296219"/>
                  <a:pt x="323211" y="296219"/>
                </a:cubicBezTo>
                <a:cubicBezTo>
                  <a:pt x="321135" y="296219"/>
                  <a:pt x="318367" y="296219"/>
                  <a:pt x="316290" y="296911"/>
                </a:cubicBezTo>
                <a:cubicBezTo>
                  <a:pt x="315598" y="288606"/>
                  <a:pt x="312138" y="280993"/>
                  <a:pt x="305909" y="275456"/>
                </a:cubicBezTo>
                <a:cubicBezTo>
                  <a:pt x="300372" y="270612"/>
                  <a:pt x="292759" y="267843"/>
                  <a:pt x="285146" y="267843"/>
                </a:cubicBezTo>
                <a:lnTo>
                  <a:pt x="285146" y="267843"/>
                </a:lnTo>
                <a:cubicBezTo>
                  <a:pt x="281685" y="267843"/>
                  <a:pt x="278917" y="268535"/>
                  <a:pt x="275456" y="269227"/>
                </a:cubicBezTo>
                <a:cubicBezTo>
                  <a:pt x="275456" y="259538"/>
                  <a:pt x="271304" y="250541"/>
                  <a:pt x="263691" y="243620"/>
                </a:cubicBezTo>
                <a:cubicBezTo>
                  <a:pt x="257462" y="238083"/>
                  <a:pt x="249848" y="234622"/>
                  <a:pt x="241543" y="235314"/>
                </a:cubicBezTo>
                <a:lnTo>
                  <a:pt x="241543" y="235314"/>
                </a:lnTo>
                <a:cubicBezTo>
                  <a:pt x="237391" y="235314"/>
                  <a:pt x="233238" y="236006"/>
                  <a:pt x="229085" y="237391"/>
                </a:cubicBezTo>
                <a:cubicBezTo>
                  <a:pt x="228393" y="227701"/>
                  <a:pt x="224241" y="218704"/>
                  <a:pt x="217320" y="212475"/>
                </a:cubicBezTo>
                <a:cubicBezTo>
                  <a:pt x="211091" y="206938"/>
                  <a:pt x="203478" y="203478"/>
                  <a:pt x="195173" y="204170"/>
                </a:cubicBezTo>
                <a:lnTo>
                  <a:pt x="195173" y="204170"/>
                </a:lnTo>
                <a:cubicBezTo>
                  <a:pt x="185483" y="204170"/>
                  <a:pt x="175794" y="208322"/>
                  <a:pt x="168873" y="215936"/>
                </a:cubicBezTo>
                <a:lnTo>
                  <a:pt x="150878" y="236699"/>
                </a:lnTo>
                <a:lnTo>
                  <a:pt x="150186" y="236006"/>
                </a:lnTo>
                <a:lnTo>
                  <a:pt x="103123" y="181330"/>
                </a:lnTo>
                <a:lnTo>
                  <a:pt x="163336" y="81668"/>
                </a:lnTo>
                <a:cubicBezTo>
                  <a:pt x="178562" y="89281"/>
                  <a:pt x="195865" y="92742"/>
                  <a:pt x="213167" y="92049"/>
                </a:cubicBezTo>
                <a:cubicBezTo>
                  <a:pt x="227009" y="92049"/>
                  <a:pt x="240851" y="90665"/>
                  <a:pt x="253309" y="89281"/>
                </a:cubicBezTo>
                <a:cubicBezTo>
                  <a:pt x="254693" y="89281"/>
                  <a:pt x="256077" y="89281"/>
                  <a:pt x="257462" y="89281"/>
                </a:cubicBezTo>
                <a:cubicBezTo>
                  <a:pt x="263691" y="89281"/>
                  <a:pt x="269919" y="89973"/>
                  <a:pt x="275456" y="92049"/>
                </a:cubicBezTo>
                <a:lnTo>
                  <a:pt x="237391" y="137036"/>
                </a:lnTo>
                <a:cubicBezTo>
                  <a:pt x="229778" y="145341"/>
                  <a:pt x="226317" y="156415"/>
                  <a:pt x="227009" y="167488"/>
                </a:cubicBezTo>
                <a:cubicBezTo>
                  <a:pt x="227701" y="178562"/>
                  <a:pt x="233238" y="188251"/>
                  <a:pt x="241543" y="195865"/>
                </a:cubicBezTo>
                <a:lnTo>
                  <a:pt x="241543" y="195865"/>
                </a:lnTo>
                <a:lnTo>
                  <a:pt x="241543" y="195865"/>
                </a:lnTo>
                <a:cubicBezTo>
                  <a:pt x="249156" y="202094"/>
                  <a:pt x="258846" y="205554"/>
                  <a:pt x="268535" y="205554"/>
                </a:cubicBezTo>
                <a:cubicBezTo>
                  <a:pt x="269919" y="205554"/>
                  <a:pt x="270612" y="205554"/>
                  <a:pt x="271996" y="205554"/>
                </a:cubicBezTo>
                <a:cubicBezTo>
                  <a:pt x="283069" y="204862"/>
                  <a:pt x="293451" y="199325"/>
                  <a:pt x="300372" y="191020"/>
                </a:cubicBezTo>
                <a:lnTo>
                  <a:pt x="347435" y="137036"/>
                </a:lnTo>
                <a:lnTo>
                  <a:pt x="347435" y="137036"/>
                </a:lnTo>
                <a:lnTo>
                  <a:pt x="355048" y="143957"/>
                </a:lnTo>
                <a:lnTo>
                  <a:pt x="466476" y="239467"/>
                </a:lnTo>
                <a:cubicBezTo>
                  <a:pt x="471321" y="243620"/>
                  <a:pt x="474089" y="250541"/>
                  <a:pt x="474089" y="256769"/>
                </a:cubicBezTo>
                <a:cubicBezTo>
                  <a:pt x="474089" y="257462"/>
                  <a:pt x="474089" y="259538"/>
                  <a:pt x="474089" y="259538"/>
                </a:cubicBezTo>
                <a:cubicBezTo>
                  <a:pt x="475473" y="274072"/>
                  <a:pt x="464400" y="286530"/>
                  <a:pt x="449866" y="287914"/>
                </a:cubicBezTo>
                <a:cubicBezTo>
                  <a:pt x="449866" y="287914"/>
                  <a:pt x="449866" y="287914"/>
                  <a:pt x="449866" y="287914"/>
                </a:cubicBezTo>
                <a:close/>
                <a:moveTo>
                  <a:pt x="483779" y="237391"/>
                </a:moveTo>
                <a:cubicBezTo>
                  <a:pt x="481702" y="233930"/>
                  <a:pt x="478934" y="231162"/>
                  <a:pt x="476166" y="228393"/>
                </a:cubicBezTo>
                <a:lnTo>
                  <a:pt x="346743" y="116965"/>
                </a:lnTo>
                <a:lnTo>
                  <a:pt x="289990" y="182023"/>
                </a:lnTo>
                <a:cubicBezTo>
                  <a:pt x="285146" y="187559"/>
                  <a:pt x="278917" y="191020"/>
                  <a:pt x="271304" y="191712"/>
                </a:cubicBezTo>
                <a:cubicBezTo>
                  <a:pt x="270612" y="191712"/>
                  <a:pt x="269919" y="191712"/>
                  <a:pt x="269227" y="191712"/>
                </a:cubicBezTo>
                <a:cubicBezTo>
                  <a:pt x="262306" y="191712"/>
                  <a:pt x="256077" y="188944"/>
                  <a:pt x="250541" y="184791"/>
                </a:cubicBezTo>
                <a:cubicBezTo>
                  <a:pt x="238775" y="175102"/>
                  <a:pt x="237391" y="158491"/>
                  <a:pt x="247080" y="146725"/>
                </a:cubicBezTo>
                <a:cubicBezTo>
                  <a:pt x="247080" y="146725"/>
                  <a:pt x="247772" y="146033"/>
                  <a:pt x="247772" y="146033"/>
                </a:cubicBezTo>
                <a:lnTo>
                  <a:pt x="302448" y="83744"/>
                </a:lnTo>
                <a:cubicBezTo>
                  <a:pt x="307985" y="77515"/>
                  <a:pt x="315598" y="74747"/>
                  <a:pt x="323211" y="74747"/>
                </a:cubicBezTo>
                <a:cubicBezTo>
                  <a:pt x="323903" y="74747"/>
                  <a:pt x="324595" y="74747"/>
                  <a:pt x="325980" y="74747"/>
                </a:cubicBezTo>
                <a:cubicBezTo>
                  <a:pt x="327364" y="74747"/>
                  <a:pt x="328056" y="75439"/>
                  <a:pt x="329440" y="75439"/>
                </a:cubicBezTo>
                <a:cubicBezTo>
                  <a:pt x="361277" y="81668"/>
                  <a:pt x="390345" y="92742"/>
                  <a:pt x="424258" y="92742"/>
                </a:cubicBezTo>
                <a:cubicBezTo>
                  <a:pt x="441560" y="92742"/>
                  <a:pt x="458863" y="89973"/>
                  <a:pt x="474781" y="83744"/>
                </a:cubicBezTo>
                <a:lnTo>
                  <a:pt x="514923" y="148802"/>
                </a:lnTo>
                <a:lnTo>
                  <a:pt x="533610" y="179946"/>
                </a:lnTo>
                <a:lnTo>
                  <a:pt x="483779" y="237391"/>
                </a:lnTo>
                <a:close/>
                <a:moveTo>
                  <a:pt x="566139" y="181330"/>
                </a:moveTo>
                <a:cubicBezTo>
                  <a:pt x="564062" y="182715"/>
                  <a:pt x="561294" y="183407"/>
                  <a:pt x="559218" y="183407"/>
                </a:cubicBezTo>
                <a:cubicBezTo>
                  <a:pt x="555757" y="183407"/>
                  <a:pt x="552297" y="182023"/>
                  <a:pt x="549528" y="179254"/>
                </a:cubicBezTo>
                <a:lnTo>
                  <a:pt x="545376" y="172333"/>
                </a:lnTo>
                <a:lnTo>
                  <a:pt x="526689" y="141881"/>
                </a:lnTo>
                <a:lnTo>
                  <a:pt x="483087" y="69902"/>
                </a:lnTo>
                <a:cubicBezTo>
                  <a:pt x="478934" y="63673"/>
                  <a:pt x="481010" y="56060"/>
                  <a:pt x="486547" y="51908"/>
                </a:cubicBezTo>
                <a:cubicBezTo>
                  <a:pt x="487239" y="51908"/>
                  <a:pt x="487239" y="51215"/>
                  <a:pt x="487931" y="51215"/>
                </a:cubicBezTo>
                <a:lnTo>
                  <a:pt x="541223" y="18687"/>
                </a:lnTo>
                <a:lnTo>
                  <a:pt x="619430" y="148802"/>
                </a:lnTo>
                <a:lnTo>
                  <a:pt x="566139" y="181330"/>
                </a:lnTo>
                <a:close/>
              </a:path>
            </a:pathLst>
          </a:custGeom>
          <a:solidFill>
            <a:srgbClr val="7F7F7F"/>
          </a:solidFill>
          <a:ln w="68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83" name="Graphic 112" descr="Checklist outline">
            <a:extLst>
              <a:ext uri="{FF2B5EF4-FFF2-40B4-BE49-F238E27FC236}">
                <a16:creationId xmlns:a16="http://schemas.microsoft.com/office/drawing/2014/main" id="{12ACB6F5-0EC3-4A93-B01F-65F2FA4D84B5}"/>
              </a:ext>
            </a:extLst>
          </p:cNvPr>
          <p:cNvGrpSpPr/>
          <p:nvPr/>
        </p:nvGrpSpPr>
        <p:grpSpPr>
          <a:xfrm>
            <a:off x="2525484" y="2457941"/>
            <a:ext cx="415260" cy="553680"/>
            <a:chOff x="2525484" y="2457941"/>
            <a:chExt cx="415260" cy="553680"/>
          </a:xfrm>
          <a:solidFill>
            <a:srgbClr val="7F7F7F"/>
          </a:solidFill>
        </p:grpSpPr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28EE48E3-00B8-46AE-85D0-164454F91270}"/>
                </a:ext>
              </a:extLst>
            </p:cNvPr>
            <p:cNvSpPr/>
            <p:nvPr/>
          </p:nvSpPr>
          <p:spPr>
            <a:xfrm>
              <a:off x="2596722" y="2536100"/>
              <a:ext cx="99759" cy="76968"/>
            </a:xfrm>
            <a:custGeom>
              <a:avLst/>
              <a:gdLst>
                <a:gd name="connsiteX0" fmla="*/ 32577 w 99759"/>
                <a:gd name="connsiteY0" fmla="*/ 57396 h 76968"/>
                <a:gd name="connsiteX1" fmla="*/ 9786 w 99759"/>
                <a:gd name="connsiteY1" fmla="*/ 34605 h 76968"/>
                <a:gd name="connsiteX2" fmla="*/ 0 w 99759"/>
                <a:gd name="connsiteY2" fmla="*/ 44391 h 76968"/>
                <a:gd name="connsiteX3" fmla="*/ 32577 w 99759"/>
                <a:gd name="connsiteY3" fmla="*/ 76969 h 76968"/>
                <a:gd name="connsiteX4" fmla="*/ 99759 w 99759"/>
                <a:gd name="connsiteY4" fmla="*/ 9786 h 76968"/>
                <a:gd name="connsiteX5" fmla="*/ 89973 w 99759"/>
                <a:gd name="connsiteY5" fmla="*/ 0 h 76968"/>
                <a:gd name="connsiteX6" fmla="*/ 32577 w 99759"/>
                <a:gd name="connsiteY6" fmla="*/ 57396 h 76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9759" h="76968">
                  <a:moveTo>
                    <a:pt x="32577" y="57396"/>
                  </a:moveTo>
                  <a:lnTo>
                    <a:pt x="9786" y="34605"/>
                  </a:lnTo>
                  <a:lnTo>
                    <a:pt x="0" y="44391"/>
                  </a:lnTo>
                  <a:lnTo>
                    <a:pt x="32577" y="76969"/>
                  </a:lnTo>
                  <a:lnTo>
                    <a:pt x="99759" y="9786"/>
                  </a:lnTo>
                  <a:lnTo>
                    <a:pt x="89973" y="0"/>
                  </a:lnTo>
                  <a:lnTo>
                    <a:pt x="32577" y="57396"/>
                  </a:lnTo>
                  <a:close/>
                </a:path>
              </a:pathLst>
            </a:custGeom>
            <a:solidFill>
              <a:srgbClr val="7F7F7F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479CDC5-DAC8-4A23-8E4D-741EE631C617}"/>
                </a:ext>
              </a:extLst>
            </p:cNvPr>
            <p:cNvSpPr/>
            <p:nvPr/>
          </p:nvSpPr>
          <p:spPr>
            <a:xfrm>
              <a:off x="2740035" y="2575598"/>
              <a:ext cx="131499" cy="13842"/>
            </a:xfrm>
            <a:custGeom>
              <a:avLst/>
              <a:gdLst>
                <a:gd name="connsiteX0" fmla="*/ 0 w 131499"/>
                <a:gd name="connsiteY0" fmla="*/ 0 h 13842"/>
                <a:gd name="connsiteX1" fmla="*/ 131499 w 131499"/>
                <a:gd name="connsiteY1" fmla="*/ 0 h 13842"/>
                <a:gd name="connsiteX2" fmla="*/ 131499 w 131499"/>
                <a:gd name="connsiteY2" fmla="*/ 13842 h 13842"/>
                <a:gd name="connsiteX3" fmla="*/ 0 w 131499"/>
                <a:gd name="connsiteY3" fmla="*/ 13842 h 13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1499" h="13842">
                  <a:moveTo>
                    <a:pt x="0" y="0"/>
                  </a:moveTo>
                  <a:lnTo>
                    <a:pt x="131499" y="0"/>
                  </a:lnTo>
                  <a:lnTo>
                    <a:pt x="131499" y="13842"/>
                  </a:lnTo>
                  <a:lnTo>
                    <a:pt x="0" y="13842"/>
                  </a:lnTo>
                  <a:close/>
                </a:path>
              </a:pathLst>
            </a:custGeom>
            <a:solidFill>
              <a:srgbClr val="7F7F7F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9C78C4C2-DF8F-409A-AB08-D4AF4233DEA6}"/>
                </a:ext>
              </a:extLst>
            </p:cNvPr>
            <p:cNvSpPr/>
            <p:nvPr/>
          </p:nvSpPr>
          <p:spPr>
            <a:xfrm>
              <a:off x="2596722" y="2639915"/>
              <a:ext cx="99759" cy="76968"/>
            </a:xfrm>
            <a:custGeom>
              <a:avLst/>
              <a:gdLst>
                <a:gd name="connsiteX0" fmla="*/ 32577 w 99759"/>
                <a:gd name="connsiteY0" fmla="*/ 57396 h 76968"/>
                <a:gd name="connsiteX1" fmla="*/ 9786 w 99759"/>
                <a:gd name="connsiteY1" fmla="*/ 34605 h 76968"/>
                <a:gd name="connsiteX2" fmla="*/ 0 w 99759"/>
                <a:gd name="connsiteY2" fmla="*/ 44391 h 76968"/>
                <a:gd name="connsiteX3" fmla="*/ 32577 w 99759"/>
                <a:gd name="connsiteY3" fmla="*/ 76969 h 76968"/>
                <a:gd name="connsiteX4" fmla="*/ 99759 w 99759"/>
                <a:gd name="connsiteY4" fmla="*/ 9786 h 76968"/>
                <a:gd name="connsiteX5" fmla="*/ 89973 w 99759"/>
                <a:gd name="connsiteY5" fmla="*/ 0 h 76968"/>
                <a:gd name="connsiteX6" fmla="*/ 32577 w 99759"/>
                <a:gd name="connsiteY6" fmla="*/ 57396 h 76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9759" h="76968">
                  <a:moveTo>
                    <a:pt x="32577" y="57396"/>
                  </a:moveTo>
                  <a:lnTo>
                    <a:pt x="9786" y="34605"/>
                  </a:lnTo>
                  <a:lnTo>
                    <a:pt x="0" y="44391"/>
                  </a:lnTo>
                  <a:lnTo>
                    <a:pt x="32577" y="76969"/>
                  </a:lnTo>
                  <a:lnTo>
                    <a:pt x="99759" y="9786"/>
                  </a:lnTo>
                  <a:lnTo>
                    <a:pt x="89973" y="0"/>
                  </a:lnTo>
                  <a:lnTo>
                    <a:pt x="32577" y="57396"/>
                  </a:lnTo>
                  <a:close/>
                </a:path>
              </a:pathLst>
            </a:custGeom>
            <a:solidFill>
              <a:srgbClr val="7F7F7F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7BD408F7-018E-4F27-9DEE-E77078E2ED5E}"/>
                </a:ext>
              </a:extLst>
            </p:cNvPr>
            <p:cNvSpPr/>
            <p:nvPr/>
          </p:nvSpPr>
          <p:spPr>
            <a:xfrm>
              <a:off x="2740035" y="2679413"/>
              <a:ext cx="131499" cy="13842"/>
            </a:xfrm>
            <a:custGeom>
              <a:avLst/>
              <a:gdLst>
                <a:gd name="connsiteX0" fmla="*/ 0 w 131499"/>
                <a:gd name="connsiteY0" fmla="*/ 0 h 13842"/>
                <a:gd name="connsiteX1" fmla="*/ 131499 w 131499"/>
                <a:gd name="connsiteY1" fmla="*/ 0 h 13842"/>
                <a:gd name="connsiteX2" fmla="*/ 131499 w 131499"/>
                <a:gd name="connsiteY2" fmla="*/ 13842 h 13842"/>
                <a:gd name="connsiteX3" fmla="*/ 0 w 131499"/>
                <a:gd name="connsiteY3" fmla="*/ 13842 h 13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1499" h="13842">
                  <a:moveTo>
                    <a:pt x="0" y="0"/>
                  </a:moveTo>
                  <a:lnTo>
                    <a:pt x="131499" y="0"/>
                  </a:lnTo>
                  <a:lnTo>
                    <a:pt x="131499" y="13842"/>
                  </a:lnTo>
                  <a:lnTo>
                    <a:pt x="0" y="13842"/>
                  </a:lnTo>
                  <a:close/>
                </a:path>
              </a:pathLst>
            </a:custGeom>
            <a:solidFill>
              <a:srgbClr val="7F7F7F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4A55D013-2963-4CB6-9555-CF73E69CDBB6}"/>
                </a:ext>
              </a:extLst>
            </p:cNvPr>
            <p:cNvSpPr/>
            <p:nvPr/>
          </p:nvSpPr>
          <p:spPr>
            <a:xfrm>
              <a:off x="2596722" y="2743730"/>
              <a:ext cx="99759" cy="76968"/>
            </a:xfrm>
            <a:custGeom>
              <a:avLst/>
              <a:gdLst>
                <a:gd name="connsiteX0" fmla="*/ 32577 w 99759"/>
                <a:gd name="connsiteY0" fmla="*/ 57396 h 76968"/>
                <a:gd name="connsiteX1" fmla="*/ 9786 w 99759"/>
                <a:gd name="connsiteY1" fmla="*/ 34605 h 76968"/>
                <a:gd name="connsiteX2" fmla="*/ 0 w 99759"/>
                <a:gd name="connsiteY2" fmla="*/ 44391 h 76968"/>
                <a:gd name="connsiteX3" fmla="*/ 32577 w 99759"/>
                <a:gd name="connsiteY3" fmla="*/ 76969 h 76968"/>
                <a:gd name="connsiteX4" fmla="*/ 99759 w 99759"/>
                <a:gd name="connsiteY4" fmla="*/ 9786 h 76968"/>
                <a:gd name="connsiteX5" fmla="*/ 89973 w 99759"/>
                <a:gd name="connsiteY5" fmla="*/ 0 h 76968"/>
                <a:gd name="connsiteX6" fmla="*/ 32577 w 99759"/>
                <a:gd name="connsiteY6" fmla="*/ 57396 h 76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9759" h="76968">
                  <a:moveTo>
                    <a:pt x="32577" y="57396"/>
                  </a:moveTo>
                  <a:lnTo>
                    <a:pt x="9786" y="34605"/>
                  </a:lnTo>
                  <a:lnTo>
                    <a:pt x="0" y="44391"/>
                  </a:lnTo>
                  <a:lnTo>
                    <a:pt x="32577" y="76969"/>
                  </a:lnTo>
                  <a:lnTo>
                    <a:pt x="99759" y="9786"/>
                  </a:lnTo>
                  <a:lnTo>
                    <a:pt x="89973" y="0"/>
                  </a:lnTo>
                  <a:lnTo>
                    <a:pt x="32577" y="57396"/>
                  </a:lnTo>
                  <a:close/>
                </a:path>
              </a:pathLst>
            </a:custGeom>
            <a:solidFill>
              <a:srgbClr val="7F7F7F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B74FFFA4-DD24-4624-A010-9A59333C8BBE}"/>
                </a:ext>
              </a:extLst>
            </p:cNvPr>
            <p:cNvSpPr/>
            <p:nvPr/>
          </p:nvSpPr>
          <p:spPr>
            <a:xfrm>
              <a:off x="2740035" y="2783228"/>
              <a:ext cx="131499" cy="13842"/>
            </a:xfrm>
            <a:custGeom>
              <a:avLst/>
              <a:gdLst>
                <a:gd name="connsiteX0" fmla="*/ 0 w 131499"/>
                <a:gd name="connsiteY0" fmla="*/ 0 h 13842"/>
                <a:gd name="connsiteX1" fmla="*/ 131499 w 131499"/>
                <a:gd name="connsiteY1" fmla="*/ 0 h 13842"/>
                <a:gd name="connsiteX2" fmla="*/ 131499 w 131499"/>
                <a:gd name="connsiteY2" fmla="*/ 13842 h 13842"/>
                <a:gd name="connsiteX3" fmla="*/ 0 w 131499"/>
                <a:gd name="connsiteY3" fmla="*/ 13842 h 13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1499" h="13842">
                  <a:moveTo>
                    <a:pt x="0" y="0"/>
                  </a:moveTo>
                  <a:lnTo>
                    <a:pt x="131499" y="0"/>
                  </a:lnTo>
                  <a:lnTo>
                    <a:pt x="131499" y="13842"/>
                  </a:lnTo>
                  <a:lnTo>
                    <a:pt x="0" y="13842"/>
                  </a:lnTo>
                  <a:close/>
                </a:path>
              </a:pathLst>
            </a:custGeom>
            <a:solidFill>
              <a:srgbClr val="7F7F7F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71C84440-BFBA-4F59-B6C0-75F3114D863B}"/>
                </a:ext>
              </a:extLst>
            </p:cNvPr>
            <p:cNvSpPr/>
            <p:nvPr/>
          </p:nvSpPr>
          <p:spPr>
            <a:xfrm>
              <a:off x="2596722" y="2847545"/>
              <a:ext cx="99759" cy="76968"/>
            </a:xfrm>
            <a:custGeom>
              <a:avLst/>
              <a:gdLst>
                <a:gd name="connsiteX0" fmla="*/ 32577 w 99759"/>
                <a:gd name="connsiteY0" fmla="*/ 57396 h 76968"/>
                <a:gd name="connsiteX1" fmla="*/ 9786 w 99759"/>
                <a:gd name="connsiteY1" fmla="*/ 34605 h 76968"/>
                <a:gd name="connsiteX2" fmla="*/ 0 w 99759"/>
                <a:gd name="connsiteY2" fmla="*/ 44391 h 76968"/>
                <a:gd name="connsiteX3" fmla="*/ 32577 w 99759"/>
                <a:gd name="connsiteY3" fmla="*/ 76969 h 76968"/>
                <a:gd name="connsiteX4" fmla="*/ 99759 w 99759"/>
                <a:gd name="connsiteY4" fmla="*/ 9786 h 76968"/>
                <a:gd name="connsiteX5" fmla="*/ 89973 w 99759"/>
                <a:gd name="connsiteY5" fmla="*/ 0 h 76968"/>
                <a:gd name="connsiteX6" fmla="*/ 32577 w 99759"/>
                <a:gd name="connsiteY6" fmla="*/ 57396 h 76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9759" h="76968">
                  <a:moveTo>
                    <a:pt x="32577" y="57396"/>
                  </a:moveTo>
                  <a:lnTo>
                    <a:pt x="9786" y="34605"/>
                  </a:lnTo>
                  <a:lnTo>
                    <a:pt x="0" y="44391"/>
                  </a:lnTo>
                  <a:lnTo>
                    <a:pt x="32577" y="76969"/>
                  </a:lnTo>
                  <a:lnTo>
                    <a:pt x="99759" y="9786"/>
                  </a:lnTo>
                  <a:lnTo>
                    <a:pt x="89973" y="0"/>
                  </a:lnTo>
                  <a:lnTo>
                    <a:pt x="32577" y="57396"/>
                  </a:lnTo>
                  <a:close/>
                </a:path>
              </a:pathLst>
            </a:custGeom>
            <a:solidFill>
              <a:srgbClr val="7F7F7F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63A44195-A9CD-43BA-90ED-9D10772B6A62}"/>
                </a:ext>
              </a:extLst>
            </p:cNvPr>
            <p:cNvSpPr/>
            <p:nvPr/>
          </p:nvSpPr>
          <p:spPr>
            <a:xfrm>
              <a:off x="2740035" y="2887043"/>
              <a:ext cx="131499" cy="13842"/>
            </a:xfrm>
            <a:custGeom>
              <a:avLst/>
              <a:gdLst>
                <a:gd name="connsiteX0" fmla="*/ 0 w 131499"/>
                <a:gd name="connsiteY0" fmla="*/ 0 h 13842"/>
                <a:gd name="connsiteX1" fmla="*/ 131499 w 131499"/>
                <a:gd name="connsiteY1" fmla="*/ 0 h 13842"/>
                <a:gd name="connsiteX2" fmla="*/ 131499 w 131499"/>
                <a:gd name="connsiteY2" fmla="*/ 13842 h 13842"/>
                <a:gd name="connsiteX3" fmla="*/ 0 w 131499"/>
                <a:gd name="connsiteY3" fmla="*/ 13842 h 13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1499" h="13842">
                  <a:moveTo>
                    <a:pt x="0" y="0"/>
                  </a:moveTo>
                  <a:lnTo>
                    <a:pt x="131499" y="0"/>
                  </a:lnTo>
                  <a:lnTo>
                    <a:pt x="131499" y="13842"/>
                  </a:lnTo>
                  <a:lnTo>
                    <a:pt x="0" y="13842"/>
                  </a:lnTo>
                  <a:close/>
                </a:path>
              </a:pathLst>
            </a:custGeom>
            <a:solidFill>
              <a:srgbClr val="7F7F7F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0E9FAADD-5DF9-4AD7-ACD4-977FE70ED54A}"/>
                </a:ext>
              </a:extLst>
            </p:cNvPr>
            <p:cNvSpPr/>
            <p:nvPr/>
          </p:nvSpPr>
          <p:spPr>
            <a:xfrm>
              <a:off x="2525484" y="2457941"/>
              <a:ext cx="415260" cy="553680"/>
            </a:xfrm>
            <a:custGeom>
              <a:avLst/>
              <a:gdLst>
                <a:gd name="connsiteX0" fmla="*/ 0 w 415260"/>
                <a:gd name="connsiteY0" fmla="*/ 553681 h 553680"/>
                <a:gd name="connsiteX1" fmla="*/ 415261 w 415260"/>
                <a:gd name="connsiteY1" fmla="*/ 553681 h 553680"/>
                <a:gd name="connsiteX2" fmla="*/ 415261 w 415260"/>
                <a:gd name="connsiteY2" fmla="*/ 0 h 553680"/>
                <a:gd name="connsiteX3" fmla="*/ 0 w 415260"/>
                <a:gd name="connsiteY3" fmla="*/ 0 h 553680"/>
                <a:gd name="connsiteX4" fmla="*/ 13842 w 415260"/>
                <a:gd name="connsiteY4" fmla="*/ 13842 h 553680"/>
                <a:gd name="connsiteX5" fmla="*/ 401419 w 415260"/>
                <a:gd name="connsiteY5" fmla="*/ 13842 h 553680"/>
                <a:gd name="connsiteX6" fmla="*/ 401419 w 415260"/>
                <a:gd name="connsiteY6" fmla="*/ 539839 h 553680"/>
                <a:gd name="connsiteX7" fmla="*/ 13842 w 415260"/>
                <a:gd name="connsiteY7" fmla="*/ 539839 h 553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15260" h="553680">
                  <a:moveTo>
                    <a:pt x="0" y="553681"/>
                  </a:moveTo>
                  <a:lnTo>
                    <a:pt x="415261" y="553681"/>
                  </a:lnTo>
                  <a:lnTo>
                    <a:pt x="415261" y="0"/>
                  </a:lnTo>
                  <a:lnTo>
                    <a:pt x="0" y="0"/>
                  </a:lnTo>
                  <a:close/>
                  <a:moveTo>
                    <a:pt x="13842" y="13842"/>
                  </a:moveTo>
                  <a:lnTo>
                    <a:pt x="401419" y="13842"/>
                  </a:lnTo>
                  <a:lnTo>
                    <a:pt x="401419" y="539839"/>
                  </a:lnTo>
                  <a:lnTo>
                    <a:pt x="13842" y="539839"/>
                  </a:lnTo>
                  <a:close/>
                </a:path>
              </a:pathLst>
            </a:custGeom>
            <a:solidFill>
              <a:srgbClr val="7F7F7F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3" name="Graphic 115" descr="Postit Notes outline">
            <a:extLst>
              <a:ext uri="{FF2B5EF4-FFF2-40B4-BE49-F238E27FC236}">
                <a16:creationId xmlns:a16="http://schemas.microsoft.com/office/drawing/2014/main" id="{4BE3E9A8-878C-4B40-9E39-A13DAB030F1B}"/>
              </a:ext>
            </a:extLst>
          </p:cNvPr>
          <p:cNvGrpSpPr/>
          <p:nvPr/>
        </p:nvGrpSpPr>
        <p:grpSpPr>
          <a:xfrm>
            <a:off x="2378678" y="4234374"/>
            <a:ext cx="664417" cy="664417"/>
            <a:chOff x="2378678" y="4234374"/>
            <a:chExt cx="664417" cy="664417"/>
          </a:xfrm>
        </p:grpSpPr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3EA2AC39-07EE-4BFE-90BA-16124EBD4E62}"/>
                </a:ext>
              </a:extLst>
            </p:cNvPr>
            <p:cNvSpPr/>
            <p:nvPr/>
          </p:nvSpPr>
          <p:spPr>
            <a:xfrm>
              <a:off x="2681513" y="4291818"/>
              <a:ext cx="240581" cy="212475"/>
            </a:xfrm>
            <a:custGeom>
              <a:avLst/>
              <a:gdLst>
                <a:gd name="connsiteX0" fmla="*/ 22646 w 240581"/>
                <a:gd name="connsiteY0" fmla="*/ 212475 h 212475"/>
                <a:gd name="connsiteX1" fmla="*/ 240581 w 240581"/>
                <a:gd name="connsiteY1" fmla="*/ 212475 h 212475"/>
                <a:gd name="connsiteX2" fmla="*/ 236429 w 240581"/>
                <a:gd name="connsiteY2" fmla="*/ 202827 h 212475"/>
                <a:gd name="connsiteX3" fmla="*/ 216711 w 240581"/>
                <a:gd name="connsiteY3" fmla="*/ 6921 h 212475"/>
                <a:gd name="connsiteX4" fmla="*/ 216711 w 240581"/>
                <a:gd name="connsiteY4" fmla="*/ 0 h 212475"/>
                <a:gd name="connsiteX5" fmla="*/ 0 w 240581"/>
                <a:gd name="connsiteY5" fmla="*/ 0 h 212475"/>
                <a:gd name="connsiteX6" fmla="*/ 0 w 240581"/>
                <a:gd name="connsiteY6" fmla="*/ 6921 h 212475"/>
                <a:gd name="connsiteX7" fmla="*/ 20853 w 240581"/>
                <a:gd name="connsiteY7" fmla="*/ 208322 h 212475"/>
                <a:gd name="connsiteX8" fmla="*/ 202876 w 240581"/>
                <a:gd name="connsiteY8" fmla="*/ 13842 h 212475"/>
                <a:gd name="connsiteX9" fmla="*/ 220088 w 240581"/>
                <a:gd name="connsiteY9" fmla="*/ 198633 h 212475"/>
                <a:gd name="connsiteX10" fmla="*/ 31892 w 240581"/>
                <a:gd name="connsiteY10" fmla="*/ 198633 h 212475"/>
                <a:gd name="connsiteX11" fmla="*/ 13856 w 240581"/>
                <a:gd name="connsiteY11" fmla="*/ 13842 h 212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40581" h="212475">
                  <a:moveTo>
                    <a:pt x="22646" y="212475"/>
                  </a:moveTo>
                  <a:lnTo>
                    <a:pt x="240581" y="212475"/>
                  </a:lnTo>
                  <a:lnTo>
                    <a:pt x="236429" y="202827"/>
                  </a:lnTo>
                  <a:cubicBezTo>
                    <a:pt x="223161" y="171842"/>
                    <a:pt x="216711" y="107760"/>
                    <a:pt x="216711" y="6921"/>
                  </a:cubicBezTo>
                  <a:lnTo>
                    <a:pt x="216711" y="0"/>
                  </a:lnTo>
                  <a:lnTo>
                    <a:pt x="0" y="0"/>
                  </a:lnTo>
                  <a:lnTo>
                    <a:pt x="0" y="6921"/>
                  </a:lnTo>
                  <a:cubicBezTo>
                    <a:pt x="0" y="111110"/>
                    <a:pt x="6623" y="175102"/>
                    <a:pt x="20853" y="208322"/>
                  </a:cubicBezTo>
                  <a:close/>
                  <a:moveTo>
                    <a:pt x="202876" y="13842"/>
                  </a:moveTo>
                  <a:cubicBezTo>
                    <a:pt x="203139" y="104791"/>
                    <a:pt x="208648" y="164194"/>
                    <a:pt x="220088" y="198633"/>
                  </a:cubicBezTo>
                  <a:lnTo>
                    <a:pt x="31892" y="198633"/>
                  </a:lnTo>
                  <a:cubicBezTo>
                    <a:pt x="20043" y="167032"/>
                    <a:pt x="14133" y="106424"/>
                    <a:pt x="13856" y="13842"/>
                  </a:cubicBezTo>
                  <a:close/>
                </a:path>
              </a:pathLst>
            </a:custGeom>
            <a:solidFill>
              <a:srgbClr val="7F7F7F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712FC7AB-07A5-459C-8770-98E01AC3BE7F}"/>
                </a:ext>
              </a:extLst>
            </p:cNvPr>
            <p:cNvSpPr/>
            <p:nvPr/>
          </p:nvSpPr>
          <p:spPr>
            <a:xfrm>
              <a:off x="2425443" y="4471764"/>
              <a:ext cx="572782" cy="371699"/>
            </a:xfrm>
            <a:custGeom>
              <a:avLst/>
              <a:gdLst>
                <a:gd name="connsiteX0" fmla="*/ 397128 w 572782"/>
                <a:gd name="connsiteY0" fmla="*/ 297603 h 371699"/>
                <a:gd name="connsiteX1" fmla="*/ 572783 w 572782"/>
                <a:gd name="connsiteY1" fmla="*/ 297603 h 371699"/>
                <a:gd name="connsiteX2" fmla="*/ 568630 w 572782"/>
                <a:gd name="connsiteY2" fmla="*/ 287956 h 371699"/>
                <a:gd name="connsiteX3" fmla="*/ 548912 w 572782"/>
                <a:gd name="connsiteY3" fmla="*/ 92049 h 371699"/>
                <a:gd name="connsiteX4" fmla="*/ 548912 w 572782"/>
                <a:gd name="connsiteY4" fmla="*/ 85128 h 371699"/>
                <a:gd name="connsiteX5" fmla="*/ 332209 w 572782"/>
                <a:gd name="connsiteY5" fmla="*/ 85128 h 371699"/>
                <a:gd name="connsiteX6" fmla="*/ 332209 w 572782"/>
                <a:gd name="connsiteY6" fmla="*/ 92049 h 371699"/>
                <a:gd name="connsiteX7" fmla="*/ 333344 w 572782"/>
                <a:gd name="connsiteY7" fmla="*/ 159183 h 371699"/>
                <a:gd name="connsiteX8" fmla="*/ 225230 w 572782"/>
                <a:gd name="connsiteY8" fmla="*/ 159183 h 371699"/>
                <a:gd name="connsiteX9" fmla="*/ 216718 w 572782"/>
                <a:gd name="connsiteY9" fmla="*/ 6921 h 371699"/>
                <a:gd name="connsiteX10" fmla="*/ 216718 w 572782"/>
                <a:gd name="connsiteY10" fmla="*/ 0 h 371699"/>
                <a:gd name="connsiteX11" fmla="*/ 0 w 572782"/>
                <a:gd name="connsiteY11" fmla="*/ 0 h 371699"/>
                <a:gd name="connsiteX12" fmla="*/ 0 w 572782"/>
                <a:gd name="connsiteY12" fmla="*/ 6921 h 371699"/>
                <a:gd name="connsiteX13" fmla="*/ 20846 w 572782"/>
                <a:gd name="connsiteY13" fmla="*/ 208322 h 371699"/>
                <a:gd name="connsiteX14" fmla="*/ 22639 w 572782"/>
                <a:gd name="connsiteY14" fmla="*/ 212517 h 371699"/>
                <a:gd name="connsiteX15" fmla="*/ 175233 w 572782"/>
                <a:gd name="connsiteY15" fmla="*/ 212517 h 371699"/>
                <a:gd name="connsiteX16" fmla="*/ 195560 w 572782"/>
                <a:gd name="connsiteY16" fmla="*/ 367506 h 371699"/>
                <a:gd name="connsiteX17" fmla="*/ 197353 w 572782"/>
                <a:gd name="connsiteY17" fmla="*/ 371700 h 371699"/>
                <a:gd name="connsiteX18" fmla="*/ 415281 w 572782"/>
                <a:gd name="connsiteY18" fmla="*/ 371700 h 371699"/>
                <a:gd name="connsiteX19" fmla="*/ 411129 w 572782"/>
                <a:gd name="connsiteY19" fmla="*/ 362052 h 371699"/>
                <a:gd name="connsiteX20" fmla="*/ 397128 w 572782"/>
                <a:gd name="connsiteY20" fmla="*/ 297603 h 371699"/>
                <a:gd name="connsiteX21" fmla="*/ 535077 w 572782"/>
                <a:gd name="connsiteY21" fmla="*/ 98970 h 371699"/>
                <a:gd name="connsiteX22" fmla="*/ 552290 w 572782"/>
                <a:gd name="connsiteY22" fmla="*/ 283761 h 371699"/>
                <a:gd name="connsiteX23" fmla="*/ 364094 w 572782"/>
                <a:gd name="connsiteY23" fmla="*/ 283761 h 371699"/>
                <a:gd name="connsiteX24" fmla="*/ 346099 w 572782"/>
                <a:gd name="connsiteY24" fmla="*/ 98970 h 371699"/>
                <a:gd name="connsiteX25" fmla="*/ 13856 w 572782"/>
                <a:gd name="connsiteY25" fmla="*/ 13842 h 371699"/>
                <a:gd name="connsiteX26" fmla="*/ 202869 w 572782"/>
                <a:gd name="connsiteY26" fmla="*/ 13842 h 371699"/>
                <a:gd name="connsiteX27" fmla="*/ 220081 w 572782"/>
                <a:gd name="connsiteY27" fmla="*/ 198633 h 371699"/>
                <a:gd name="connsiteX28" fmla="*/ 31885 w 572782"/>
                <a:gd name="connsiteY28" fmla="*/ 198633 h 371699"/>
                <a:gd name="connsiteX29" fmla="*/ 13856 w 572782"/>
                <a:gd name="connsiteY29" fmla="*/ 13842 h 371699"/>
                <a:gd name="connsiteX30" fmla="*/ 206599 w 572782"/>
                <a:gd name="connsiteY30" fmla="*/ 357816 h 371699"/>
                <a:gd name="connsiteX31" fmla="*/ 189082 w 572782"/>
                <a:gd name="connsiteY31" fmla="*/ 212475 h 371699"/>
                <a:gd name="connsiteX32" fmla="*/ 240574 w 572782"/>
                <a:gd name="connsiteY32" fmla="*/ 212475 h 371699"/>
                <a:gd name="connsiteX33" fmla="*/ 236422 w 572782"/>
                <a:gd name="connsiteY33" fmla="*/ 202827 h 371699"/>
                <a:gd name="connsiteX34" fmla="*/ 227694 w 572782"/>
                <a:gd name="connsiteY34" fmla="*/ 173025 h 371699"/>
                <a:gd name="connsiteX35" fmla="*/ 333939 w 572782"/>
                <a:gd name="connsiteY35" fmla="*/ 173025 h 371699"/>
                <a:gd name="connsiteX36" fmla="*/ 353055 w 572782"/>
                <a:gd name="connsiteY36" fmla="*/ 293409 h 371699"/>
                <a:gd name="connsiteX37" fmla="*/ 354847 w 572782"/>
                <a:gd name="connsiteY37" fmla="*/ 297603 h 371699"/>
                <a:gd name="connsiteX38" fmla="*/ 383161 w 572782"/>
                <a:gd name="connsiteY38" fmla="*/ 297603 h 371699"/>
                <a:gd name="connsiteX39" fmla="*/ 394795 w 572782"/>
                <a:gd name="connsiteY39" fmla="*/ 357816 h 371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572782" h="371699">
                  <a:moveTo>
                    <a:pt x="397128" y="297603"/>
                  </a:moveTo>
                  <a:lnTo>
                    <a:pt x="572783" y="297603"/>
                  </a:lnTo>
                  <a:lnTo>
                    <a:pt x="568630" y="287956"/>
                  </a:lnTo>
                  <a:cubicBezTo>
                    <a:pt x="555363" y="256970"/>
                    <a:pt x="548912" y="192889"/>
                    <a:pt x="548912" y="92049"/>
                  </a:cubicBezTo>
                  <a:lnTo>
                    <a:pt x="548912" y="85128"/>
                  </a:lnTo>
                  <a:lnTo>
                    <a:pt x="332209" y="85128"/>
                  </a:lnTo>
                  <a:lnTo>
                    <a:pt x="332209" y="92049"/>
                  </a:lnTo>
                  <a:cubicBezTo>
                    <a:pt x="332209" y="116654"/>
                    <a:pt x="332589" y="138939"/>
                    <a:pt x="333344" y="159183"/>
                  </a:cubicBezTo>
                  <a:lnTo>
                    <a:pt x="225230" y="159183"/>
                  </a:lnTo>
                  <a:cubicBezTo>
                    <a:pt x="218615" y="108711"/>
                    <a:pt x="215769" y="57816"/>
                    <a:pt x="216718" y="6921"/>
                  </a:cubicBezTo>
                  <a:lnTo>
                    <a:pt x="216718" y="0"/>
                  </a:lnTo>
                  <a:lnTo>
                    <a:pt x="0" y="0"/>
                  </a:lnTo>
                  <a:lnTo>
                    <a:pt x="0" y="6921"/>
                  </a:lnTo>
                  <a:cubicBezTo>
                    <a:pt x="0" y="111117"/>
                    <a:pt x="6623" y="175102"/>
                    <a:pt x="20846" y="208322"/>
                  </a:cubicBezTo>
                  <a:lnTo>
                    <a:pt x="22639" y="212517"/>
                  </a:lnTo>
                  <a:lnTo>
                    <a:pt x="175233" y="212517"/>
                  </a:lnTo>
                  <a:cubicBezTo>
                    <a:pt x="177019" y="289700"/>
                    <a:pt x="183580" y="339579"/>
                    <a:pt x="195560" y="367506"/>
                  </a:cubicBezTo>
                  <a:lnTo>
                    <a:pt x="197353" y="371700"/>
                  </a:lnTo>
                  <a:lnTo>
                    <a:pt x="415281" y="371700"/>
                  </a:lnTo>
                  <a:lnTo>
                    <a:pt x="411129" y="362052"/>
                  </a:lnTo>
                  <a:cubicBezTo>
                    <a:pt x="403544" y="341308"/>
                    <a:pt x="398834" y="319624"/>
                    <a:pt x="397128" y="297603"/>
                  </a:cubicBezTo>
                  <a:close/>
                  <a:moveTo>
                    <a:pt x="535077" y="98970"/>
                  </a:moveTo>
                  <a:cubicBezTo>
                    <a:pt x="535340" y="189919"/>
                    <a:pt x="540849" y="249322"/>
                    <a:pt x="552290" y="283761"/>
                  </a:cubicBezTo>
                  <a:lnTo>
                    <a:pt x="364094" y="283761"/>
                  </a:lnTo>
                  <a:cubicBezTo>
                    <a:pt x="352245" y="252167"/>
                    <a:pt x="346341" y="191567"/>
                    <a:pt x="346099" y="98970"/>
                  </a:cubicBezTo>
                  <a:close/>
                  <a:moveTo>
                    <a:pt x="13856" y="13842"/>
                  </a:moveTo>
                  <a:lnTo>
                    <a:pt x="202869" y="13842"/>
                  </a:lnTo>
                  <a:cubicBezTo>
                    <a:pt x="203132" y="104791"/>
                    <a:pt x="208641" y="164194"/>
                    <a:pt x="220081" y="198633"/>
                  </a:cubicBezTo>
                  <a:lnTo>
                    <a:pt x="31885" y="198633"/>
                  </a:lnTo>
                  <a:cubicBezTo>
                    <a:pt x="20036" y="167039"/>
                    <a:pt x="14140" y="106431"/>
                    <a:pt x="13856" y="13842"/>
                  </a:cubicBezTo>
                  <a:close/>
                  <a:moveTo>
                    <a:pt x="206599" y="357816"/>
                  </a:moveTo>
                  <a:cubicBezTo>
                    <a:pt x="196536" y="330963"/>
                    <a:pt x="190764" y="283069"/>
                    <a:pt x="189082" y="212475"/>
                  </a:cubicBezTo>
                  <a:lnTo>
                    <a:pt x="240574" y="212475"/>
                  </a:lnTo>
                  <a:lnTo>
                    <a:pt x="236422" y="202827"/>
                  </a:lnTo>
                  <a:cubicBezTo>
                    <a:pt x="232540" y="193204"/>
                    <a:pt x="229617" y="183222"/>
                    <a:pt x="227694" y="173025"/>
                  </a:cubicBezTo>
                  <a:lnTo>
                    <a:pt x="333939" y="173025"/>
                  </a:lnTo>
                  <a:cubicBezTo>
                    <a:pt x="336707" y="230823"/>
                    <a:pt x="342978" y="269919"/>
                    <a:pt x="353055" y="293409"/>
                  </a:cubicBezTo>
                  <a:lnTo>
                    <a:pt x="354847" y="297603"/>
                  </a:lnTo>
                  <a:lnTo>
                    <a:pt x="383161" y="297603"/>
                  </a:lnTo>
                  <a:cubicBezTo>
                    <a:pt x="384990" y="318017"/>
                    <a:pt x="388887" y="338191"/>
                    <a:pt x="394795" y="357816"/>
                  </a:cubicBezTo>
                  <a:close/>
                </a:path>
              </a:pathLst>
            </a:custGeom>
            <a:solidFill>
              <a:srgbClr val="7F7F7F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Circle Bending Process – Slide Template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EBC0D25E-2166-4250-839C-E4698565DCE9}"/>
              </a:ext>
            </a:extLst>
          </p:cNvPr>
          <p:cNvGrpSpPr/>
          <p:nvPr/>
        </p:nvGrpSpPr>
        <p:grpSpPr>
          <a:xfrm>
            <a:off x="7256122" y="3945794"/>
            <a:ext cx="1634047" cy="1260003"/>
            <a:chOff x="8921977" y="1394910"/>
            <a:chExt cx="2926080" cy="1680004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D0539A09-9005-46B4-B141-92E36D0B0842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52BB6016-C430-4426-8465-CB6D1BF59BE3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85AC64E3-722B-4E69-A4AD-C5FAE91374EE}"/>
              </a:ext>
            </a:extLst>
          </p:cNvPr>
          <p:cNvGrpSpPr/>
          <p:nvPr/>
        </p:nvGrpSpPr>
        <p:grpSpPr>
          <a:xfrm>
            <a:off x="7256122" y="2086994"/>
            <a:ext cx="1634047" cy="1260003"/>
            <a:chOff x="8921977" y="1394910"/>
            <a:chExt cx="2926080" cy="1680004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123C6E3E-5522-4163-930B-AEEB6E154D8B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68726683-66BD-4584-AA5A-2701A7D6C26C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B8F9A6D0-286C-414D-B308-7D63267E2441}"/>
              </a:ext>
            </a:extLst>
          </p:cNvPr>
          <p:cNvGrpSpPr/>
          <p:nvPr/>
        </p:nvGrpSpPr>
        <p:grpSpPr>
          <a:xfrm>
            <a:off x="253831" y="3945795"/>
            <a:ext cx="1634047" cy="1260003"/>
            <a:chOff x="332936" y="2555951"/>
            <a:chExt cx="2926080" cy="1680004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A228F1B4-6348-4E6C-ADFC-BA189AB50448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E51571D2-55AC-4174-91EB-76A2D8930729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21227B8F-45FD-498B-9F7B-7F64DD0BD159}"/>
              </a:ext>
            </a:extLst>
          </p:cNvPr>
          <p:cNvGrpSpPr/>
          <p:nvPr/>
        </p:nvGrpSpPr>
        <p:grpSpPr>
          <a:xfrm>
            <a:off x="253831" y="2086995"/>
            <a:ext cx="1634047" cy="1260003"/>
            <a:chOff x="332936" y="2555951"/>
            <a:chExt cx="2926080" cy="1680004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CA1B75E4-A499-470B-B4D4-5A293BEBE62E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8DE6F4E4-87C5-43AD-8D3D-22BE5213F859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A6CD9D4A-3EC9-422B-96FB-5C825DD09B4D}"/>
              </a:ext>
            </a:extLst>
          </p:cNvPr>
          <p:cNvGrpSpPr/>
          <p:nvPr/>
        </p:nvGrpSpPr>
        <p:grpSpPr>
          <a:xfrm>
            <a:off x="2106742" y="2091847"/>
            <a:ext cx="4930516" cy="3118980"/>
            <a:chOff x="1142999" y="12407899"/>
            <a:chExt cx="2634023" cy="1666248"/>
          </a:xfrm>
        </p:grpSpPr>
        <p:sp>
          <p:nvSpPr>
            <p:cNvPr id="95" name="Shape">
              <a:extLst>
                <a:ext uri="{FF2B5EF4-FFF2-40B4-BE49-F238E27FC236}">
                  <a16:creationId xmlns:a16="http://schemas.microsoft.com/office/drawing/2014/main" id="{81B902F8-E1FB-4A0B-96D0-B0C424EBF180}"/>
                </a:ext>
              </a:extLst>
            </p:cNvPr>
            <p:cNvSpPr/>
            <p:nvPr/>
          </p:nvSpPr>
          <p:spPr>
            <a:xfrm>
              <a:off x="3086100" y="13152031"/>
              <a:ext cx="688348" cy="919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365" extrusionOk="0">
                  <a:moveTo>
                    <a:pt x="11196" y="21356"/>
                  </a:moveTo>
                  <a:cubicBezTo>
                    <a:pt x="16536" y="21179"/>
                    <a:pt x="20967" y="17993"/>
                    <a:pt x="21402" y="14038"/>
                  </a:cubicBezTo>
                  <a:cubicBezTo>
                    <a:pt x="21600" y="12356"/>
                    <a:pt x="21046" y="10763"/>
                    <a:pt x="20057" y="9435"/>
                  </a:cubicBezTo>
                  <a:cubicBezTo>
                    <a:pt x="19582" y="8815"/>
                    <a:pt x="19029" y="8255"/>
                    <a:pt x="18396" y="7783"/>
                  </a:cubicBezTo>
                  <a:cubicBezTo>
                    <a:pt x="18119" y="7576"/>
                    <a:pt x="17842" y="7399"/>
                    <a:pt x="17565" y="7222"/>
                  </a:cubicBezTo>
                  <a:cubicBezTo>
                    <a:pt x="15824" y="5894"/>
                    <a:pt x="14756" y="4094"/>
                    <a:pt x="14756" y="2088"/>
                  </a:cubicBezTo>
                  <a:lnTo>
                    <a:pt x="12382" y="2088"/>
                  </a:lnTo>
                  <a:cubicBezTo>
                    <a:pt x="12026" y="2088"/>
                    <a:pt x="11710" y="1851"/>
                    <a:pt x="11710" y="1586"/>
                  </a:cubicBezTo>
                  <a:lnTo>
                    <a:pt x="11710" y="1586"/>
                  </a:lnTo>
                  <a:cubicBezTo>
                    <a:pt x="11710" y="1320"/>
                    <a:pt x="12026" y="1084"/>
                    <a:pt x="12382" y="1084"/>
                  </a:cubicBezTo>
                  <a:lnTo>
                    <a:pt x="13371" y="1084"/>
                  </a:lnTo>
                  <a:lnTo>
                    <a:pt x="11275" y="111"/>
                  </a:lnTo>
                  <a:cubicBezTo>
                    <a:pt x="10958" y="-37"/>
                    <a:pt x="10563" y="-37"/>
                    <a:pt x="10246" y="111"/>
                  </a:cubicBezTo>
                  <a:lnTo>
                    <a:pt x="8110" y="1084"/>
                  </a:lnTo>
                  <a:lnTo>
                    <a:pt x="9099" y="1084"/>
                  </a:lnTo>
                  <a:cubicBezTo>
                    <a:pt x="9455" y="1084"/>
                    <a:pt x="9771" y="1320"/>
                    <a:pt x="9771" y="1586"/>
                  </a:cubicBezTo>
                  <a:lnTo>
                    <a:pt x="9771" y="1586"/>
                  </a:lnTo>
                  <a:cubicBezTo>
                    <a:pt x="9771" y="1852"/>
                    <a:pt x="9455" y="2088"/>
                    <a:pt x="9099" y="2088"/>
                  </a:cubicBezTo>
                  <a:lnTo>
                    <a:pt x="6686" y="2088"/>
                  </a:lnTo>
                  <a:cubicBezTo>
                    <a:pt x="6686" y="4094"/>
                    <a:pt x="5618" y="5894"/>
                    <a:pt x="3877" y="7222"/>
                  </a:cubicBezTo>
                  <a:cubicBezTo>
                    <a:pt x="3600" y="7429"/>
                    <a:pt x="3323" y="7606"/>
                    <a:pt x="3046" y="7783"/>
                  </a:cubicBezTo>
                  <a:cubicBezTo>
                    <a:pt x="2413" y="8284"/>
                    <a:pt x="1820" y="8845"/>
                    <a:pt x="1385" y="9435"/>
                  </a:cubicBezTo>
                  <a:cubicBezTo>
                    <a:pt x="514" y="10586"/>
                    <a:pt x="0" y="11943"/>
                    <a:pt x="0" y="13389"/>
                  </a:cubicBezTo>
                  <a:cubicBezTo>
                    <a:pt x="40" y="17904"/>
                    <a:pt x="5064" y="21563"/>
                    <a:pt x="11196" y="21356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6" name="Circle">
              <a:extLst>
                <a:ext uri="{FF2B5EF4-FFF2-40B4-BE49-F238E27FC236}">
                  <a16:creationId xmlns:a16="http://schemas.microsoft.com/office/drawing/2014/main" id="{8CA7619B-9E28-4A40-9E3B-6E8C72686379}"/>
                </a:ext>
              </a:extLst>
            </p:cNvPr>
            <p:cNvSpPr/>
            <p:nvPr/>
          </p:nvSpPr>
          <p:spPr>
            <a:xfrm>
              <a:off x="3136900" y="13436600"/>
              <a:ext cx="589280" cy="589279"/>
            </a:xfrm>
            <a:prstGeom prst="ellipse">
              <a:avLst/>
            </a:prstGeom>
            <a:solidFill>
              <a:schemeClr val="bg1">
                <a:alpha val="8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7" name="Shape">
              <a:extLst>
                <a:ext uri="{FF2B5EF4-FFF2-40B4-BE49-F238E27FC236}">
                  <a16:creationId xmlns:a16="http://schemas.microsoft.com/office/drawing/2014/main" id="{52D40270-2580-4F39-8685-CBD24533F437}"/>
                </a:ext>
              </a:extLst>
            </p:cNvPr>
            <p:cNvSpPr/>
            <p:nvPr/>
          </p:nvSpPr>
          <p:spPr>
            <a:xfrm>
              <a:off x="2857500" y="12407899"/>
              <a:ext cx="919522" cy="688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442" extrusionOk="0">
                  <a:moveTo>
                    <a:pt x="21356" y="10246"/>
                  </a:moveTo>
                  <a:cubicBezTo>
                    <a:pt x="21179" y="4906"/>
                    <a:pt x="17993" y="475"/>
                    <a:pt x="14038" y="40"/>
                  </a:cubicBezTo>
                  <a:cubicBezTo>
                    <a:pt x="12356" y="-158"/>
                    <a:pt x="10763" y="396"/>
                    <a:pt x="9435" y="1385"/>
                  </a:cubicBezTo>
                  <a:cubicBezTo>
                    <a:pt x="8815" y="1860"/>
                    <a:pt x="8255" y="2413"/>
                    <a:pt x="7783" y="3046"/>
                  </a:cubicBezTo>
                  <a:cubicBezTo>
                    <a:pt x="7576" y="3323"/>
                    <a:pt x="7399" y="3600"/>
                    <a:pt x="7222" y="3877"/>
                  </a:cubicBezTo>
                  <a:cubicBezTo>
                    <a:pt x="5894" y="5618"/>
                    <a:pt x="4094" y="6686"/>
                    <a:pt x="2088" y="6686"/>
                  </a:cubicBezTo>
                  <a:lnTo>
                    <a:pt x="2088" y="9060"/>
                  </a:lnTo>
                  <a:cubicBezTo>
                    <a:pt x="2088" y="9416"/>
                    <a:pt x="1852" y="9732"/>
                    <a:pt x="1586" y="9732"/>
                  </a:cubicBezTo>
                  <a:lnTo>
                    <a:pt x="1586" y="9732"/>
                  </a:lnTo>
                  <a:cubicBezTo>
                    <a:pt x="1320" y="9732"/>
                    <a:pt x="1084" y="9416"/>
                    <a:pt x="1084" y="9060"/>
                  </a:cubicBezTo>
                  <a:lnTo>
                    <a:pt x="1084" y="8071"/>
                  </a:lnTo>
                  <a:lnTo>
                    <a:pt x="111" y="10167"/>
                  </a:lnTo>
                  <a:cubicBezTo>
                    <a:pt x="-37" y="10484"/>
                    <a:pt x="-37" y="10879"/>
                    <a:pt x="111" y="11196"/>
                  </a:cubicBezTo>
                  <a:lnTo>
                    <a:pt x="1084" y="13332"/>
                  </a:lnTo>
                  <a:lnTo>
                    <a:pt x="1084" y="12343"/>
                  </a:lnTo>
                  <a:cubicBezTo>
                    <a:pt x="1084" y="11987"/>
                    <a:pt x="1320" y="11671"/>
                    <a:pt x="1586" y="11671"/>
                  </a:cubicBezTo>
                  <a:lnTo>
                    <a:pt x="1586" y="11671"/>
                  </a:lnTo>
                  <a:cubicBezTo>
                    <a:pt x="1852" y="11671"/>
                    <a:pt x="2088" y="11987"/>
                    <a:pt x="2088" y="12343"/>
                  </a:cubicBezTo>
                  <a:lnTo>
                    <a:pt x="2088" y="14756"/>
                  </a:lnTo>
                  <a:cubicBezTo>
                    <a:pt x="4094" y="14756"/>
                    <a:pt x="5894" y="15824"/>
                    <a:pt x="7222" y="17565"/>
                  </a:cubicBezTo>
                  <a:cubicBezTo>
                    <a:pt x="7429" y="17842"/>
                    <a:pt x="7606" y="18119"/>
                    <a:pt x="7783" y="18396"/>
                  </a:cubicBezTo>
                  <a:cubicBezTo>
                    <a:pt x="8284" y="19029"/>
                    <a:pt x="8845" y="19622"/>
                    <a:pt x="9435" y="20057"/>
                  </a:cubicBezTo>
                  <a:cubicBezTo>
                    <a:pt x="10586" y="20928"/>
                    <a:pt x="11943" y="21442"/>
                    <a:pt x="13389" y="21442"/>
                  </a:cubicBezTo>
                  <a:cubicBezTo>
                    <a:pt x="17904" y="21442"/>
                    <a:pt x="21563" y="16378"/>
                    <a:pt x="21356" y="10246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8" name="Shape">
              <a:extLst>
                <a:ext uri="{FF2B5EF4-FFF2-40B4-BE49-F238E27FC236}">
                  <a16:creationId xmlns:a16="http://schemas.microsoft.com/office/drawing/2014/main" id="{CFE38572-CE8C-4FD8-8131-569C57C00DEE}"/>
                </a:ext>
              </a:extLst>
            </p:cNvPr>
            <p:cNvSpPr/>
            <p:nvPr/>
          </p:nvSpPr>
          <p:spPr>
            <a:xfrm>
              <a:off x="3086099" y="12415651"/>
              <a:ext cx="688349" cy="919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365" extrusionOk="0">
                  <a:moveTo>
                    <a:pt x="10246" y="9"/>
                  </a:moveTo>
                  <a:cubicBezTo>
                    <a:pt x="4906" y="186"/>
                    <a:pt x="475" y="3373"/>
                    <a:pt x="40" y="7327"/>
                  </a:cubicBezTo>
                  <a:cubicBezTo>
                    <a:pt x="-158" y="9009"/>
                    <a:pt x="396" y="10602"/>
                    <a:pt x="1385" y="11930"/>
                  </a:cubicBezTo>
                  <a:cubicBezTo>
                    <a:pt x="1860" y="12550"/>
                    <a:pt x="2413" y="13110"/>
                    <a:pt x="3046" y="13582"/>
                  </a:cubicBezTo>
                  <a:cubicBezTo>
                    <a:pt x="3323" y="13789"/>
                    <a:pt x="3600" y="13966"/>
                    <a:pt x="3877" y="14143"/>
                  </a:cubicBezTo>
                  <a:cubicBezTo>
                    <a:pt x="5618" y="15471"/>
                    <a:pt x="6686" y="17271"/>
                    <a:pt x="6686" y="19277"/>
                  </a:cubicBezTo>
                  <a:lnTo>
                    <a:pt x="9060" y="19277"/>
                  </a:lnTo>
                  <a:cubicBezTo>
                    <a:pt x="9416" y="19277"/>
                    <a:pt x="9732" y="19514"/>
                    <a:pt x="9732" y="19779"/>
                  </a:cubicBezTo>
                  <a:lnTo>
                    <a:pt x="9732" y="19779"/>
                  </a:lnTo>
                  <a:cubicBezTo>
                    <a:pt x="9732" y="20045"/>
                    <a:pt x="9416" y="20281"/>
                    <a:pt x="9060" y="20281"/>
                  </a:cubicBezTo>
                  <a:lnTo>
                    <a:pt x="8071" y="20281"/>
                  </a:lnTo>
                  <a:lnTo>
                    <a:pt x="10167" y="21254"/>
                  </a:lnTo>
                  <a:cubicBezTo>
                    <a:pt x="10484" y="21402"/>
                    <a:pt x="10879" y="21402"/>
                    <a:pt x="11196" y="21254"/>
                  </a:cubicBezTo>
                  <a:lnTo>
                    <a:pt x="13332" y="20281"/>
                  </a:lnTo>
                  <a:lnTo>
                    <a:pt x="12343" y="20281"/>
                  </a:lnTo>
                  <a:cubicBezTo>
                    <a:pt x="11987" y="20281"/>
                    <a:pt x="11671" y="20045"/>
                    <a:pt x="11671" y="19779"/>
                  </a:cubicBezTo>
                  <a:lnTo>
                    <a:pt x="11671" y="19779"/>
                  </a:lnTo>
                  <a:cubicBezTo>
                    <a:pt x="11671" y="19513"/>
                    <a:pt x="11987" y="19277"/>
                    <a:pt x="12343" y="19277"/>
                  </a:cubicBezTo>
                  <a:lnTo>
                    <a:pt x="14756" y="19277"/>
                  </a:lnTo>
                  <a:cubicBezTo>
                    <a:pt x="14756" y="17271"/>
                    <a:pt x="15824" y="15471"/>
                    <a:pt x="17565" y="14143"/>
                  </a:cubicBezTo>
                  <a:cubicBezTo>
                    <a:pt x="17842" y="13936"/>
                    <a:pt x="18119" y="13759"/>
                    <a:pt x="18396" y="13582"/>
                  </a:cubicBezTo>
                  <a:cubicBezTo>
                    <a:pt x="19029" y="13081"/>
                    <a:pt x="19622" y="12520"/>
                    <a:pt x="20057" y="11930"/>
                  </a:cubicBezTo>
                  <a:cubicBezTo>
                    <a:pt x="20928" y="10779"/>
                    <a:pt x="21442" y="9422"/>
                    <a:pt x="21442" y="7976"/>
                  </a:cubicBezTo>
                  <a:cubicBezTo>
                    <a:pt x="21402" y="3461"/>
                    <a:pt x="16378" y="-198"/>
                    <a:pt x="10246" y="9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9" name="Circle">
              <a:extLst>
                <a:ext uri="{FF2B5EF4-FFF2-40B4-BE49-F238E27FC236}">
                  <a16:creationId xmlns:a16="http://schemas.microsoft.com/office/drawing/2014/main" id="{D6D491F6-6088-4827-9F04-CB00033A25F9}"/>
                </a:ext>
              </a:extLst>
            </p:cNvPr>
            <p:cNvSpPr/>
            <p:nvPr/>
          </p:nvSpPr>
          <p:spPr>
            <a:xfrm>
              <a:off x="3136900" y="12461284"/>
              <a:ext cx="589280" cy="589280"/>
            </a:xfrm>
            <a:prstGeom prst="ellipse">
              <a:avLst/>
            </a:prstGeom>
            <a:solidFill>
              <a:schemeClr val="bg1">
                <a:alpha val="8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0" name="Shape">
              <a:extLst>
                <a:ext uri="{FF2B5EF4-FFF2-40B4-BE49-F238E27FC236}">
                  <a16:creationId xmlns:a16="http://schemas.microsoft.com/office/drawing/2014/main" id="{A0B2DE9C-EEEC-4703-BB6B-994D005F46AA}"/>
                </a:ext>
              </a:extLst>
            </p:cNvPr>
            <p:cNvSpPr/>
            <p:nvPr/>
          </p:nvSpPr>
          <p:spPr>
            <a:xfrm>
              <a:off x="2108200" y="12415651"/>
              <a:ext cx="689618" cy="919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365" extrusionOk="0">
                  <a:moveTo>
                    <a:pt x="10227" y="9"/>
                  </a:moveTo>
                  <a:cubicBezTo>
                    <a:pt x="4896" y="186"/>
                    <a:pt x="474" y="3373"/>
                    <a:pt x="39" y="7327"/>
                  </a:cubicBezTo>
                  <a:cubicBezTo>
                    <a:pt x="-158" y="9009"/>
                    <a:pt x="395" y="10602"/>
                    <a:pt x="1382" y="11930"/>
                  </a:cubicBezTo>
                  <a:cubicBezTo>
                    <a:pt x="1856" y="12550"/>
                    <a:pt x="2409" y="13110"/>
                    <a:pt x="3041" y="13582"/>
                  </a:cubicBezTo>
                  <a:cubicBezTo>
                    <a:pt x="3317" y="13789"/>
                    <a:pt x="3593" y="13966"/>
                    <a:pt x="3870" y="14143"/>
                  </a:cubicBezTo>
                  <a:cubicBezTo>
                    <a:pt x="5607" y="15471"/>
                    <a:pt x="6673" y="17271"/>
                    <a:pt x="6673" y="19277"/>
                  </a:cubicBezTo>
                  <a:lnTo>
                    <a:pt x="9043" y="19277"/>
                  </a:lnTo>
                  <a:cubicBezTo>
                    <a:pt x="9398" y="19277"/>
                    <a:pt x="9714" y="19514"/>
                    <a:pt x="9714" y="19779"/>
                  </a:cubicBezTo>
                  <a:lnTo>
                    <a:pt x="9714" y="19779"/>
                  </a:lnTo>
                  <a:cubicBezTo>
                    <a:pt x="9714" y="20045"/>
                    <a:pt x="9398" y="20281"/>
                    <a:pt x="9043" y="20281"/>
                  </a:cubicBezTo>
                  <a:lnTo>
                    <a:pt x="8095" y="20281"/>
                  </a:lnTo>
                  <a:lnTo>
                    <a:pt x="10188" y="21254"/>
                  </a:lnTo>
                  <a:cubicBezTo>
                    <a:pt x="10504" y="21402"/>
                    <a:pt x="10899" y="21402"/>
                    <a:pt x="11215" y="21254"/>
                  </a:cubicBezTo>
                  <a:lnTo>
                    <a:pt x="13347" y="20281"/>
                  </a:lnTo>
                  <a:lnTo>
                    <a:pt x="12360" y="20281"/>
                  </a:lnTo>
                  <a:cubicBezTo>
                    <a:pt x="12004" y="20281"/>
                    <a:pt x="11688" y="20045"/>
                    <a:pt x="11688" y="19779"/>
                  </a:cubicBezTo>
                  <a:lnTo>
                    <a:pt x="11688" y="19779"/>
                  </a:lnTo>
                  <a:cubicBezTo>
                    <a:pt x="11688" y="19513"/>
                    <a:pt x="12004" y="19277"/>
                    <a:pt x="12360" y="19277"/>
                  </a:cubicBezTo>
                  <a:lnTo>
                    <a:pt x="14769" y="19277"/>
                  </a:lnTo>
                  <a:cubicBezTo>
                    <a:pt x="14769" y="17271"/>
                    <a:pt x="15835" y="15471"/>
                    <a:pt x="17572" y="14143"/>
                  </a:cubicBezTo>
                  <a:cubicBezTo>
                    <a:pt x="17849" y="13936"/>
                    <a:pt x="18125" y="13759"/>
                    <a:pt x="18401" y="13582"/>
                  </a:cubicBezTo>
                  <a:cubicBezTo>
                    <a:pt x="19033" y="13081"/>
                    <a:pt x="19626" y="12520"/>
                    <a:pt x="20060" y="11930"/>
                  </a:cubicBezTo>
                  <a:cubicBezTo>
                    <a:pt x="20929" y="10779"/>
                    <a:pt x="21442" y="9422"/>
                    <a:pt x="21442" y="7976"/>
                  </a:cubicBezTo>
                  <a:cubicBezTo>
                    <a:pt x="21403" y="3461"/>
                    <a:pt x="16348" y="-198"/>
                    <a:pt x="10227" y="9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1" name="Shape">
              <a:extLst>
                <a:ext uri="{FF2B5EF4-FFF2-40B4-BE49-F238E27FC236}">
                  <a16:creationId xmlns:a16="http://schemas.microsoft.com/office/drawing/2014/main" id="{9FD658D5-AD92-4850-9086-6659CDD85BA2}"/>
                </a:ext>
              </a:extLst>
            </p:cNvPr>
            <p:cNvSpPr/>
            <p:nvPr/>
          </p:nvSpPr>
          <p:spPr>
            <a:xfrm>
              <a:off x="2120899" y="12407900"/>
              <a:ext cx="919523" cy="688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442" extrusionOk="0">
                  <a:moveTo>
                    <a:pt x="9" y="11196"/>
                  </a:moveTo>
                  <a:cubicBezTo>
                    <a:pt x="186" y="16536"/>
                    <a:pt x="3372" y="20967"/>
                    <a:pt x="7327" y="21402"/>
                  </a:cubicBezTo>
                  <a:cubicBezTo>
                    <a:pt x="9009" y="21600"/>
                    <a:pt x="10602" y="21046"/>
                    <a:pt x="11930" y="20057"/>
                  </a:cubicBezTo>
                  <a:cubicBezTo>
                    <a:pt x="12550" y="19582"/>
                    <a:pt x="13110" y="19029"/>
                    <a:pt x="13582" y="18396"/>
                  </a:cubicBezTo>
                  <a:cubicBezTo>
                    <a:pt x="13789" y="18119"/>
                    <a:pt x="13966" y="17842"/>
                    <a:pt x="14143" y="17565"/>
                  </a:cubicBezTo>
                  <a:cubicBezTo>
                    <a:pt x="15471" y="15824"/>
                    <a:pt x="17271" y="14756"/>
                    <a:pt x="19277" y="14756"/>
                  </a:cubicBezTo>
                  <a:lnTo>
                    <a:pt x="19277" y="12382"/>
                  </a:lnTo>
                  <a:cubicBezTo>
                    <a:pt x="19277" y="12026"/>
                    <a:pt x="19513" y="11710"/>
                    <a:pt x="19779" y="11710"/>
                  </a:cubicBezTo>
                  <a:lnTo>
                    <a:pt x="19779" y="11710"/>
                  </a:lnTo>
                  <a:cubicBezTo>
                    <a:pt x="20045" y="11710"/>
                    <a:pt x="20281" y="12026"/>
                    <a:pt x="20281" y="12382"/>
                  </a:cubicBezTo>
                  <a:lnTo>
                    <a:pt x="20281" y="13371"/>
                  </a:lnTo>
                  <a:lnTo>
                    <a:pt x="21254" y="11275"/>
                  </a:lnTo>
                  <a:cubicBezTo>
                    <a:pt x="21402" y="10958"/>
                    <a:pt x="21402" y="10563"/>
                    <a:pt x="21254" y="10246"/>
                  </a:cubicBezTo>
                  <a:lnTo>
                    <a:pt x="20281" y="8110"/>
                  </a:lnTo>
                  <a:lnTo>
                    <a:pt x="20281" y="9099"/>
                  </a:lnTo>
                  <a:cubicBezTo>
                    <a:pt x="20281" y="9455"/>
                    <a:pt x="20045" y="9771"/>
                    <a:pt x="19779" y="9771"/>
                  </a:cubicBezTo>
                  <a:lnTo>
                    <a:pt x="19779" y="9771"/>
                  </a:lnTo>
                  <a:cubicBezTo>
                    <a:pt x="19513" y="9771"/>
                    <a:pt x="19277" y="9455"/>
                    <a:pt x="19277" y="9099"/>
                  </a:cubicBezTo>
                  <a:lnTo>
                    <a:pt x="19277" y="6686"/>
                  </a:lnTo>
                  <a:cubicBezTo>
                    <a:pt x="17271" y="6686"/>
                    <a:pt x="15471" y="5618"/>
                    <a:pt x="14143" y="3877"/>
                  </a:cubicBezTo>
                  <a:cubicBezTo>
                    <a:pt x="13936" y="3600"/>
                    <a:pt x="13759" y="3323"/>
                    <a:pt x="13582" y="3046"/>
                  </a:cubicBezTo>
                  <a:cubicBezTo>
                    <a:pt x="13081" y="2413"/>
                    <a:pt x="12520" y="1820"/>
                    <a:pt x="11930" y="1385"/>
                  </a:cubicBezTo>
                  <a:cubicBezTo>
                    <a:pt x="10779" y="514"/>
                    <a:pt x="9422" y="0"/>
                    <a:pt x="7976" y="0"/>
                  </a:cubicBezTo>
                  <a:cubicBezTo>
                    <a:pt x="3461" y="0"/>
                    <a:pt x="-198" y="5064"/>
                    <a:pt x="9" y="11196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2" name="Circle">
              <a:extLst>
                <a:ext uri="{FF2B5EF4-FFF2-40B4-BE49-F238E27FC236}">
                  <a16:creationId xmlns:a16="http://schemas.microsoft.com/office/drawing/2014/main" id="{4643D6D4-3201-4A90-982D-E82E1B927933}"/>
                </a:ext>
              </a:extLst>
            </p:cNvPr>
            <p:cNvSpPr/>
            <p:nvPr/>
          </p:nvSpPr>
          <p:spPr>
            <a:xfrm>
              <a:off x="2159000" y="12461284"/>
              <a:ext cx="589280" cy="589280"/>
            </a:xfrm>
            <a:prstGeom prst="ellipse">
              <a:avLst/>
            </a:prstGeom>
            <a:solidFill>
              <a:schemeClr val="bg1">
                <a:alpha val="8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3" name="Shape">
              <a:extLst>
                <a:ext uri="{FF2B5EF4-FFF2-40B4-BE49-F238E27FC236}">
                  <a16:creationId xmlns:a16="http://schemas.microsoft.com/office/drawing/2014/main" id="{718B9C71-D756-40D1-9397-2700D96E6751}"/>
                </a:ext>
              </a:extLst>
            </p:cNvPr>
            <p:cNvSpPr/>
            <p:nvPr/>
          </p:nvSpPr>
          <p:spPr>
            <a:xfrm>
              <a:off x="2108200" y="13152031"/>
              <a:ext cx="688348" cy="919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365" extrusionOk="0">
                  <a:moveTo>
                    <a:pt x="11196" y="21356"/>
                  </a:moveTo>
                  <a:cubicBezTo>
                    <a:pt x="16536" y="21179"/>
                    <a:pt x="20967" y="17993"/>
                    <a:pt x="21402" y="14038"/>
                  </a:cubicBezTo>
                  <a:cubicBezTo>
                    <a:pt x="21600" y="12356"/>
                    <a:pt x="21046" y="10763"/>
                    <a:pt x="20057" y="9435"/>
                  </a:cubicBezTo>
                  <a:cubicBezTo>
                    <a:pt x="19582" y="8815"/>
                    <a:pt x="19029" y="8255"/>
                    <a:pt x="18396" y="7783"/>
                  </a:cubicBezTo>
                  <a:cubicBezTo>
                    <a:pt x="18119" y="7576"/>
                    <a:pt x="17842" y="7399"/>
                    <a:pt x="17565" y="7222"/>
                  </a:cubicBezTo>
                  <a:cubicBezTo>
                    <a:pt x="15824" y="5894"/>
                    <a:pt x="14756" y="4094"/>
                    <a:pt x="14756" y="2088"/>
                  </a:cubicBezTo>
                  <a:lnTo>
                    <a:pt x="12382" y="2088"/>
                  </a:lnTo>
                  <a:cubicBezTo>
                    <a:pt x="12026" y="2088"/>
                    <a:pt x="11710" y="1851"/>
                    <a:pt x="11710" y="1586"/>
                  </a:cubicBezTo>
                  <a:lnTo>
                    <a:pt x="11710" y="1586"/>
                  </a:lnTo>
                  <a:cubicBezTo>
                    <a:pt x="11710" y="1320"/>
                    <a:pt x="12026" y="1084"/>
                    <a:pt x="12382" y="1084"/>
                  </a:cubicBezTo>
                  <a:lnTo>
                    <a:pt x="13371" y="1084"/>
                  </a:lnTo>
                  <a:lnTo>
                    <a:pt x="11275" y="111"/>
                  </a:lnTo>
                  <a:cubicBezTo>
                    <a:pt x="10958" y="-37"/>
                    <a:pt x="10563" y="-37"/>
                    <a:pt x="10246" y="111"/>
                  </a:cubicBezTo>
                  <a:lnTo>
                    <a:pt x="8110" y="1084"/>
                  </a:lnTo>
                  <a:lnTo>
                    <a:pt x="9099" y="1084"/>
                  </a:lnTo>
                  <a:cubicBezTo>
                    <a:pt x="9455" y="1084"/>
                    <a:pt x="9771" y="1320"/>
                    <a:pt x="9771" y="1586"/>
                  </a:cubicBezTo>
                  <a:lnTo>
                    <a:pt x="9771" y="1586"/>
                  </a:lnTo>
                  <a:cubicBezTo>
                    <a:pt x="9771" y="1852"/>
                    <a:pt x="9455" y="2088"/>
                    <a:pt x="9099" y="2088"/>
                  </a:cubicBezTo>
                  <a:lnTo>
                    <a:pt x="6686" y="2088"/>
                  </a:lnTo>
                  <a:cubicBezTo>
                    <a:pt x="6686" y="4094"/>
                    <a:pt x="5618" y="5894"/>
                    <a:pt x="3877" y="7222"/>
                  </a:cubicBezTo>
                  <a:cubicBezTo>
                    <a:pt x="3600" y="7429"/>
                    <a:pt x="3323" y="7606"/>
                    <a:pt x="3046" y="7783"/>
                  </a:cubicBezTo>
                  <a:cubicBezTo>
                    <a:pt x="2413" y="8284"/>
                    <a:pt x="1820" y="8845"/>
                    <a:pt x="1385" y="9435"/>
                  </a:cubicBezTo>
                  <a:cubicBezTo>
                    <a:pt x="514" y="10586"/>
                    <a:pt x="0" y="11943"/>
                    <a:pt x="0" y="13389"/>
                  </a:cubicBezTo>
                  <a:cubicBezTo>
                    <a:pt x="0" y="17904"/>
                    <a:pt x="5064" y="21563"/>
                    <a:pt x="11196" y="21356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4" name="Shape">
              <a:extLst>
                <a:ext uri="{FF2B5EF4-FFF2-40B4-BE49-F238E27FC236}">
                  <a16:creationId xmlns:a16="http://schemas.microsoft.com/office/drawing/2014/main" id="{E7D8C1A8-A41F-4265-BFE0-74D005014EF9}"/>
                </a:ext>
              </a:extLst>
            </p:cNvPr>
            <p:cNvSpPr/>
            <p:nvPr/>
          </p:nvSpPr>
          <p:spPr>
            <a:xfrm>
              <a:off x="1879600" y="13385799"/>
              <a:ext cx="919522" cy="688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442" extrusionOk="0">
                  <a:moveTo>
                    <a:pt x="21356" y="10246"/>
                  </a:moveTo>
                  <a:cubicBezTo>
                    <a:pt x="21179" y="4906"/>
                    <a:pt x="17993" y="475"/>
                    <a:pt x="14038" y="40"/>
                  </a:cubicBezTo>
                  <a:cubicBezTo>
                    <a:pt x="12356" y="-158"/>
                    <a:pt x="10763" y="396"/>
                    <a:pt x="9435" y="1385"/>
                  </a:cubicBezTo>
                  <a:cubicBezTo>
                    <a:pt x="8815" y="1860"/>
                    <a:pt x="8255" y="2413"/>
                    <a:pt x="7783" y="3046"/>
                  </a:cubicBezTo>
                  <a:cubicBezTo>
                    <a:pt x="7576" y="3323"/>
                    <a:pt x="7399" y="3600"/>
                    <a:pt x="7222" y="3877"/>
                  </a:cubicBezTo>
                  <a:cubicBezTo>
                    <a:pt x="5894" y="5618"/>
                    <a:pt x="4094" y="6686"/>
                    <a:pt x="2088" y="6686"/>
                  </a:cubicBezTo>
                  <a:lnTo>
                    <a:pt x="2088" y="9060"/>
                  </a:lnTo>
                  <a:cubicBezTo>
                    <a:pt x="2088" y="9416"/>
                    <a:pt x="1852" y="9732"/>
                    <a:pt x="1586" y="9732"/>
                  </a:cubicBezTo>
                  <a:lnTo>
                    <a:pt x="1586" y="9732"/>
                  </a:lnTo>
                  <a:cubicBezTo>
                    <a:pt x="1320" y="9732"/>
                    <a:pt x="1084" y="9416"/>
                    <a:pt x="1084" y="9060"/>
                  </a:cubicBezTo>
                  <a:lnTo>
                    <a:pt x="1084" y="8071"/>
                  </a:lnTo>
                  <a:lnTo>
                    <a:pt x="111" y="10167"/>
                  </a:lnTo>
                  <a:cubicBezTo>
                    <a:pt x="-37" y="10484"/>
                    <a:pt x="-37" y="10879"/>
                    <a:pt x="111" y="11196"/>
                  </a:cubicBezTo>
                  <a:lnTo>
                    <a:pt x="1084" y="13332"/>
                  </a:lnTo>
                  <a:lnTo>
                    <a:pt x="1084" y="12343"/>
                  </a:lnTo>
                  <a:cubicBezTo>
                    <a:pt x="1084" y="11987"/>
                    <a:pt x="1320" y="11671"/>
                    <a:pt x="1586" y="11671"/>
                  </a:cubicBezTo>
                  <a:lnTo>
                    <a:pt x="1586" y="11671"/>
                  </a:lnTo>
                  <a:cubicBezTo>
                    <a:pt x="1852" y="11671"/>
                    <a:pt x="2088" y="11987"/>
                    <a:pt x="2088" y="12343"/>
                  </a:cubicBezTo>
                  <a:lnTo>
                    <a:pt x="2088" y="14756"/>
                  </a:lnTo>
                  <a:cubicBezTo>
                    <a:pt x="4094" y="14756"/>
                    <a:pt x="5894" y="15824"/>
                    <a:pt x="7222" y="17565"/>
                  </a:cubicBezTo>
                  <a:cubicBezTo>
                    <a:pt x="7429" y="17842"/>
                    <a:pt x="7606" y="18119"/>
                    <a:pt x="7783" y="18396"/>
                  </a:cubicBezTo>
                  <a:cubicBezTo>
                    <a:pt x="8284" y="19029"/>
                    <a:pt x="8845" y="19622"/>
                    <a:pt x="9435" y="20057"/>
                  </a:cubicBezTo>
                  <a:cubicBezTo>
                    <a:pt x="10586" y="20928"/>
                    <a:pt x="11943" y="21442"/>
                    <a:pt x="13389" y="21442"/>
                  </a:cubicBezTo>
                  <a:cubicBezTo>
                    <a:pt x="17904" y="21442"/>
                    <a:pt x="21563" y="16378"/>
                    <a:pt x="21356" y="10246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5" name="Shape">
              <a:extLst>
                <a:ext uri="{FF2B5EF4-FFF2-40B4-BE49-F238E27FC236}">
                  <a16:creationId xmlns:a16="http://schemas.microsoft.com/office/drawing/2014/main" id="{8B8937EC-3ED4-4BF7-919D-6A21C9295CFA}"/>
                </a:ext>
              </a:extLst>
            </p:cNvPr>
            <p:cNvSpPr/>
            <p:nvPr/>
          </p:nvSpPr>
          <p:spPr>
            <a:xfrm>
              <a:off x="1142999" y="13385799"/>
              <a:ext cx="919431" cy="688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42" extrusionOk="0">
                  <a:moveTo>
                    <a:pt x="6" y="11196"/>
                  </a:moveTo>
                  <a:cubicBezTo>
                    <a:pt x="184" y="16536"/>
                    <a:pt x="3375" y="20967"/>
                    <a:pt x="7334" y="21402"/>
                  </a:cubicBezTo>
                  <a:cubicBezTo>
                    <a:pt x="9019" y="21600"/>
                    <a:pt x="10614" y="21046"/>
                    <a:pt x="11944" y="20057"/>
                  </a:cubicBezTo>
                  <a:cubicBezTo>
                    <a:pt x="12564" y="19582"/>
                    <a:pt x="13126" y="19029"/>
                    <a:pt x="13599" y="18396"/>
                  </a:cubicBezTo>
                  <a:cubicBezTo>
                    <a:pt x="13805" y="18119"/>
                    <a:pt x="13983" y="17842"/>
                    <a:pt x="14160" y="17565"/>
                  </a:cubicBezTo>
                  <a:cubicBezTo>
                    <a:pt x="15490" y="15824"/>
                    <a:pt x="17292" y="14756"/>
                    <a:pt x="19302" y="14756"/>
                  </a:cubicBezTo>
                  <a:lnTo>
                    <a:pt x="19302" y="12382"/>
                  </a:lnTo>
                  <a:cubicBezTo>
                    <a:pt x="19302" y="12026"/>
                    <a:pt x="19538" y="11710"/>
                    <a:pt x="19804" y="11710"/>
                  </a:cubicBezTo>
                  <a:lnTo>
                    <a:pt x="19804" y="11710"/>
                  </a:lnTo>
                  <a:cubicBezTo>
                    <a:pt x="20070" y="11710"/>
                    <a:pt x="20306" y="12026"/>
                    <a:pt x="20306" y="12382"/>
                  </a:cubicBezTo>
                  <a:lnTo>
                    <a:pt x="20306" y="13371"/>
                  </a:lnTo>
                  <a:lnTo>
                    <a:pt x="21281" y="11275"/>
                  </a:lnTo>
                  <a:cubicBezTo>
                    <a:pt x="21429" y="10958"/>
                    <a:pt x="21429" y="10563"/>
                    <a:pt x="21281" y="10246"/>
                  </a:cubicBezTo>
                  <a:lnTo>
                    <a:pt x="20306" y="8110"/>
                  </a:lnTo>
                  <a:lnTo>
                    <a:pt x="20306" y="9099"/>
                  </a:lnTo>
                  <a:cubicBezTo>
                    <a:pt x="20306" y="9455"/>
                    <a:pt x="20070" y="9771"/>
                    <a:pt x="19804" y="9771"/>
                  </a:cubicBezTo>
                  <a:lnTo>
                    <a:pt x="19804" y="9771"/>
                  </a:lnTo>
                  <a:cubicBezTo>
                    <a:pt x="19538" y="9771"/>
                    <a:pt x="19302" y="9455"/>
                    <a:pt x="19302" y="9099"/>
                  </a:cubicBezTo>
                  <a:lnTo>
                    <a:pt x="19302" y="6686"/>
                  </a:lnTo>
                  <a:cubicBezTo>
                    <a:pt x="17292" y="6686"/>
                    <a:pt x="15490" y="5618"/>
                    <a:pt x="14160" y="3877"/>
                  </a:cubicBezTo>
                  <a:cubicBezTo>
                    <a:pt x="13953" y="3600"/>
                    <a:pt x="13776" y="3323"/>
                    <a:pt x="13599" y="3046"/>
                  </a:cubicBezTo>
                  <a:cubicBezTo>
                    <a:pt x="13096" y="2413"/>
                    <a:pt x="12535" y="1820"/>
                    <a:pt x="11944" y="1385"/>
                  </a:cubicBezTo>
                  <a:cubicBezTo>
                    <a:pt x="10792" y="514"/>
                    <a:pt x="9432" y="0"/>
                    <a:pt x="7984" y="0"/>
                  </a:cubicBezTo>
                  <a:cubicBezTo>
                    <a:pt x="3463" y="0"/>
                    <a:pt x="-171" y="5024"/>
                    <a:pt x="6" y="11196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6" name="Shape">
              <a:extLst>
                <a:ext uri="{FF2B5EF4-FFF2-40B4-BE49-F238E27FC236}">
                  <a16:creationId xmlns:a16="http://schemas.microsoft.com/office/drawing/2014/main" id="{D1FAF5C8-E3D8-4F50-AE7B-21B188470B98}"/>
                </a:ext>
              </a:extLst>
            </p:cNvPr>
            <p:cNvSpPr/>
            <p:nvPr/>
          </p:nvSpPr>
          <p:spPr>
            <a:xfrm>
              <a:off x="1145583" y="13152031"/>
              <a:ext cx="688349" cy="919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365" extrusionOk="0">
                  <a:moveTo>
                    <a:pt x="11196" y="21356"/>
                  </a:moveTo>
                  <a:cubicBezTo>
                    <a:pt x="16536" y="21179"/>
                    <a:pt x="20967" y="17993"/>
                    <a:pt x="21402" y="14038"/>
                  </a:cubicBezTo>
                  <a:cubicBezTo>
                    <a:pt x="21600" y="12356"/>
                    <a:pt x="21046" y="10763"/>
                    <a:pt x="20057" y="9435"/>
                  </a:cubicBezTo>
                  <a:cubicBezTo>
                    <a:pt x="19582" y="8815"/>
                    <a:pt x="19029" y="8255"/>
                    <a:pt x="18396" y="7783"/>
                  </a:cubicBezTo>
                  <a:cubicBezTo>
                    <a:pt x="18119" y="7576"/>
                    <a:pt x="17842" y="7399"/>
                    <a:pt x="17565" y="7222"/>
                  </a:cubicBezTo>
                  <a:cubicBezTo>
                    <a:pt x="15824" y="5894"/>
                    <a:pt x="14756" y="4094"/>
                    <a:pt x="14756" y="2088"/>
                  </a:cubicBezTo>
                  <a:lnTo>
                    <a:pt x="12382" y="2088"/>
                  </a:lnTo>
                  <a:cubicBezTo>
                    <a:pt x="12026" y="2088"/>
                    <a:pt x="11710" y="1851"/>
                    <a:pt x="11710" y="1586"/>
                  </a:cubicBezTo>
                  <a:lnTo>
                    <a:pt x="11710" y="1586"/>
                  </a:lnTo>
                  <a:cubicBezTo>
                    <a:pt x="11710" y="1320"/>
                    <a:pt x="12026" y="1084"/>
                    <a:pt x="12382" y="1084"/>
                  </a:cubicBezTo>
                  <a:lnTo>
                    <a:pt x="13371" y="1084"/>
                  </a:lnTo>
                  <a:lnTo>
                    <a:pt x="11275" y="111"/>
                  </a:lnTo>
                  <a:cubicBezTo>
                    <a:pt x="10958" y="-37"/>
                    <a:pt x="10563" y="-37"/>
                    <a:pt x="10246" y="111"/>
                  </a:cubicBezTo>
                  <a:lnTo>
                    <a:pt x="8110" y="1084"/>
                  </a:lnTo>
                  <a:lnTo>
                    <a:pt x="9099" y="1084"/>
                  </a:lnTo>
                  <a:cubicBezTo>
                    <a:pt x="9455" y="1084"/>
                    <a:pt x="9771" y="1320"/>
                    <a:pt x="9771" y="1586"/>
                  </a:cubicBezTo>
                  <a:lnTo>
                    <a:pt x="9771" y="1586"/>
                  </a:lnTo>
                  <a:cubicBezTo>
                    <a:pt x="9771" y="1852"/>
                    <a:pt x="9455" y="2088"/>
                    <a:pt x="9099" y="2088"/>
                  </a:cubicBezTo>
                  <a:lnTo>
                    <a:pt x="6686" y="2088"/>
                  </a:lnTo>
                  <a:cubicBezTo>
                    <a:pt x="6686" y="4094"/>
                    <a:pt x="5618" y="5894"/>
                    <a:pt x="3877" y="7222"/>
                  </a:cubicBezTo>
                  <a:cubicBezTo>
                    <a:pt x="3600" y="7429"/>
                    <a:pt x="3323" y="7606"/>
                    <a:pt x="3046" y="7783"/>
                  </a:cubicBezTo>
                  <a:cubicBezTo>
                    <a:pt x="2413" y="8284"/>
                    <a:pt x="1820" y="8845"/>
                    <a:pt x="1385" y="9435"/>
                  </a:cubicBezTo>
                  <a:cubicBezTo>
                    <a:pt x="514" y="10586"/>
                    <a:pt x="0" y="11943"/>
                    <a:pt x="0" y="13389"/>
                  </a:cubicBezTo>
                  <a:cubicBezTo>
                    <a:pt x="0" y="17904"/>
                    <a:pt x="5064" y="21563"/>
                    <a:pt x="11196" y="21356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7" name="Circle">
              <a:extLst>
                <a:ext uri="{FF2B5EF4-FFF2-40B4-BE49-F238E27FC236}">
                  <a16:creationId xmlns:a16="http://schemas.microsoft.com/office/drawing/2014/main" id="{AA72B87B-0DB1-4284-89CB-1F262E69E2C7}"/>
                </a:ext>
              </a:extLst>
            </p:cNvPr>
            <p:cNvSpPr/>
            <p:nvPr/>
          </p:nvSpPr>
          <p:spPr>
            <a:xfrm>
              <a:off x="1193800" y="13436600"/>
              <a:ext cx="589280" cy="589279"/>
            </a:xfrm>
            <a:prstGeom prst="ellipse">
              <a:avLst/>
            </a:prstGeom>
            <a:solidFill>
              <a:schemeClr val="bg1">
                <a:alpha val="8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8" name="Shape">
              <a:extLst>
                <a:ext uri="{FF2B5EF4-FFF2-40B4-BE49-F238E27FC236}">
                  <a16:creationId xmlns:a16="http://schemas.microsoft.com/office/drawing/2014/main" id="{3C64BC47-B4D2-4AAD-B61E-9E8264821193}"/>
                </a:ext>
              </a:extLst>
            </p:cNvPr>
            <p:cNvSpPr/>
            <p:nvPr/>
          </p:nvSpPr>
          <p:spPr>
            <a:xfrm>
              <a:off x="1145584" y="12415744"/>
              <a:ext cx="688348" cy="919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392" extrusionOk="0">
                  <a:moveTo>
                    <a:pt x="10246" y="6"/>
                  </a:moveTo>
                  <a:cubicBezTo>
                    <a:pt x="4906" y="184"/>
                    <a:pt x="475" y="3375"/>
                    <a:pt x="40" y="7334"/>
                  </a:cubicBezTo>
                  <a:cubicBezTo>
                    <a:pt x="-158" y="9019"/>
                    <a:pt x="396" y="10614"/>
                    <a:pt x="1385" y="11944"/>
                  </a:cubicBezTo>
                  <a:cubicBezTo>
                    <a:pt x="1860" y="12564"/>
                    <a:pt x="2413" y="13126"/>
                    <a:pt x="3046" y="13599"/>
                  </a:cubicBezTo>
                  <a:cubicBezTo>
                    <a:pt x="3323" y="13805"/>
                    <a:pt x="3600" y="13983"/>
                    <a:pt x="3877" y="14160"/>
                  </a:cubicBezTo>
                  <a:cubicBezTo>
                    <a:pt x="5618" y="15490"/>
                    <a:pt x="6686" y="17292"/>
                    <a:pt x="6686" y="19302"/>
                  </a:cubicBezTo>
                  <a:lnTo>
                    <a:pt x="9060" y="19302"/>
                  </a:lnTo>
                  <a:cubicBezTo>
                    <a:pt x="9416" y="19302"/>
                    <a:pt x="9732" y="19538"/>
                    <a:pt x="9732" y="19804"/>
                  </a:cubicBezTo>
                  <a:lnTo>
                    <a:pt x="9732" y="19804"/>
                  </a:lnTo>
                  <a:cubicBezTo>
                    <a:pt x="9732" y="20070"/>
                    <a:pt x="9416" y="20306"/>
                    <a:pt x="9060" y="20306"/>
                  </a:cubicBezTo>
                  <a:lnTo>
                    <a:pt x="8071" y="20306"/>
                  </a:lnTo>
                  <a:lnTo>
                    <a:pt x="10167" y="21281"/>
                  </a:lnTo>
                  <a:cubicBezTo>
                    <a:pt x="10484" y="21429"/>
                    <a:pt x="10879" y="21429"/>
                    <a:pt x="11196" y="21281"/>
                  </a:cubicBezTo>
                  <a:lnTo>
                    <a:pt x="13332" y="20306"/>
                  </a:lnTo>
                  <a:lnTo>
                    <a:pt x="12343" y="20306"/>
                  </a:lnTo>
                  <a:cubicBezTo>
                    <a:pt x="11987" y="20306"/>
                    <a:pt x="11671" y="20070"/>
                    <a:pt x="11671" y="19804"/>
                  </a:cubicBezTo>
                  <a:lnTo>
                    <a:pt x="11671" y="19804"/>
                  </a:lnTo>
                  <a:cubicBezTo>
                    <a:pt x="11671" y="19538"/>
                    <a:pt x="11987" y="19302"/>
                    <a:pt x="12343" y="19302"/>
                  </a:cubicBezTo>
                  <a:lnTo>
                    <a:pt x="14756" y="19302"/>
                  </a:lnTo>
                  <a:cubicBezTo>
                    <a:pt x="14756" y="17292"/>
                    <a:pt x="15824" y="15490"/>
                    <a:pt x="17565" y="14160"/>
                  </a:cubicBezTo>
                  <a:cubicBezTo>
                    <a:pt x="17842" y="13953"/>
                    <a:pt x="18119" y="13776"/>
                    <a:pt x="18396" y="13599"/>
                  </a:cubicBezTo>
                  <a:cubicBezTo>
                    <a:pt x="19029" y="13096"/>
                    <a:pt x="19622" y="12535"/>
                    <a:pt x="20057" y="11944"/>
                  </a:cubicBezTo>
                  <a:cubicBezTo>
                    <a:pt x="20928" y="10792"/>
                    <a:pt x="21442" y="9432"/>
                    <a:pt x="21442" y="7984"/>
                  </a:cubicBezTo>
                  <a:cubicBezTo>
                    <a:pt x="21442" y="3463"/>
                    <a:pt x="16378" y="-171"/>
                    <a:pt x="10246" y="6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9" name="Circle">
              <a:extLst>
                <a:ext uri="{FF2B5EF4-FFF2-40B4-BE49-F238E27FC236}">
                  <a16:creationId xmlns:a16="http://schemas.microsoft.com/office/drawing/2014/main" id="{3DA2BE3F-3B35-488E-B056-E619DEF25E89}"/>
                </a:ext>
              </a:extLst>
            </p:cNvPr>
            <p:cNvSpPr/>
            <p:nvPr/>
          </p:nvSpPr>
          <p:spPr>
            <a:xfrm>
              <a:off x="1191216" y="12461284"/>
              <a:ext cx="589280" cy="589280"/>
            </a:xfrm>
            <a:prstGeom prst="ellipse">
              <a:avLst/>
            </a:prstGeom>
            <a:solidFill>
              <a:schemeClr val="bg1">
                <a:alpha val="8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0" name="Circle">
              <a:extLst>
                <a:ext uri="{FF2B5EF4-FFF2-40B4-BE49-F238E27FC236}">
                  <a16:creationId xmlns:a16="http://schemas.microsoft.com/office/drawing/2014/main" id="{F896494B-A970-4D91-A980-A9CCF1536FAE}"/>
                </a:ext>
              </a:extLst>
            </p:cNvPr>
            <p:cNvSpPr/>
            <p:nvPr/>
          </p:nvSpPr>
          <p:spPr>
            <a:xfrm>
              <a:off x="2159000" y="13436600"/>
              <a:ext cx="589280" cy="589279"/>
            </a:xfrm>
            <a:prstGeom prst="ellipse">
              <a:avLst/>
            </a:prstGeom>
            <a:solidFill>
              <a:schemeClr val="bg1">
                <a:alpha val="8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68DAD5FA-7265-4287-903F-A0A68AB8ADDC}"/>
              </a:ext>
            </a:extLst>
          </p:cNvPr>
          <p:cNvGrpSpPr/>
          <p:nvPr/>
        </p:nvGrpSpPr>
        <p:grpSpPr>
          <a:xfrm>
            <a:off x="3754976" y="5205797"/>
            <a:ext cx="1634047" cy="952227"/>
            <a:chOff x="332936" y="2555951"/>
            <a:chExt cx="2926080" cy="1269636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25D6E613-AC6E-47AC-8338-97838FC21B6A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6739EA51-307B-4591-B5B2-2AEE6D612F5A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4FC75735-CC8D-4C29-855B-0BB275117316}"/>
              </a:ext>
            </a:extLst>
          </p:cNvPr>
          <p:cNvGrpSpPr/>
          <p:nvPr/>
        </p:nvGrpSpPr>
        <p:grpSpPr>
          <a:xfrm>
            <a:off x="3754977" y="1096911"/>
            <a:ext cx="1634047" cy="952227"/>
            <a:chOff x="332936" y="2555951"/>
            <a:chExt cx="2926080" cy="1269636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906DC228-F832-41A1-9053-B63716F7B9AF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0D2E394C-A809-46FA-92D4-17617D02AFA4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  <p:grpSp>
        <p:nvGrpSpPr>
          <p:cNvPr id="4" name="Graphic 111" descr="Boardroom outline">
            <a:extLst>
              <a:ext uri="{FF2B5EF4-FFF2-40B4-BE49-F238E27FC236}">
                <a16:creationId xmlns:a16="http://schemas.microsoft.com/office/drawing/2014/main" id="{D5E93F4B-9D7E-4C5F-8252-58959239CD62}"/>
              </a:ext>
            </a:extLst>
          </p:cNvPr>
          <p:cNvGrpSpPr/>
          <p:nvPr/>
        </p:nvGrpSpPr>
        <p:grpSpPr>
          <a:xfrm>
            <a:off x="6055986" y="2356385"/>
            <a:ext cx="664417" cy="664417"/>
            <a:chOff x="6055986" y="2356385"/>
            <a:chExt cx="664417" cy="664417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F8A58ADE-1274-478E-A2D9-0F188403B1E0}"/>
                </a:ext>
              </a:extLst>
            </p:cNvPr>
            <p:cNvSpPr/>
            <p:nvPr/>
          </p:nvSpPr>
          <p:spPr>
            <a:xfrm>
              <a:off x="6166750" y="2587312"/>
              <a:ext cx="157692" cy="268699"/>
            </a:xfrm>
            <a:custGeom>
              <a:avLst/>
              <a:gdLst>
                <a:gd name="connsiteX0" fmla="*/ 125110 w 157692"/>
                <a:gd name="connsiteY0" fmla="*/ 124971 h 268699"/>
                <a:gd name="connsiteX1" fmla="*/ 77528 w 157692"/>
                <a:gd name="connsiteY1" fmla="*/ 124971 h 268699"/>
                <a:gd name="connsiteX2" fmla="*/ 77528 w 157692"/>
                <a:gd name="connsiteY2" fmla="*/ 77749 h 268699"/>
                <a:gd name="connsiteX3" fmla="*/ 89841 w 157692"/>
                <a:gd name="connsiteY3" fmla="*/ 81306 h 268699"/>
                <a:gd name="connsiteX4" fmla="*/ 133824 w 157692"/>
                <a:gd name="connsiteY4" fmla="*/ 81306 h 268699"/>
                <a:gd name="connsiteX5" fmla="*/ 157570 w 157692"/>
                <a:gd name="connsiteY5" fmla="*/ 60696 h 268699"/>
                <a:gd name="connsiteX6" fmla="*/ 137094 w 157692"/>
                <a:gd name="connsiteY6" fmla="*/ 35514 h 268699"/>
                <a:gd name="connsiteX7" fmla="*/ 134730 w 157692"/>
                <a:gd name="connsiteY7" fmla="*/ 35393 h 268699"/>
                <a:gd name="connsiteX8" fmla="*/ 97357 w 157692"/>
                <a:gd name="connsiteY8" fmla="*/ 35393 h 268699"/>
                <a:gd name="connsiteX9" fmla="*/ 77909 w 157692"/>
                <a:gd name="connsiteY9" fmla="*/ 21121 h 268699"/>
                <a:gd name="connsiteX10" fmla="*/ 67389 w 157692"/>
                <a:gd name="connsiteY10" fmla="*/ 12228 h 268699"/>
                <a:gd name="connsiteX11" fmla="*/ 64690 w 157692"/>
                <a:gd name="connsiteY11" fmla="*/ 9799 h 268699"/>
                <a:gd name="connsiteX12" fmla="*/ 34736 w 157692"/>
                <a:gd name="connsiteY12" fmla="*/ 234 h 268699"/>
                <a:gd name="connsiteX13" fmla="*/ 6 w 157692"/>
                <a:gd name="connsiteY13" fmla="*/ 40133 h 268699"/>
                <a:gd name="connsiteX14" fmla="*/ 6 w 157692"/>
                <a:gd name="connsiteY14" fmla="*/ 132079 h 268699"/>
                <a:gd name="connsiteX15" fmla="*/ 38999 w 157692"/>
                <a:gd name="connsiteY15" fmla="*/ 171079 h 268699"/>
                <a:gd name="connsiteX16" fmla="*/ 102167 w 157692"/>
                <a:gd name="connsiteY16" fmla="*/ 171079 h 268699"/>
                <a:gd name="connsiteX17" fmla="*/ 102167 w 157692"/>
                <a:gd name="connsiteY17" fmla="*/ 244836 h 268699"/>
                <a:gd name="connsiteX18" fmla="*/ 122771 w 157692"/>
                <a:gd name="connsiteY18" fmla="*/ 268589 h 268699"/>
                <a:gd name="connsiteX19" fmla="*/ 125069 w 157692"/>
                <a:gd name="connsiteY19" fmla="*/ 268700 h 268699"/>
                <a:gd name="connsiteX20" fmla="*/ 148081 w 157692"/>
                <a:gd name="connsiteY20" fmla="*/ 245840 h 268699"/>
                <a:gd name="connsiteX21" fmla="*/ 148081 w 157692"/>
                <a:gd name="connsiteY21" fmla="*/ 245750 h 268699"/>
                <a:gd name="connsiteX22" fmla="*/ 148081 w 157692"/>
                <a:gd name="connsiteY22" fmla="*/ 147928 h 268699"/>
                <a:gd name="connsiteX23" fmla="*/ 125110 w 157692"/>
                <a:gd name="connsiteY23" fmla="*/ 124971 h 268699"/>
                <a:gd name="connsiteX24" fmla="*/ 61568 w 157692"/>
                <a:gd name="connsiteY24" fmla="*/ 48736 h 268699"/>
                <a:gd name="connsiteX25" fmla="*/ 51889 w 157692"/>
                <a:gd name="connsiteY25" fmla="*/ 50200 h 268699"/>
                <a:gd name="connsiteX26" fmla="*/ 53353 w 157692"/>
                <a:gd name="connsiteY26" fmla="*/ 59879 h 268699"/>
                <a:gd name="connsiteX27" fmla="*/ 63735 w 157692"/>
                <a:gd name="connsiteY27" fmla="*/ 67492 h 268699"/>
                <a:gd name="connsiteX28" fmla="*/ 63735 w 157692"/>
                <a:gd name="connsiteY28" fmla="*/ 138779 h 268699"/>
                <a:gd name="connsiteX29" fmla="*/ 125159 w 157692"/>
                <a:gd name="connsiteY29" fmla="*/ 138779 h 268699"/>
                <a:gd name="connsiteX30" fmla="*/ 134239 w 157692"/>
                <a:gd name="connsiteY30" fmla="*/ 147928 h 268699"/>
                <a:gd name="connsiteX31" fmla="*/ 134239 w 157692"/>
                <a:gd name="connsiteY31" fmla="*/ 245750 h 268699"/>
                <a:gd name="connsiteX32" fmla="*/ 125141 w 157692"/>
                <a:gd name="connsiteY32" fmla="*/ 254868 h 268699"/>
                <a:gd name="connsiteX33" fmla="*/ 124162 w 157692"/>
                <a:gd name="connsiteY33" fmla="*/ 254816 h 268699"/>
                <a:gd name="connsiteX34" fmla="*/ 116023 w 157692"/>
                <a:gd name="connsiteY34" fmla="*/ 244836 h 268699"/>
                <a:gd name="connsiteX35" fmla="*/ 116023 w 157692"/>
                <a:gd name="connsiteY35" fmla="*/ 157237 h 268699"/>
                <a:gd name="connsiteX36" fmla="*/ 38999 w 157692"/>
                <a:gd name="connsiteY36" fmla="*/ 157237 h 268699"/>
                <a:gd name="connsiteX37" fmla="*/ 13848 w 157692"/>
                <a:gd name="connsiteY37" fmla="*/ 132079 h 268699"/>
                <a:gd name="connsiteX38" fmla="*/ 13848 w 157692"/>
                <a:gd name="connsiteY38" fmla="*/ 39981 h 268699"/>
                <a:gd name="connsiteX39" fmla="*/ 36341 w 157692"/>
                <a:gd name="connsiteY39" fmla="*/ 13944 h 268699"/>
                <a:gd name="connsiteX40" fmla="*/ 55471 w 157692"/>
                <a:gd name="connsiteY40" fmla="*/ 20090 h 268699"/>
                <a:gd name="connsiteX41" fmla="*/ 58108 w 157692"/>
                <a:gd name="connsiteY41" fmla="*/ 22457 h 268699"/>
                <a:gd name="connsiteX42" fmla="*/ 69721 w 157692"/>
                <a:gd name="connsiteY42" fmla="*/ 32250 h 268699"/>
                <a:gd name="connsiteX43" fmla="*/ 92837 w 157692"/>
                <a:gd name="connsiteY43" fmla="*/ 49200 h 268699"/>
                <a:gd name="connsiteX44" fmla="*/ 134737 w 157692"/>
                <a:gd name="connsiteY44" fmla="*/ 49200 h 268699"/>
                <a:gd name="connsiteX45" fmla="*/ 143849 w 157692"/>
                <a:gd name="connsiteY45" fmla="*/ 58318 h 268699"/>
                <a:gd name="connsiteX46" fmla="*/ 143797 w 157692"/>
                <a:gd name="connsiteY46" fmla="*/ 59284 h 268699"/>
                <a:gd name="connsiteX47" fmla="*/ 133824 w 157692"/>
                <a:gd name="connsiteY47" fmla="*/ 67430 h 268699"/>
                <a:gd name="connsiteX48" fmla="*/ 89854 w 157692"/>
                <a:gd name="connsiteY48" fmla="*/ 67430 h 268699"/>
                <a:gd name="connsiteX49" fmla="*/ 84435 w 157692"/>
                <a:gd name="connsiteY49" fmla="*/ 65679 h 268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157692" h="268699">
                  <a:moveTo>
                    <a:pt x="125110" y="124971"/>
                  </a:moveTo>
                  <a:lnTo>
                    <a:pt x="77528" y="124971"/>
                  </a:lnTo>
                  <a:lnTo>
                    <a:pt x="77528" y="77749"/>
                  </a:lnTo>
                  <a:cubicBezTo>
                    <a:pt x="81214" y="80075"/>
                    <a:pt x="85482" y="81309"/>
                    <a:pt x="89841" y="81306"/>
                  </a:cubicBezTo>
                  <a:lnTo>
                    <a:pt x="133824" y="81306"/>
                  </a:lnTo>
                  <a:cubicBezTo>
                    <a:pt x="145819" y="81448"/>
                    <a:pt x="156023" y="72592"/>
                    <a:pt x="157570" y="60696"/>
                  </a:cubicBezTo>
                  <a:cubicBezTo>
                    <a:pt x="158869" y="48088"/>
                    <a:pt x="149702" y="36813"/>
                    <a:pt x="137094" y="35514"/>
                  </a:cubicBezTo>
                  <a:cubicBezTo>
                    <a:pt x="136308" y="35433"/>
                    <a:pt x="135519" y="35392"/>
                    <a:pt x="134730" y="35393"/>
                  </a:cubicBezTo>
                  <a:lnTo>
                    <a:pt x="97357" y="35393"/>
                  </a:lnTo>
                  <a:lnTo>
                    <a:pt x="77909" y="21121"/>
                  </a:lnTo>
                  <a:cubicBezTo>
                    <a:pt x="74252" y="18339"/>
                    <a:pt x="70741" y="15371"/>
                    <a:pt x="67389" y="12228"/>
                  </a:cubicBezTo>
                  <a:lnTo>
                    <a:pt x="64690" y="9799"/>
                  </a:lnTo>
                  <a:cubicBezTo>
                    <a:pt x="56512" y="2507"/>
                    <a:pt x="45625" y="-969"/>
                    <a:pt x="34736" y="234"/>
                  </a:cubicBezTo>
                  <a:cubicBezTo>
                    <a:pt x="14651" y="2680"/>
                    <a:pt x="-341" y="19903"/>
                    <a:pt x="6" y="40133"/>
                  </a:cubicBezTo>
                  <a:lnTo>
                    <a:pt x="6" y="132079"/>
                  </a:lnTo>
                  <a:cubicBezTo>
                    <a:pt x="25" y="153608"/>
                    <a:pt x="17470" y="171056"/>
                    <a:pt x="38999" y="171079"/>
                  </a:cubicBezTo>
                  <a:lnTo>
                    <a:pt x="102167" y="171079"/>
                  </a:lnTo>
                  <a:lnTo>
                    <a:pt x="102167" y="244836"/>
                  </a:lnTo>
                  <a:cubicBezTo>
                    <a:pt x="102015" y="256834"/>
                    <a:pt x="110871" y="267045"/>
                    <a:pt x="122771" y="268589"/>
                  </a:cubicBezTo>
                  <a:cubicBezTo>
                    <a:pt x="123539" y="268665"/>
                    <a:pt x="124307" y="268700"/>
                    <a:pt x="125069" y="268700"/>
                  </a:cubicBezTo>
                  <a:cubicBezTo>
                    <a:pt x="137736" y="268742"/>
                    <a:pt x="148039" y="258507"/>
                    <a:pt x="148081" y="245840"/>
                  </a:cubicBezTo>
                  <a:cubicBezTo>
                    <a:pt x="148081" y="245810"/>
                    <a:pt x="148081" y="245779"/>
                    <a:pt x="148081" y="245750"/>
                  </a:cubicBezTo>
                  <a:lnTo>
                    <a:pt x="148081" y="147928"/>
                  </a:lnTo>
                  <a:cubicBezTo>
                    <a:pt x="148066" y="135250"/>
                    <a:pt x="137788" y="124979"/>
                    <a:pt x="125110" y="124971"/>
                  </a:cubicBezTo>
                  <a:close/>
                  <a:moveTo>
                    <a:pt x="61568" y="48736"/>
                  </a:moveTo>
                  <a:cubicBezTo>
                    <a:pt x="58491" y="46468"/>
                    <a:pt x="54158" y="47123"/>
                    <a:pt x="51889" y="50200"/>
                  </a:cubicBezTo>
                  <a:cubicBezTo>
                    <a:pt x="49621" y="53277"/>
                    <a:pt x="50276" y="57610"/>
                    <a:pt x="53353" y="59879"/>
                  </a:cubicBezTo>
                  <a:lnTo>
                    <a:pt x="63735" y="67492"/>
                  </a:lnTo>
                  <a:lnTo>
                    <a:pt x="63735" y="138779"/>
                  </a:lnTo>
                  <a:lnTo>
                    <a:pt x="125159" y="138779"/>
                  </a:lnTo>
                  <a:cubicBezTo>
                    <a:pt x="130191" y="138801"/>
                    <a:pt x="134254" y="142896"/>
                    <a:pt x="134239" y="147928"/>
                  </a:cubicBezTo>
                  <a:lnTo>
                    <a:pt x="134239" y="245750"/>
                  </a:lnTo>
                  <a:cubicBezTo>
                    <a:pt x="134244" y="250780"/>
                    <a:pt x="130171" y="254863"/>
                    <a:pt x="125141" y="254868"/>
                  </a:cubicBezTo>
                  <a:cubicBezTo>
                    <a:pt x="124814" y="254868"/>
                    <a:pt x="124487" y="254851"/>
                    <a:pt x="124162" y="254816"/>
                  </a:cubicBezTo>
                  <a:cubicBezTo>
                    <a:pt x="119311" y="254035"/>
                    <a:pt x="115813" y="249745"/>
                    <a:pt x="116023" y="244836"/>
                  </a:cubicBezTo>
                  <a:lnTo>
                    <a:pt x="116023" y="157237"/>
                  </a:lnTo>
                  <a:lnTo>
                    <a:pt x="38999" y="157237"/>
                  </a:lnTo>
                  <a:cubicBezTo>
                    <a:pt x="25113" y="157218"/>
                    <a:pt x="13863" y="145964"/>
                    <a:pt x="13848" y="132079"/>
                  </a:cubicBezTo>
                  <a:lnTo>
                    <a:pt x="13848" y="39981"/>
                  </a:lnTo>
                  <a:cubicBezTo>
                    <a:pt x="13578" y="26825"/>
                    <a:pt x="23285" y="15589"/>
                    <a:pt x="36341" y="13944"/>
                  </a:cubicBezTo>
                  <a:cubicBezTo>
                    <a:pt x="43301" y="13185"/>
                    <a:pt x="50255" y="15420"/>
                    <a:pt x="55471" y="20090"/>
                  </a:cubicBezTo>
                  <a:lnTo>
                    <a:pt x="58108" y="22457"/>
                  </a:lnTo>
                  <a:cubicBezTo>
                    <a:pt x="61809" y="25918"/>
                    <a:pt x="65686" y="29186"/>
                    <a:pt x="69721" y="32250"/>
                  </a:cubicBezTo>
                  <a:lnTo>
                    <a:pt x="92837" y="49200"/>
                  </a:lnTo>
                  <a:lnTo>
                    <a:pt x="134737" y="49200"/>
                  </a:lnTo>
                  <a:cubicBezTo>
                    <a:pt x="139772" y="49202"/>
                    <a:pt x="143851" y="53285"/>
                    <a:pt x="143849" y="58318"/>
                  </a:cubicBezTo>
                  <a:cubicBezTo>
                    <a:pt x="143848" y="58641"/>
                    <a:pt x="143831" y="58963"/>
                    <a:pt x="143797" y="59284"/>
                  </a:cubicBezTo>
                  <a:cubicBezTo>
                    <a:pt x="143018" y="64135"/>
                    <a:pt x="138733" y="67636"/>
                    <a:pt x="133824" y="67430"/>
                  </a:cubicBezTo>
                  <a:lnTo>
                    <a:pt x="89854" y="67430"/>
                  </a:lnTo>
                  <a:cubicBezTo>
                    <a:pt x="87910" y="67425"/>
                    <a:pt x="86015" y="66812"/>
                    <a:pt x="84435" y="65679"/>
                  </a:cubicBezTo>
                  <a:close/>
                </a:path>
              </a:pathLst>
            </a:custGeom>
            <a:solidFill>
              <a:srgbClr val="7F7F7F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A0D332DB-F2FB-4EC2-87BA-097C18AF24B3}"/>
                </a:ext>
              </a:extLst>
            </p:cNvPr>
            <p:cNvSpPr/>
            <p:nvPr/>
          </p:nvSpPr>
          <p:spPr>
            <a:xfrm>
              <a:off x="6166756" y="2510031"/>
              <a:ext cx="69210" cy="69210"/>
            </a:xfrm>
            <a:custGeom>
              <a:avLst/>
              <a:gdLst>
                <a:gd name="connsiteX0" fmla="*/ 34605 w 69210"/>
                <a:gd name="connsiteY0" fmla="*/ 69210 h 69210"/>
                <a:gd name="connsiteX1" fmla="*/ 69210 w 69210"/>
                <a:gd name="connsiteY1" fmla="*/ 34605 h 69210"/>
                <a:gd name="connsiteX2" fmla="*/ 34605 w 69210"/>
                <a:gd name="connsiteY2" fmla="*/ 0 h 69210"/>
                <a:gd name="connsiteX3" fmla="*/ 0 w 69210"/>
                <a:gd name="connsiteY3" fmla="*/ 34605 h 69210"/>
                <a:gd name="connsiteX4" fmla="*/ 34605 w 69210"/>
                <a:gd name="connsiteY4" fmla="*/ 69210 h 69210"/>
                <a:gd name="connsiteX5" fmla="*/ 34605 w 69210"/>
                <a:gd name="connsiteY5" fmla="*/ 13842 h 69210"/>
                <a:gd name="connsiteX6" fmla="*/ 55368 w 69210"/>
                <a:gd name="connsiteY6" fmla="*/ 34605 h 69210"/>
                <a:gd name="connsiteX7" fmla="*/ 34605 w 69210"/>
                <a:gd name="connsiteY7" fmla="*/ 55368 h 69210"/>
                <a:gd name="connsiteX8" fmla="*/ 13842 w 69210"/>
                <a:gd name="connsiteY8" fmla="*/ 34605 h 69210"/>
                <a:gd name="connsiteX9" fmla="*/ 34605 w 69210"/>
                <a:gd name="connsiteY9" fmla="*/ 13842 h 69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9210" h="69210">
                  <a:moveTo>
                    <a:pt x="34605" y="69210"/>
                  </a:moveTo>
                  <a:cubicBezTo>
                    <a:pt x="53717" y="69210"/>
                    <a:pt x="69210" y="53717"/>
                    <a:pt x="69210" y="34605"/>
                  </a:cubicBezTo>
                  <a:cubicBezTo>
                    <a:pt x="69210" y="15493"/>
                    <a:pt x="53717" y="0"/>
                    <a:pt x="34605" y="0"/>
                  </a:cubicBezTo>
                  <a:cubicBezTo>
                    <a:pt x="15493" y="0"/>
                    <a:pt x="0" y="15493"/>
                    <a:pt x="0" y="34605"/>
                  </a:cubicBezTo>
                  <a:cubicBezTo>
                    <a:pt x="0" y="53717"/>
                    <a:pt x="15493" y="69210"/>
                    <a:pt x="34605" y="69210"/>
                  </a:cubicBezTo>
                  <a:close/>
                  <a:moveTo>
                    <a:pt x="34605" y="13842"/>
                  </a:moveTo>
                  <a:cubicBezTo>
                    <a:pt x="46072" y="13842"/>
                    <a:pt x="55368" y="23138"/>
                    <a:pt x="55368" y="34605"/>
                  </a:cubicBezTo>
                  <a:cubicBezTo>
                    <a:pt x="55368" y="46072"/>
                    <a:pt x="46072" y="55368"/>
                    <a:pt x="34605" y="55368"/>
                  </a:cubicBezTo>
                  <a:cubicBezTo>
                    <a:pt x="23138" y="55368"/>
                    <a:pt x="13842" y="46072"/>
                    <a:pt x="13842" y="34605"/>
                  </a:cubicBezTo>
                  <a:cubicBezTo>
                    <a:pt x="13842" y="23138"/>
                    <a:pt x="23138" y="13842"/>
                    <a:pt x="34605" y="13842"/>
                  </a:cubicBezTo>
                  <a:close/>
                </a:path>
              </a:pathLst>
            </a:custGeom>
            <a:solidFill>
              <a:srgbClr val="7F7F7F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F9B567E9-BBB6-4E44-9AC4-5DA275E4B6D9}"/>
                </a:ext>
              </a:extLst>
            </p:cNvPr>
            <p:cNvSpPr/>
            <p:nvPr/>
          </p:nvSpPr>
          <p:spPr>
            <a:xfrm>
              <a:off x="6132117" y="2626304"/>
              <a:ext cx="124578" cy="235314"/>
            </a:xfrm>
            <a:custGeom>
              <a:avLst/>
              <a:gdLst>
                <a:gd name="connsiteX0" fmla="*/ 117657 w 124578"/>
                <a:gd name="connsiteY0" fmla="*/ 152262 h 235314"/>
                <a:gd name="connsiteX1" fmla="*/ 69210 w 124578"/>
                <a:gd name="connsiteY1" fmla="*/ 152262 h 235314"/>
                <a:gd name="connsiteX2" fmla="*/ 13842 w 124578"/>
                <a:gd name="connsiteY2" fmla="*/ 96894 h 235314"/>
                <a:gd name="connsiteX3" fmla="*/ 13842 w 124578"/>
                <a:gd name="connsiteY3" fmla="*/ 6921 h 235314"/>
                <a:gd name="connsiteX4" fmla="*/ 6921 w 124578"/>
                <a:gd name="connsiteY4" fmla="*/ 0 h 235314"/>
                <a:gd name="connsiteX5" fmla="*/ 0 w 124578"/>
                <a:gd name="connsiteY5" fmla="*/ 6921 h 235314"/>
                <a:gd name="connsiteX6" fmla="*/ 0 w 124578"/>
                <a:gd name="connsiteY6" fmla="*/ 96894 h 235314"/>
                <a:gd name="connsiteX7" fmla="*/ 55368 w 124578"/>
                <a:gd name="connsiteY7" fmla="*/ 164720 h 235314"/>
                <a:gd name="connsiteX8" fmla="*/ 55368 w 124578"/>
                <a:gd name="connsiteY8" fmla="*/ 221472 h 235314"/>
                <a:gd name="connsiteX9" fmla="*/ 20763 w 124578"/>
                <a:gd name="connsiteY9" fmla="*/ 221472 h 235314"/>
                <a:gd name="connsiteX10" fmla="*/ 20763 w 124578"/>
                <a:gd name="connsiteY10" fmla="*/ 235314 h 235314"/>
                <a:gd name="connsiteX11" fmla="*/ 103815 w 124578"/>
                <a:gd name="connsiteY11" fmla="*/ 235314 h 235314"/>
                <a:gd name="connsiteX12" fmla="*/ 103815 w 124578"/>
                <a:gd name="connsiteY12" fmla="*/ 221472 h 235314"/>
                <a:gd name="connsiteX13" fmla="*/ 69210 w 124578"/>
                <a:gd name="connsiteY13" fmla="*/ 221472 h 235314"/>
                <a:gd name="connsiteX14" fmla="*/ 69210 w 124578"/>
                <a:gd name="connsiteY14" fmla="*/ 166104 h 235314"/>
                <a:gd name="connsiteX15" fmla="*/ 117657 w 124578"/>
                <a:gd name="connsiteY15" fmla="*/ 166104 h 235314"/>
                <a:gd name="connsiteX16" fmla="*/ 124578 w 124578"/>
                <a:gd name="connsiteY16" fmla="*/ 159183 h 235314"/>
                <a:gd name="connsiteX17" fmla="*/ 117657 w 124578"/>
                <a:gd name="connsiteY17" fmla="*/ 152262 h 235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24578" h="235314">
                  <a:moveTo>
                    <a:pt x="117657" y="152262"/>
                  </a:moveTo>
                  <a:lnTo>
                    <a:pt x="69210" y="152262"/>
                  </a:lnTo>
                  <a:cubicBezTo>
                    <a:pt x="38646" y="152228"/>
                    <a:pt x="13877" y="127459"/>
                    <a:pt x="13842" y="96894"/>
                  </a:cubicBezTo>
                  <a:lnTo>
                    <a:pt x="13842" y="6921"/>
                  </a:lnTo>
                  <a:cubicBezTo>
                    <a:pt x="13842" y="3099"/>
                    <a:pt x="10743" y="0"/>
                    <a:pt x="6921" y="0"/>
                  </a:cubicBezTo>
                  <a:cubicBezTo>
                    <a:pt x="3099" y="0"/>
                    <a:pt x="0" y="3099"/>
                    <a:pt x="0" y="6921"/>
                  </a:cubicBezTo>
                  <a:lnTo>
                    <a:pt x="0" y="96894"/>
                  </a:lnTo>
                  <a:cubicBezTo>
                    <a:pt x="36" y="129772"/>
                    <a:pt x="23163" y="158102"/>
                    <a:pt x="55368" y="164720"/>
                  </a:cubicBezTo>
                  <a:lnTo>
                    <a:pt x="55368" y="221472"/>
                  </a:lnTo>
                  <a:lnTo>
                    <a:pt x="20763" y="221472"/>
                  </a:lnTo>
                  <a:lnTo>
                    <a:pt x="20763" y="235314"/>
                  </a:lnTo>
                  <a:lnTo>
                    <a:pt x="103815" y="235314"/>
                  </a:lnTo>
                  <a:lnTo>
                    <a:pt x="103815" y="221472"/>
                  </a:lnTo>
                  <a:lnTo>
                    <a:pt x="69210" y="221472"/>
                  </a:lnTo>
                  <a:lnTo>
                    <a:pt x="69210" y="166104"/>
                  </a:lnTo>
                  <a:lnTo>
                    <a:pt x="117657" y="166104"/>
                  </a:lnTo>
                  <a:cubicBezTo>
                    <a:pt x="121480" y="166104"/>
                    <a:pt x="124578" y="163006"/>
                    <a:pt x="124578" y="159183"/>
                  </a:cubicBezTo>
                  <a:cubicBezTo>
                    <a:pt x="124578" y="155361"/>
                    <a:pt x="121480" y="152262"/>
                    <a:pt x="117657" y="152262"/>
                  </a:cubicBezTo>
                  <a:close/>
                </a:path>
              </a:pathLst>
            </a:custGeom>
            <a:solidFill>
              <a:srgbClr val="7F7F7F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544B7A5E-359F-423D-A38C-7D27D39563FA}"/>
                </a:ext>
              </a:extLst>
            </p:cNvPr>
            <p:cNvSpPr/>
            <p:nvPr/>
          </p:nvSpPr>
          <p:spPr>
            <a:xfrm>
              <a:off x="6263616" y="2681672"/>
              <a:ext cx="249156" cy="179946"/>
            </a:xfrm>
            <a:custGeom>
              <a:avLst/>
              <a:gdLst>
                <a:gd name="connsiteX0" fmla="*/ 131499 w 249156"/>
                <a:gd name="connsiteY0" fmla="*/ 13842 h 179946"/>
                <a:gd name="connsiteX1" fmla="*/ 242235 w 249156"/>
                <a:gd name="connsiteY1" fmla="*/ 13842 h 179946"/>
                <a:gd name="connsiteX2" fmla="*/ 249156 w 249156"/>
                <a:gd name="connsiteY2" fmla="*/ 6921 h 179946"/>
                <a:gd name="connsiteX3" fmla="*/ 242235 w 249156"/>
                <a:gd name="connsiteY3" fmla="*/ 0 h 179946"/>
                <a:gd name="connsiteX4" fmla="*/ 6921 w 249156"/>
                <a:gd name="connsiteY4" fmla="*/ 0 h 179946"/>
                <a:gd name="connsiteX5" fmla="*/ 0 w 249156"/>
                <a:gd name="connsiteY5" fmla="*/ 6921 h 179946"/>
                <a:gd name="connsiteX6" fmla="*/ 6921 w 249156"/>
                <a:gd name="connsiteY6" fmla="*/ 13842 h 179946"/>
                <a:gd name="connsiteX7" fmla="*/ 117657 w 249156"/>
                <a:gd name="connsiteY7" fmla="*/ 13842 h 179946"/>
                <a:gd name="connsiteX8" fmla="*/ 117657 w 249156"/>
                <a:gd name="connsiteY8" fmla="*/ 166104 h 179946"/>
                <a:gd name="connsiteX9" fmla="*/ 69210 w 249156"/>
                <a:gd name="connsiteY9" fmla="*/ 166104 h 179946"/>
                <a:gd name="connsiteX10" fmla="*/ 69210 w 249156"/>
                <a:gd name="connsiteY10" fmla="*/ 179946 h 179946"/>
                <a:gd name="connsiteX11" fmla="*/ 179946 w 249156"/>
                <a:gd name="connsiteY11" fmla="*/ 179946 h 179946"/>
                <a:gd name="connsiteX12" fmla="*/ 179946 w 249156"/>
                <a:gd name="connsiteY12" fmla="*/ 166104 h 179946"/>
                <a:gd name="connsiteX13" fmla="*/ 131499 w 249156"/>
                <a:gd name="connsiteY13" fmla="*/ 166104 h 179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9156" h="179946">
                  <a:moveTo>
                    <a:pt x="131499" y="13842"/>
                  </a:moveTo>
                  <a:lnTo>
                    <a:pt x="242235" y="13842"/>
                  </a:lnTo>
                  <a:cubicBezTo>
                    <a:pt x="246058" y="13842"/>
                    <a:pt x="249156" y="10743"/>
                    <a:pt x="249156" y="6921"/>
                  </a:cubicBezTo>
                  <a:cubicBezTo>
                    <a:pt x="249156" y="3099"/>
                    <a:pt x="246058" y="0"/>
                    <a:pt x="242235" y="0"/>
                  </a:cubicBezTo>
                  <a:lnTo>
                    <a:pt x="6921" y="0"/>
                  </a:lnTo>
                  <a:cubicBezTo>
                    <a:pt x="3099" y="0"/>
                    <a:pt x="0" y="3099"/>
                    <a:pt x="0" y="6921"/>
                  </a:cubicBezTo>
                  <a:cubicBezTo>
                    <a:pt x="0" y="10743"/>
                    <a:pt x="3099" y="13842"/>
                    <a:pt x="6921" y="13842"/>
                  </a:cubicBezTo>
                  <a:lnTo>
                    <a:pt x="117657" y="13842"/>
                  </a:lnTo>
                  <a:lnTo>
                    <a:pt x="117657" y="166104"/>
                  </a:lnTo>
                  <a:lnTo>
                    <a:pt x="69210" y="166104"/>
                  </a:lnTo>
                  <a:lnTo>
                    <a:pt x="69210" y="179946"/>
                  </a:lnTo>
                  <a:lnTo>
                    <a:pt x="179946" y="179946"/>
                  </a:lnTo>
                  <a:lnTo>
                    <a:pt x="179946" y="166104"/>
                  </a:lnTo>
                  <a:lnTo>
                    <a:pt x="131499" y="166104"/>
                  </a:lnTo>
                  <a:close/>
                </a:path>
              </a:pathLst>
            </a:custGeom>
            <a:solidFill>
              <a:srgbClr val="7F7F7F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FF7B57F-C61F-47F7-B8C8-C7C89AEDAB88}"/>
                </a:ext>
              </a:extLst>
            </p:cNvPr>
            <p:cNvSpPr/>
            <p:nvPr/>
          </p:nvSpPr>
          <p:spPr>
            <a:xfrm>
              <a:off x="6451969" y="2587277"/>
              <a:ext cx="157704" cy="268734"/>
            </a:xfrm>
            <a:custGeom>
              <a:avLst/>
              <a:gdLst>
                <a:gd name="connsiteX0" fmla="*/ 157697 w 157704"/>
                <a:gd name="connsiteY0" fmla="*/ 132114 h 268734"/>
                <a:gd name="connsiteX1" fmla="*/ 157697 w 157704"/>
                <a:gd name="connsiteY1" fmla="*/ 40259 h 268734"/>
                <a:gd name="connsiteX2" fmla="*/ 122864 w 157704"/>
                <a:gd name="connsiteY2" fmla="*/ 221 h 268734"/>
                <a:gd name="connsiteX3" fmla="*/ 93007 w 157704"/>
                <a:gd name="connsiteY3" fmla="*/ 9792 h 268734"/>
                <a:gd name="connsiteX4" fmla="*/ 90307 w 157704"/>
                <a:gd name="connsiteY4" fmla="*/ 12228 h 268734"/>
                <a:gd name="connsiteX5" fmla="*/ 79787 w 157704"/>
                <a:gd name="connsiteY5" fmla="*/ 21122 h 268734"/>
                <a:gd name="connsiteX6" fmla="*/ 60333 w 157704"/>
                <a:gd name="connsiteY6" fmla="*/ 35393 h 268734"/>
                <a:gd name="connsiteX7" fmla="*/ 22959 w 157704"/>
                <a:gd name="connsiteY7" fmla="*/ 35393 h 268734"/>
                <a:gd name="connsiteX8" fmla="*/ 0 w 157704"/>
                <a:gd name="connsiteY8" fmla="*/ 58362 h 268734"/>
                <a:gd name="connsiteX9" fmla="*/ 120 w 157704"/>
                <a:gd name="connsiteY9" fmla="*/ 60696 h 268734"/>
                <a:gd name="connsiteX10" fmla="*/ 23873 w 157704"/>
                <a:gd name="connsiteY10" fmla="*/ 81307 h 268734"/>
                <a:gd name="connsiteX11" fmla="*/ 67863 w 157704"/>
                <a:gd name="connsiteY11" fmla="*/ 81307 h 268734"/>
                <a:gd name="connsiteX12" fmla="*/ 80182 w 157704"/>
                <a:gd name="connsiteY12" fmla="*/ 77784 h 268734"/>
                <a:gd name="connsiteX13" fmla="*/ 80182 w 157704"/>
                <a:gd name="connsiteY13" fmla="*/ 125041 h 268734"/>
                <a:gd name="connsiteX14" fmla="*/ 32614 w 157704"/>
                <a:gd name="connsiteY14" fmla="*/ 125041 h 268734"/>
                <a:gd name="connsiteX15" fmla="*/ 9650 w 157704"/>
                <a:gd name="connsiteY15" fmla="*/ 147998 h 268734"/>
                <a:gd name="connsiteX16" fmla="*/ 9650 w 157704"/>
                <a:gd name="connsiteY16" fmla="*/ 245785 h 268734"/>
                <a:gd name="connsiteX17" fmla="*/ 32586 w 157704"/>
                <a:gd name="connsiteY17" fmla="*/ 268735 h 268734"/>
                <a:gd name="connsiteX18" fmla="*/ 32655 w 157704"/>
                <a:gd name="connsiteY18" fmla="*/ 268735 h 268734"/>
                <a:gd name="connsiteX19" fmla="*/ 34953 w 157704"/>
                <a:gd name="connsiteY19" fmla="*/ 268624 h 268734"/>
                <a:gd name="connsiteX20" fmla="*/ 55557 w 157704"/>
                <a:gd name="connsiteY20" fmla="*/ 244871 h 268734"/>
                <a:gd name="connsiteX21" fmla="*/ 55557 w 157704"/>
                <a:gd name="connsiteY21" fmla="*/ 171114 h 268734"/>
                <a:gd name="connsiteX22" fmla="*/ 118725 w 157704"/>
                <a:gd name="connsiteY22" fmla="*/ 171114 h 268734"/>
                <a:gd name="connsiteX23" fmla="*/ 157697 w 157704"/>
                <a:gd name="connsiteY23" fmla="*/ 132114 h 268734"/>
                <a:gd name="connsiteX24" fmla="*/ 73261 w 157704"/>
                <a:gd name="connsiteY24" fmla="*/ 65714 h 268734"/>
                <a:gd name="connsiteX25" fmla="*/ 67849 w 157704"/>
                <a:gd name="connsiteY25" fmla="*/ 67465 h 268734"/>
                <a:gd name="connsiteX26" fmla="*/ 23900 w 157704"/>
                <a:gd name="connsiteY26" fmla="*/ 67465 h 268734"/>
                <a:gd name="connsiteX27" fmla="*/ 13920 w 157704"/>
                <a:gd name="connsiteY27" fmla="*/ 59319 h 268734"/>
                <a:gd name="connsiteX28" fmla="*/ 22014 w 157704"/>
                <a:gd name="connsiteY28" fmla="*/ 49287 h 268734"/>
                <a:gd name="connsiteX29" fmla="*/ 22987 w 157704"/>
                <a:gd name="connsiteY29" fmla="*/ 49235 h 268734"/>
                <a:gd name="connsiteX30" fmla="*/ 64887 w 157704"/>
                <a:gd name="connsiteY30" fmla="*/ 49235 h 268734"/>
                <a:gd name="connsiteX31" fmla="*/ 88003 w 157704"/>
                <a:gd name="connsiteY31" fmla="*/ 32286 h 268734"/>
                <a:gd name="connsiteX32" fmla="*/ 99609 w 157704"/>
                <a:gd name="connsiteY32" fmla="*/ 22492 h 268734"/>
                <a:gd name="connsiteX33" fmla="*/ 102253 w 157704"/>
                <a:gd name="connsiteY33" fmla="*/ 20118 h 268734"/>
                <a:gd name="connsiteX34" fmla="*/ 121279 w 157704"/>
                <a:gd name="connsiteY34" fmla="*/ 13966 h 268734"/>
                <a:gd name="connsiteX35" fmla="*/ 143855 w 157704"/>
                <a:gd name="connsiteY35" fmla="*/ 40134 h 268734"/>
                <a:gd name="connsiteX36" fmla="*/ 143855 w 157704"/>
                <a:gd name="connsiteY36" fmla="*/ 132114 h 268734"/>
                <a:gd name="connsiteX37" fmla="*/ 118704 w 157704"/>
                <a:gd name="connsiteY37" fmla="*/ 157272 h 268734"/>
                <a:gd name="connsiteX38" fmla="*/ 41715 w 157704"/>
                <a:gd name="connsiteY38" fmla="*/ 157272 h 268734"/>
                <a:gd name="connsiteX39" fmla="*/ 41715 w 157704"/>
                <a:gd name="connsiteY39" fmla="*/ 244871 h 268734"/>
                <a:gd name="connsiteX40" fmla="*/ 33569 w 157704"/>
                <a:gd name="connsiteY40" fmla="*/ 254851 h 268734"/>
                <a:gd name="connsiteX41" fmla="*/ 26496 w 157704"/>
                <a:gd name="connsiteY41" fmla="*/ 252547 h 268734"/>
                <a:gd name="connsiteX42" fmla="*/ 23492 w 157704"/>
                <a:gd name="connsiteY42" fmla="*/ 245785 h 268734"/>
                <a:gd name="connsiteX43" fmla="*/ 23492 w 157704"/>
                <a:gd name="connsiteY43" fmla="*/ 147963 h 268734"/>
                <a:gd name="connsiteX44" fmla="*/ 32614 w 157704"/>
                <a:gd name="connsiteY44" fmla="*/ 138848 h 268734"/>
                <a:gd name="connsiteX45" fmla="*/ 94024 w 157704"/>
                <a:gd name="connsiteY45" fmla="*/ 138848 h 268734"/>
                <a:gd name="connsiteX46" fmla="*/ 94024 w 157704"/>
                <a:gd name="connsiteY46" fmla="*/ 67562 h 268734"/>
                <a:gd name="connsiteX47" fmla="*/ 104406 w 157704"/>
                <a:gd name="connsiteY47" fmla="*/ 59949 h 268734"/>
                <a:gd name="connsiteX48" fmla="*/ 105866 w 157704"/>
                <a:gd name="connsiteY48" fmla="*/ 50266 h 268734"/>
                <a:gd name="connsiteX49" fmla="*/ 96183 w 157704"/>
                <a:gd name="connsiteY49" fmla="*/ 48806 h 268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157704" h="268734">
                  <a:moveTo>
                    <a:pt x="157697" y="132114"/>
                  </a:moveTo>
                  <a:lnTo>
                    <a:pt x="157697" y="40259"/>
                  </a:lnTo>
                  <a:cubicBezTo>
                    <a:pt x="158078" y="19952"/>
                    <a:pt x="143028" y="2653"/>
                    <a:pt x="122864" y="221"/>
                  </a:cubicBezTo>
                  <a:cubicBezTo>
                    <a:pt x="112007" y="-943"/>
                    <a:pt x="101164" y="2534"/>
                    <a:pt x="93007" y="9792"/>
                  </a:cubicBezTo>
                  <a:lnTo>
                    <a:pt x="90307" y="12228"/>
                  </a:lnTo>
                  <a:cubicBezTo>
                    <a:pt x="86954" y="15370"/>
                    <a:pt x="83443" y="18338"/>
                    <a:pt x="79787" y="21122"/>
                  </a:cubicBezTo>
                  <a:lnTo>
                    <a:pt x="60333" y="35393"/>
                  </a:lnTo>
                  <a:lnTo>
                    <a:pt x="22959" y="35393"/>
                  </a:lnTo>
                  <a:cubicBezTo>
                    <a:pt x="10276" y="35396"/>
                    <a:pt x="-3" y="45680"/>
                    <a:pt x="0" y="58362"/>
                  </a:cubicBezTo>
                  <a:cubicBezTo>
                    <a:pt x="1" y="59142"/>
                    <a:pt x="40" y="59920"/>
                    <a:pt x="120" y="60696"/>
                  </a:cubicBezTo>
                  <a:cubicBezTo>
                    <a:pt x="1669" y="72594"/>
                    <a:pt x="11876" y="81450"/>
                    <a:pt x="23873" y="81307"/>
                  </a:cubicBezTo>
                  <a:lnTo>
                    <a:pt x="67863" y="81307"/>
                  </a:lnTo>
                  <a:cubicBezTo>
                    <a:pt x="72219" y="81320"/>
                    <a:pt x="76491" y="80099"/>
                    <a:pt x="80182" y="77784"/>
                  </a:cubicBezTo>
                  <a:lnTo>
                    <a:pt x="80182" y="125041"/>
                  </a:lnTo>
                  <a:lnTo>
                    <a:pt x="32614" y="125041"/>
                  </a:lnTo>
                  <a:cubicBezTo>
                    <a:pt x="19940" y="125056"/>
                    <a:pt x="9669" y="135324"/>
                    <a:pt x="9650" y="147998"/>
                  </a:cubicBezTo>
                  <a:lnTo>
                    <a:pt x="9650" y="245785"/>
                  </a:lnTo>
                  <a:cubicBezTo>
                    <a:pt x="9646" y="258456"/>
                    <a:pt x="19915" y="268731"/>
                    <a:pt x="32586" y="268735"/>
                  </a:cubicBezTo>
                  <a:cubicBezTo>
                    <a:pt x="32609" y="268735"/>
                    <a:pt x="32633" y="268735"/>
                    <a:pt x="32655" y="268735"/>
                  </a:cubicBezTo>
                  <a:cubicBezTo>
                    <a:pt x="33417" y="268735"/>
                    <a:pt x="34178" y="268735"/>
                    <a:pt x="34953" y="268624"/>
                  </a:cubicBezTo>
                  <a:cubicBezTo>
                    <a:pt x="46851" y="267077"/>
                    <a:pt x="55707" y="256868"/>
                    <a:pt x="55557" y="244871"/>
                  </a:cubicBezTo>
                  <a:lnTo>
                    <a:pt x="55557" y="171114"/>
                  </a:lnTo>
                  <a:lnTo>
                    <a:pt x="118725" y="171114"/>
                  </a:lnTo>
                  <a:cubicBezTo>
                    <a:pt x="140245" y="171080"/>
                    <a:pt x="157679" y="153634"/>
                    <a:pt x="157697" y="132114"/>
                  </a:cubicBezTo>
                  <a:close/>
                  <a:moveTo>
                    <a:pt x="73261" y="65714"/>
                  </a:moveTo>
                  <a:cubicBezTo>
                    <a:pt x="71683" y="66846"/>
                    <a:pt x="69791" y="67458"/>
                    <a:pt x="67849" y="67465"/>
                  </a:cubicBezTo>
                  <a:lnTo>
                    <a:pt x="23900" y="67465"/>
                  </a:lnTo>
                  <a:cubicBezTo>
                    <a:pt x="18994" y="67659"/>
                    <a:pt x="14713" y="64164"/>
                    <a:pt x="13920" y="59319"/>
                  </a:cubicBezTo>
                  <a:cubicBezTo>
                    <a:pt x="13385" y="54314"/>
                    <a:pt x="17009" y="49822"/>
                    <a:pt x="22014" y="49287"/>
                  </a:cubicBezTo>
                  <a:cubicBezTo>
                    <a:pt x="22338" y="49252"/>
                    <a:pt x="22662" y="49235"/>
                    <a:pt x="22987" y="49235"/>
                  </a:cubicBezTo>
                  <a:lnTo>
                    <a:pt x="64887" y="49235"/>
                  </a:lnTo>
                  <a:lnTo>
                    <a:pt x="88003" y="32286"/>
                  </a:lnTo>
                  <a:cubicBezTo>
                    <a:pt x="92038" y="29224"/>
                    <a:pt x="95912" y="25955"/>
                    <a:pt x="99609" y="22492"/>
                  </a:cubicBezTo>
                  <a:lnTo>
                    <a:pt x="102253" y="20118"/>
                  </a:lnTo>
                  <a:cubicBezTo>
                    <a:pt x="107441" y="15472"/>
                    <a:pt x="114352" y="13236"/>
                    <a:pt x="121279" y="13966"/>
                  </a:cubicBezTo>
                  <a:cubicBezTo>
                    <a:pt x="134406" y="15600"/>
                    <a:pt x="144163" y="26909"/>
                    <a:pt x="143855" y="40134"/>
                  </a:cubicBezTo>
                  <a:lnTo>
                    <a:pt x="143855" y="132114"/>
                  </a:lnTo>
                  <a:cubicBezTo>
                    <a:pt x="143840" y="146000"/>
                    <a:pt x="132590" y="157253"/>
                    <a:pt x="118704" y="157272"/>
                  </a:cubicBezTo>
                  <a:lnTo>
                    <a:pt x="41715" y="157272"/>
                  </a:lnTo>
                  <a:lnTo>
                    <a:pt x="41715" y="244871"/>
                  </a:lnTo>
                  <a:cubicBezTo>
                    <a:pt x="41925" y="249782"/>
                    <a:pt x="38423" y="254073"/>
                    <a:pt x="33569" y="254851"/>
                  </a:cubicBezTo>
                  <a:cubicBezTo>
                    <a:pt x="30988" y="255149"/>
                    <a:pt x="28406" y="254307"/>
                    <a:pt x="26496" y="252547"/>
                  </a:cubicBezTo>
                  <a:cubicBezTo>
                    <a:pt x="24575" y="250825"/>
                    <a:pt x="23482" y="248364"/>
                    <a:pt x="23492" y="245785"/>
                  </a:cubicBezTo>
                  <a:lnTo>
                    <a:pt x="23492" y="147963"/>
                  </a:lnTo>
                  <a:cubicBezTo>
                    <a:pt x="23500" y="142930"/>
                    <a:pt x="27580" y="138853"/>
                    <a:pt x="32614" y="138848"/>
                  </a:cubicBezTo>
                  <a:lnTo>
                    <a:pt x="94024" y="138848"/>
                  </a:lnTo>
                  <a:lnTo>
                    <a:pt x="94024" y="67562"/>
                  </a:lnTo>
                  <a:lnTo>
                    <a:pt x="104406" y="59949"/>
                  </a:lnTo>
                  <a:cubicBezTo>
                    <a:pt x="107483" y="57678"/>
                    <a:pt x="108137" y="53343"/>
                    <a:pt x="105866" y="50266"/>
                  </a:cubicBezTo>
                  <a:cubicBezTo>
                    <a:pt x="103595" y="47189"/>
                    <a:pt x="99260" y="46535"/>
                    <a:pt x="96183" y="48806"/>
                  </a:cubicBezTo>
                  <a:close/>
                </a:path>
              </a:pathLst>
            </a:custGeom>
            <a:solidFill>
              <a:srgbClr val="7F7F7F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B67BE1F-2011-4077-9EB6-7310B48A82C2}"/>
                </a:ext>
              </a:extLst>
            </p:cNvPr>
            <p:cNvSpPr/>
            <p:nvPr/>
          </p:nvSpPr>
          <p:spPr>
            <a:xfrm>
              <a:off x="6540456" y="2510031"/>
              <a:ext cx="69210" cy="69210"/>
            </a:xfrm>
            <a:custGeom>
              <a:avLst/>
              <a:gdLst>
                <a:gd name="connsiteX0" fmla="*/ 34605 w 69210"/>
                <a:gd name="connsiteY0" fmla="*/ 69210 h 69210"/>
                <a:gd name="connsiteX1" fmla="*/ 69210 w 69210"/>
                <a:gd name="connsiteY1" fmla="*/ 34605 h 69210"/>
                <a:gd name="connsiteX2" fmla="*/ 34605 w 69210"/>
                <a:gd name="connsiteY2" fmla="*/ 0 h 69210"/>
                <a:gd name="connsiteX3" fmla="*/ 0 w 69210"/>
                <a:gd name="connsiteY3" fmla="*/ 34605 h 69210"/>
                <a:gd name="connsiteX4" fmla="*/ 34605 w 69210"/>
                <a:gd name="connsiteY4" fmla="*/ 69210 h 69210"/>
                <a:gd name="connsiteX5" fmla="*/ 34605 w 69210"/>
                <a:gd name="connsiteY5" fmla="*/ 13842 h 69210"/>
                <a:gd name="connsiteX6" fmla="*/ 55368 w 69210"/>
                <a:gd name="connsiteY6" fmla="*/ 34605 h 69210"/>
                <a:gd name="connsiteX7" fmla="*/ 34605 w 69210"/>
                <a:gd name="connsiteY7" fmla="*/ 55368 h 69210"/>
                <a:gd name="connsiteX8" fmla="*/ 13842 w 69210"/>
                <a:gd name="connsiteY8" fmla="*/ 34605 h 69210"/>
                <a:gd name="connsiteX9" fmla="*/ 34605 w 69210"/>
                <a:gd name="connsiteY9" fmla="*/ 13842 h 69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9210" h="69210">
                  <a:moveTo>
                    <a:pt x="34605" y="69210"/>
                  </a:moveTo>
                  <a:cubicBezTo>
                    <a:pt x="53717" y="69210"/>
                    <a:pt x="69210" y="53717"/>
                    <a:pt x="69210" y="34605"/>
                  </a:cubicBezTo>
                  <a:cubicBezTo>
                    <a:pt x="69210" y="15493"/>
                    <a:pt x="53717" y="0"/>
                    <a:pt x="34605" y="0"/>
                  </a:cubicBezTo>
                  <a:cubicBezTo>
                    <a:pt x="15493" y="0"/>
                    <a:pt x="0" y="15493"/>
                    <a:pt x="0" y="34605"/>
                  </a:cubicBezTo>
                  <a:cubicBezTo>
                    <a:pt x="0" y="53717"/>
                    <a:pt x="15493" y="69210"/>
                    <a:pt x="34605" y="69210"/>
                  </a:cubicBezTo>
                  <a:close/>
                  <a:moveTo>
                    <a:pt x="34605" y="13842"/>
                  </a:moveTo>
                  <a:cubicBezTo>
                    <a:pt x="46072" y="13842"/>
                    <a:pt x="55368" y="23138"/>
                    <a:pt x="55368" y="34605"/>
                  </a:cubicBezTo>
                  <a:cubicBezTo>
                    <a:pt x="55368" y="46072"/>
                    <a:pt x="46072" y="55368"/>
                    <a:pt x="34605" y="55368"/>
                  </a:cubicBezTo>
                  <a:cubicBezTo>
                    <a:pt x="23138" y="55368"/>
                    <a:pt x="13842" y="46072"/>
                    <a:pt x="13842" y="34605"/>
                  </a:cubicBezTo>
                  <a:cubicBezTo>
                    <a:pt x="13842" y="23138"/>
                    <a:pt x="23138" y="13842"/>
                    <a:pt x="34605" y="13842"/>
                  </a:cubicBezTo>
                  <a:close/>
                </a:path>
              </a:pathLst>
            </a:custGeom>
            <a:solidFill>
              <a:srgbClr val="7F7F7F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F529A2E1-04AC-48B7-81D1-CD5CB446C5FC}"/>
                </a:ext>
              </a:extLst>
            </p:cNvPr>
            <p:cNvSpPr/>
            <p:nvPr/>
          </p:nvSpPr>
          <p:spPr>
            <a:xfrm>
              <a:off x="6519693" y="2626304"/>
              <a:ext cx="124578" cy="235314"/>
            </a:xfrm>
            <a:custGeom>
              <a:avLst/>
              <a:gdLst>
                <a:gd name="connsiteX0" fmla="*/ 117657 w 124578"/>
                <a:gd name="connsiteY0" fmla="*/ 0 h 235314"/>
                <a:gd name="connsiteX1" fmla="*/ 110736 w 124578"/>
                <a:gd name="connsiteY1" fmla="*/ 6921 h 235314"/>
                <a:gd name="connsiteX2" fmla="*/ 110736 w 124578"/>
                <a:gd name="connsiteY2" fmla="*/ 96894 h 235314"/>
                <a:gd name="connsiteX3" fmla="*/ 55368 w 124578"/>
                <a:gd name="connsiteY3" fmla="*/ 152262 h 235314"/>
                <a:gd name="connsiteX4" fmla="*/ 6921 w 124578"/>
                <a:gd name="connsiteY4" fmla="*/ 152262 h 235314"/>
                <a:gd name="connsiteX5" fmla="*/ 0 w 124578"/>
                <a:gd name="connsiteY5" fmla="*/ 159183 h 235314"/>
                <a:gd name="connsiteX6" fmla="*/ 6921 w 124578"/>
                <a:gd name="connsiteY6" fmla="*/ 166104 h 235314"/>
                <a:gd name="connsiteX7" fmla="*/ 55368 w 124578"/>
                <a:gd name="connsiteY7" fmla="*/ 166104 h 235314"/>
                <a:gd name="connsiteX8" fmla="*/ 55368 w 124578"/>
                <a:gd name="connsiteY8" fmla="*/ 221472 h 235314"/>
                <a:gd name="connsiteX9" fmla="*/ 20763 w 124578"/>
                <a:gd name="connsiteY9" fmla="*/ 221472 h 235314"/>
                <a:gd name="connsiteX10" fmla="*/ 20763 w 124578"/>
                <a:gd name="connsiteY10" fmla="*/ 235314 h 235314"/>
                <a:gd name="connsiteX11" fmla="*/ 103815 w 124578"/>
                <a:gd name="connsiteY11" fmla="*/ 235314 h 235314"/>
                <a:gd name="connsiteX12" fmla="*/ 103815 w 124578"/>
                <a:gd name="connsiteY12" fmla="*/ 221472 h 235314"/>
                <a:gd name="connsiteX13" fmla="*/ 69210 w 124578"/>
                <a:gd name="connsiteY13" fmla="*/ 221472 h 235314"/>
                <a:gd name="connsiteX14" fmla="*/ 69210 w 124578"/>
                <a:gd name="connsiteY14" fmla="*/ 164720 h 235314"/>
                <a:gd name="connsiteX15" fmla="*/ 124578 w 124578"/>
                <a:gd name="connsiteY15" fmla="*/ 96894 h 235314"/>
                <a:gd name="connsiteX16" fmla="*/ 124578 w 124578"/>
                <a:gd name="connsiteY16" fmla="*/ 6921 h 235314"/>
                <a:gd name="connsiteX17" fmla="*/ 117657 w 124578"/>
                <a:gd name="connsiteY17" fmla="*/ 0 h 235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24578" h="235314">
                  <a:moveTo>
                    <a:pt x="117657" y="0"/>
                  </a:moveTo>
                  <a:cubicBezTo>
                    <a:pt x="113835" y="0"/>
                    <a:pt x="110736" y="3099"/>
                    <a:pt x="110736" y="6921"/>
                  </a:cubicBezTo>
                  <a:lnTo>
                    <a:pt x="110736" y="96894"/>
                  </a:lnTo>
                  <a:cubicBezTo>
                    <a:pt x="110702" y="127459"/>
                    <a:pt x="85933" y="152228"/>
                    <a:pt x="55368" y="152262"/>
                  </a:cubicBezTo>
                  <a:lnTo>
                    <a:pt x="6921" y="152262"/>
                  </a:lnTo>
                  <a:cubicBezTo>
                    <a:pt x="3099" y="152262"/>
                    <a:pt x="0" y="155361"/>
                    <a:pt x="0" y="159183"/>
                  </a:cubicBezTo>
                  <a:cubicBezTo>
                    <a:pt x="0" y="163006"/>
                    <a:pt x="3099" y="166104"/>
                    <a:pt x="6921" y="166104"/>
                  </a:cubicBezTo>
                  <a:lnTo>
                    <a:pt x="55368" y="166104"/>
                  </a:lnTo>
                  <a:lnTo>
                    <a:pt x="55368" y="221472"/>
                  </a:lnTo>
                  <a:lnTo>
                    <a:pt x="20763" y="221472"/>
                  </a:lnTo>
                  <a:lnTo>
                    <a:pt x="20763" y="235314"/>
                  </a:lnTo>
                  <a:lnTo>
                    <a:pt x="103815" y="235314"/>
                  </a:lnTo>
                  <a:lnTo>
                    <a:pt x="103815" y="221472"/>
                  </a:lnTo>
                  <a:lnTo>
                    <a:pt x="69210" y="221472"/>
                  </a:lnTo>
                  <a:lnTo>
                    <a:pt x="69210" y="164720"/>
                  </a:lnTo>
                  <a:cubicBezTo>
                    <a:pt x="101414" y="158100"/>
                    <a:pt x="124539" y="129771"/>
                    <a:pt x="124578" y="96894"/>
                  </a:cubicBezTo>
                  <a:lnTo>
                    <a:pt x="124578" y="6921"/>
                  </a:lnTo>
                  <a:cubicBezTo>
                    <a:pt x="124578" y="3099"/>
                    <a:pt x="121480" y="0"/>
                    <a:pt x="117657" y="0"/>
                  </a:cubicBezTo>
                  <a:close/>
                </a:path>
              </a:pathLst>
            </a:custGeom>
            <a:solidFill>
              <a:srgbClr val="7F7F7F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2" name="Graphic 110" descr="Bar graph with upward trend outline">
            <a:extLst>
              <a:ext uri="{FF2B5EF4-FFF2-40B4-BE49-F238E27FC236}">
                <a16:creationId xmlns:a16="http://schemas.microsoft.com/office/drawing/2014/main" id="{1188997D-B224-428E-8D7A-5DDBBFDC2234}"/>
              </a:ext>
            </a:extLst>
          </p:cNvPr>
          <p:cNvGrpSpPr/>
          <p:nvPr/>
        </p:nvGrpSpPr>
        <p:grpSpPr>
          <a:xfrm>
            <a:off x="6152880" y="4363166"/>
            <a:ext cx="470628" cy="470628"/>
            <a:chOff x="6152880" y="4363166"/>
            <a:chExt cx="470628" cy="470628"/>
          </a:xfrm>
          <a:solidFill>
            <a:srgbClr val="7F7F7F"/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442CFE02-92A9-4CB0-8649-67286F0B0D84}"/>
                </a:ext>
              </a:extLst>
            </p:cNvPr>
            <p:cNvSpPr/>
            <p:nvPr/>
          </p:nvSpPr>
          <p:spPr>
            <a:xfrm>
              <a:off x="6152880" y="4363166"/>
              <a:ext cx="470421" cy="470628"/>
            </a:xfrm>
            <a:custGeom>
              <a:avLst/>
              <a:gdLst>
                <a:gd name="connsiteX0" fmla="*/ 470421 w 470421"/>
                <a:gd name="connsiteY0" fmla="*/ 456787 h 470628"/>
                <a:gd name="connsiteX1" fmla="*/ 13842 w 470421"/>
                <a:gd name="connsiteY1" fmla="*/ 456787 h 470628"/>
                <a:gd name="connsiteX2" fmla="*/ 13842 w 470421"/>
                <a:gd name="connsiteY2" fmla="*/ 0 h 470628"/>
                <a:gd name="connsiteX3" fmla="*/ 0 w 470421"/>
                <a:gd name="connsiteY3" fmla="*/ 0 h 470628"/>
                <a:gd name="connsiteX4" fmla="*/ 0 w 470421"/>
                <a:gd name="connsiteY4" fmla="*/ 470629 h 470628"/>
                <a:gd name="connsiteX5" fmla="*/ 470421 w 470421"/>
                <a:gd name="connsiteY5" fmla="*/ 470629 h 470628"/>
                <a:gd name="connsiteX6" fmla="*/ 470421 w 470421"/>
                <a:gd name="connsiteY6" fmla="*/ 456787 h 47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70421" h="470628">
                  <a:moveTo>
                    <a:pt x="470421" y="456787"/>
                  </a:moveTo>
                  <a:lnTo>
                    <a:pt x="13842" y="456787"/>
                  </a:lnTo>
                  <a:lnTo>
                    <a:pt x="13842" y="0"/>
                  </a:lnTo>
                  <a:lnTo>
                    <a:pt x="0" y="0"/>
                  </a:lnTo>
                  <a:lnTo>
                    <a:pt x="0" y="470629"/>
                  </a:lnTo>
                  <a:lnTo>
                    <a:pt x="470421" y="470629"/>
                  </a:lnTo>
                  <a:lnTo>
                    <a:pt x="470421" y="456787"/>
                  </a:lnTo>
                  <a:close/>
                </a:path>
              </a:pathLst>
            </a:custGeom>
            <a:solidFill>
              <a:srgbClr val="7F7F7F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B301B84-39C1-4064-99B4-3377CD38FBF0}"/>
                </a:ext>
              </a:extLst>
            </p:cNvPr>
            <p:cNvSpPr/>
            <p:nvPr/>
          </p:nvSpPr>
          <p:spPr>
            <a:xfrm>
              <a:off x="6512772" y="4363166"/>
              <a:ext cx="110736" cy="415260"/>
            </a:xfrm>
            <a:custGeom>
              <a:avLst/>
              <a:gdLst>
                <a:gd name="connsiteX0" fmla="*/ 110736 w 110736"/>
                <a:gd name="connsiteY0" fmla="*/ 0 h 415260"/>
                <a:gd name="connsiteX1" fmla="*/ 0 w 110736"/>
                <a:gd name="connsiteY1" fmla="*/ 0 h 415260"/>
                <a:gd name="connsiteX2" fmla="*/ 0 w 110736"/>
                <a:gd name="connsiteY2" fmla="*/ 415261 h 415260"/>
                <a:gd name="connsiteX3" fmla="*/ 110736 w 110736"/>
                <a:gd name="connsiteY3" fmla="*/ 415261 h 415260"/>
                <a:gd name="connsiteX4" fmla="*/ 96894 w 110736"/>
                <a:gd name="connsiteY4" fmla="*/ 401419 h 415260"/>
                <a:gd name="connsiteX5" fmla="*/ 13842 w 110736"/>
                <a:gd name="connsiteY5" fmla="*/ 401419 h 415260"/>
                <a:gd name="connsiteX6" fmla="*/ 13842 w 110736"/>
                <a:gd name="connsiteY6" fmla="*/ 13842 h 415260"/>
                <a:gd name="connsiteX7" fmla="*/ 96894 w 110736"/>
                <a:gd name="connsiteY7" fmla="*/ 13842 h 415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736" h="415260">
                  <a:moveTo>
                    <a:pt x="110736" y="0"/>
                  </a:moveTo>
                  <a:lnTo>
                    <a:pt x="0" y="0"/>
                  </a:lnTo>
                  <a:lnTo>
                    <a:pt x="0" y="415261"/>
                  </a:lnTo>
                  <a:lnTo>
                    <a:pt x="110736" y="415261"/>
                  </a:lnTo>
                  <a:close/>
                  <a:moveTo>
                    <a:pt x="96894" y="401419"/>
                  </a:moveTo>
                  <a:lnTo>
                    <a:pt x="13842" y="401419"/>
                  </a:lnTo>
                  <a:lnTo>
                    <a:pt x="13842" y="13842"/>
                  </a:lnTo>
                  <a:lnTo>
                    <a:pt x="96894" y="13842"/>
                  </a:lnTo>
                  <a:close/>
                </a:path>
              </a:pathLst>
            </a:custGeom>
            <a:solidFill>
              <a:srgbClr val="7F7F7F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2790B8D6-AFCA-421C-9D01-7BEF4F5DBCC7}"/>
                </a:ext>
              </a:extLst>
            </p:cNvPr>
            <p:cNvSpPr/>
            <p:nvPr/>
          </p:nvSpPr>
          <p:spPr>
            <a:xfrm>
              <a:off x="6360510" y="4515428"/>
              <a:ext cx="110736" cy="262998"/>
            </a:xfrm>
            <a:custGeom>
              <a:avLst/>
              <a:gdLst>
                <a:gd name="connsiteX0" fmla="*/ 0 w 110736"/>
                <a:gd name="connsiteY0" fmla="*/ 262998 h 262998"/>
                <a:gd name="connsiteX1" fmla="*/ 110736 w 110736"/>
                <a:gd name="connsiteY1" fmla="*/ 262998 h 262998"/>
                <a:gd name="connsiteX2" fmla="*/ 110736 w 110736"/>
                <a:gd name="connsiteY2" fmla="*/ 0 h 262998"/>
                <a:gd name="connsiteX3" fmla="*/ 0 w 110736"/>
                <a:gd name="connsiteY3" fmla="*/ 0 h 262998"/>
                <a:gd name="connsiteX4" fmla="*/ 13842 w 110736"/>
                <a:gd name="connsiteY4" fmla="*/ 13842 h 262998"/>
                <a:gd name="connsiteX5" fmla="*/ 96894 w 110736"/>
                <a:gd name="connsiteY5" fmla="*/ 13842 h 262998"/>
                <a:gd name="connsiteX6" fmla="*/ 96894 w 110736"/>
                <a:gd name="connsiteY6" fmla="*/ 249156 h 262998"/>
                <a:gd name="connsiteX7" fmla="*/ 13842 w 110736"/>
                <a:gd name="connsiteY7" fmla="*/ 249156 h 262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736" h="262998">
                  <a:moveTo>
                    <a:pt x="0" y="262998"/>
                  </a:moveTo>
                  <a:lnTo>
                    <a:pt x="110736" y="262998"/>
                  </a:lnTo>
                  <a:lnTo>
                    <a:pt x="110736" y="0"/>
                  </a:lnTo>
                  <a:lnTo>
                    <a:pt x="0" y="0"/>
                  </a:lnTo>
                  <a:close/>
                  <a:moveTo>
                    <a:pt x="13842" y="13842"/>
                  </a:moveTo>
                  <a:lnTo>
                    <a:pt x="96894" y="13842"/>
                  </a:lnTo>
                  <a:lnTo>
                    <a:pt x="96894" y="249156"/>
                  </a:lnTo>
                  <a:lnTo>
                    <a:pt x="13842" y="249156"/>
                  </a:lnTo>
                  <a:close/>
                </a:path>
              </a:pathLst>
            </a:custGeom>
            <a:solidFill>
              <a:srgbClr val="7F7F7F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8F54ACA-5A17-4CEB-B7E8-1FD5BDD2B5B6}"/>
                </a:ext>
              </a:extLst>
            </p:cNvPr>
            <p:cNvSpPr/>
            <p:nvPr/>
          </p:nvSpPr>
          <p:spPr>
            <a:xfrm>
              <a:off x="6208248" y="4640006"/>
              <a:ext cx="110736" cy="138420"/>
            </a:xfrm>
            <a:custGeom>
              <a:avLst/>
              <a:gdLst>
                <a:gd name="connsiteX0" fmla="*/ 0 w 110736"/>
                <a:gd name="connsiteY0" fmla="*/ 138420 h 138420"/>
                <a:gd name="connsiteX1" fmla="*/ 110736 w 110736"/>
                <a:gd name="connsiteY1" fmla="*/ 138420 h 138420"/>
                <a:gd name="connsiteX2" fmla="*/ 110736 w 110736"/>
                <a:gd name="connsiteY2" fmla="*/ 0 h 138420"/>
                <a:gd name="connsiteX3" fmla="*/ 0 w 110736"/>
                <a:gd name="connsiteY3" fmla="*/ 0 h 138420"/>
                <a:gd name="connsiteX4" fmla="*/ 13842 w 110736"/>
                <a:gd name="connsiteY4" fmla="*/ 13842 h 138420"/>
                <a:gd name="connsiteX5" fmla="*/ 96894 w 110736"/>
                <a:gd name="connsiteY5" fmla="*/ 13842 h 138420"/>
                <a:gd name="connsiteX6" fmla="*/ 96894 w 110736"/>
                <a:gd name="connsiteY6" fmla="*/ 124578 h 138420"/>
                <a:gd name="connsiteX7" fmla="*/ 13842 w 110736"/>
                <a:gd name="connsiteY7" fmla="*/ 124578 h 138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736" h="138420">
                  <a:moveTo>
                    <a:pt x="0" y="138420"/>
                  </a:moveTo>
                  <a:lnTo>
                    <a:pt x="110736" y="138420"/>
                  </a:lnTo>
                  <a:lnTo>
                    <a:pt x="110736" y="0"/>
                  </a:lnTo>
                  <a:lnTo>
                    <a:pt x="0" y="0"/>
                  </a:lnTo>
                  <a:close/>
                  <a:moveTo>
                    <a:pt x="13842" y="13842"/>
                  </a:moveTo>
                  <a:lnTo>
                    <a:pt x="96894" y="13842"/>
                  </a:lnTo>
                  <a:lnTo>
                    <a:pt x="96894" y="124578"/>
                  </a:lnTo>
                  <a:lnTo>
                    <a:pt x="13842" y="124578"/>
                  </a:lnTo>
                  <a:close/>
                </a:path>
              </a:pathLst>
            </a:custGeom>
            <a:solidFill>
              <a:srgbClr val="7F7F7F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47C24CBC-C721-4FE6-8076-65CBF0A7BE6F}"/>
                </a:ext>
              </a:extLst>
            </p:cNvPr>
            <p:cNvSpPr/>
            <p:nvPr/>
          </p:nvSpPr>
          <p:spPr>
            <a:xfrm>
              <a:off x="6203355" y="4363166"/>
              <a:ext cx="226386" cy="226365"/>
            </a:xfrm>
            <a:custGeom>
              <a:avLst/>
              <a:gdLst>
                <a:gd name="connsiteX0" fmla="*/ 9786 w 226386"/>
                <a:gd name="connsiteY0" fmla="*/ 226366 h 226365"/>
                <a:gd name="connsiteX1" fmla="*/ 212427 w 226386"/>
                <a:gd name="connsiteY1" fmla="*/ 23725 h 226365"/>
                <a:gd name="connsiteX2" fmla="*/ 212524 w 226386"/>
                <a:gd name="connsiteY2" fmla="*/ 23726 h 226365"/>
                <a:gd name="connsiteX3" fmla="*/ 212544 w 226386"/>
                <a:gd name="connsiteY3" fmla="*/ 23774 h 226365"/>
                <a:gd name="connsiteX4" fmla="*/ 212544 w 226386"/>
                <a:gd name="connsiteY4" fmla="*/ 89973 h 226365"/>
                <a:gd name="connsiteX5" fmla="*/ 226386 w 226386"/>
                <a:gd name="connsiteY5" fmla="*/ 89973 h 226365"/>
                <a:gd name="connsiteX6" fmla="*/ 226386 w 226386"/>
                <a:gd name="connsiteY6" fmla="*/ 0 h 226365"/>
                <a:gd name="connsiteX7" fmla="*/ 136600 w 226386"/>
                <a:gd name="connsiteY7" fmla="*/ 0 h 226365"/>
                <a:gd name="connsiteX8" fmla="*/ 136600 w 226386"/>
                <a:gd name="connsiteY8" fmla="*/ 13842 h 226365"/>
                <a:gd name="connsiteX9" fmla="*/ 202571 w 226386"/>
                <a:gd name="connsiteY9" fmla="*/ 13842 h 226365"/>
                <a:gd name="connsiteX10" fmla="*/ 202640 w 226386"/>
                <a:gd name="connsiteY10" fmla="*/ 13912 h 226365"/>
                <a:gd name="connsiteX11" fmla="*/ 202620 w 226386"/>
                <a:gd name="connsiteY11" fmla="*/ 13960 h 226365"/>
                <a:gd name="connsiteX12" fmla="*/ 0 w 226386"/>
                <a:gd name="connsiteY12" fmla="*/ 216579 h 2263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6386" h="226365">
                  <a:moveTo>
                    <a:pt x="9786" y="226366"/>
                  </a:moveTo>
                  <a:lnTo>
                    <a:pt x="212427" y="23725"/>
                  </a:lnTo>
                  <a:cubicBezTo>
                    <a:pt x="212454" y="23698"/>
                    <a:pt x="212498" y="23699"/>
                    <a:pt x="212524" y="23726"/>
                  </a:cubicBezTo>
                  <a:cubicBezTo>
                    <a:pt x="212537" y="23739"/>
                    <a:pt x="212544" y="23756"/>
                    <a:pt x="212544" y="23774"/>
                  </a:cubicBezTo>
                  <a:lnTo>
                    <a:pt x="212544" y="89973"/>
                  </a:lnTo>
                  <a:lnTo>
                    <a:pt x="226386" y="89973"/>
                  </a:lnTo>
                  <a:lnTo>
                    <a:pt x="226386" y="0"/>
                  </a:lnTo>
                  <a:lnTo>
                    <a:pt x="136600" y="0"/>
                  </a:lnTo>
                  <a:lnTo>
                    <a:pt x="136600" y="13842"/>
                  </a:lnTo>
                  <a:lnTo>
                    <a:pt x="202571" y="13842"/>
                  </a:lnTo>
                  <a:cubicBezTo>
                    <a:pt x="202609" y="13843"/>
                    <a:pt x="202640" y="13874"/>
                    <a:pt x="202640" y="13912"/>
                  </a:cubicBezTo>
                  <a:cubicBezTo>
                    <a:pt x="202639" y="13930"/>
                    <a:pt x="202632" y="13947"/>
                    <a:pt x="202620" y="13960"/>
                  </a:cubicBezTo>
                  <a:lnTo>
                    <a:pt x="0" y="216579"/>
                  </a:lnTo>
                  <a:close/>
                </a:path>
              </a:pathLst>
            </a:custGeom>
            <a:solidFill>
              <a:srgbClr val="7F7F7F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8" name="Graphic 113" descr="Customer review outline">
            <a:extLst>
              <a:ext uri="{FF2B5EF4-FFF2-40B4-BE49-F238E27FC236}">
                <a16:creationId xmlns:a16="http://schemas.microsoft.com/office/drawing/2014/main" id="{25371215-6701-4E91-98AC-5D19FCACA36A}"/>
              </a:ext>
            </a:extLst>
          </p:cNvPr>
          <p:cNvGrpSpPr/>
          <p:nvPr/>
        </p:nvGrpSpPr>
        <p:grpSpPr>
          <a:xfrm>
            <a:off x="4211331" y="4261192"/>
            <a:ext cx="664417" cy="664417"/>
            <a:chOff x="4211331" y="4261192"/>
            <a:chExt cx="664417" cy="664417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1CC81A7-A9A9-4E0F-9A3A-030EC40097B9}"/>
                </a:ext>
              </a:extLst>
            </p:cNvPr>
            <p:cNvSpPr/>
            <p:nvPr/>
          </p:nvSpPr>
          <p:spPr>
            <a:xfrm>
              <a:off x="4294383" y="4316560"/>
              <a:ext cx="505233" cy="249156"/>
            </a:xfrm>
            <a:custGeom>
              <a:avLst/>
              <a:gdLst>
                <a:gd name="connsiteX0" fmla="*/ 27684 w 505233"/>
                <a:gd name="connsiteY0" fmla="*/ 200709 h 249156"/>
                <a:gd name="connsiteX1" fmla="*/ 131499 w 505233"/>
                <a:gd name="connsiteY1" fmla="*/ 200709 h 249156"/>
                <a:gd name="connsiteX2" fmla="*/ 131499 w 505233"/>
                <a:gd name="connsiteY2" fmla="*/ 249156 h 249156"/>
                <a:gd name="connsiteX3" fmla="*/ 179946 w 505233"/>
                <a:gd name="connsiteY3" fmla="*/ 200709 h 249156"/>
                <a:gd name="connsiteX4" fmla="*/ 221472 w 505233"/>
                <a:gd name="connsiteY4" fmla="*/ 200709 h 249156"/>
                <a:gd name="connsiteX5" fmla="*/ 249156 w 505233"/>
                <a:gd name="connsiteY5" fmla="*/ 249156 h 249156"/>
                <a:gd name="connsiteX6" fmla="*/ 276840 w 505233"/>
                <a:gd name="connsiteY6" fmla="*/ 200709 h 249156"/>
                <a:gd name="connsiteX7" fmla="*/ 318366 w 505233"/>
                <a:gd name="connsiteY7" fmla="*/ 200709 h 249156"/>
                <a:gd name="connsiteX8" fmla="*/ 366814 w 505233"/>
                <a:gd name="connsiteY8" fmla="*/ 249156 h 249156"/>
                <a:gd name="connsiteX9" fmla="*/ 366814 w 505233"/>
                <a:gd name="connsiteY9" fmla="*/ 200709 h 249156"/>
                <a:gd name="connsiteX10" fmla="*/ 477550 w 505233"/>
                <a:gd name="connsiteY10" fmla="*/ 200709 h 249156"/>
                <a:gd name="connsiteX11" fmla="*/ 505234 w 505233"/>
                <a:gd name="connsiteY11" fmla="*/ 173025 h 249156"/>
                <a:gd name="connsiteX12" fmla="*/ 505234 w 505233"/>
                <a:gd name="connsiteY12" fmla="*/ 27684 h 249156"/>
                <a:gd name="connsiteX13" fmla="*/ 477550 w 505233"/>
                <a:gd name="connsiteY13" fmla="*/ 0 h 249156"/>
                <a:gd name="connsiteX14" fmla="*/ 27684 w 505233"/>
                <a:gd name="connsiteY14" fmla="*/ 0 h 249156"/>
                <a:gd name="connsiteX15" fmla="*/ 0 w 505233"/>
                <a:gd name="connsiteY15" fmla="*/ 27684 h 249156"/>
                <a:gd name="connsiteX16" fmla="*/ 0 w 505233"/>
                <a:gd name="connsiteY16" fmla="*/ 173025 h 249156"/>
                <a:gd name="connsiteX17" fmla="*/ 27684 w 505233"/>
                <a:gd name="connsiteY17" fmla="*/ 200709 h 249156"/>
                <a:gd name="connsiteX18" fmla="*/ 13842 w 505233"/>
                <a:gd name="connsiteY18" fmla="*/ 27684 h 249156"/>
                <a:gd name="connsiteX19" fmla="*/ 27684 w 505233"/>
                <a:gd name="connsiteY19" fmla="*/ 13842 h 249156"/>
                <a:gd name="connsiteX20" fmla="*/ 477550 w 505233"/>
                <a:gd name="connsiteY20" fmla="*/ 13842 h 249156"/>
                <a:gd name="connsiteX21" fmla="*/ 491392 w 505233"/>
                <a:gd name="connsiteY21" fmla="*/ 27684 h 249156"/>
                <a:gd name="connsiteX22" fmla="*/ 491392 w 505233"/>
                <a:gd name="connsiteY22" fmla="*/ 173025 h 249156"/>
                <a:gd name="connsiteX23" fmla="*/ 477550 w 505233"/>
                <a:gd name="connsiteY23" fmla="*/ 186867 h 249156"/>
                <a:gd name="connsiteX24" fmla="*/ 352972 w 505233"/>
                <a:gd name="connsiteY24" fmla="*/ 186867 h 249156"/>
                <a:gd name="connsiteX25" fmla="*/ 352972 w 505233"/>
                <a:gd name="connsiteY25" fmla="*/ 215742 h 249156"/>
                <a:gd name="connsiteX26" fmla="*/ 328153 w 505233"/>
                <a:gd name="connsiteY26" fmla="*/ 190923 h 249156"/>
                <a:gd name="connsiteX27" fmla="*/ 324097 w 505233"/>
                <a:gd name="connsiteY27" fmla="*/ 186867 h 249156"/>
                <a:gd name="connsiteX28" fmla="*/ 268805 w 505233"/>
                <a:gd name="connsiteY28" fmla="*/ 186867 h 249156"/>
                <a:gd name="connsiteX29" fmla="*/ 264826 w 505233"/>
                <a:gd name="connsiteY29" fmla="*/ 193844 h 249156"/>
                <a:gd name="connsiteX30" fmla="*/ 249156 w 505233"/>
                <a:gd name="connsiteY30" fmla="*/ 221258 h 249156"/>
                <a:gd name="connsiteX31" fmla="*/ 233494 w 505233"/>
                <a:gd name="connsiteY31" fmla="*/ 193844 h 249156"/>
                <a:gd name="connsiteX32" fmla="*/ 229508 w 505233"/>
                <a:gd name="connsiteY32" fmla="*/ 186867 h 249156"/>
                <a:gd name="connsiteX33" fmla="*/ 174216 w 505233"/>
                <a:gd name="connsiteY33" fmla="*/ 186867 h 249156"/>
                <a:gd name="connsiteX34" fmla="*/ 170160 w 505233"/>
                <a:gd name="connsiteY34" fmla="*/ 190923 h 249156"/>
                <a:gd name="connsiteX35" fmla="*/ 145341 w 505233"/>
                <a:gd name="connsiteY35" fmla="*/ 215742 h 249156"/>
                <a:gd name="connsiteX36" fmla="*/ 145341 w 505233"/>
                <a:gd name="connsiteY36" fmla="*/ 186867 h 249156"/>
                <a:gd name="connsiteX37" fmla="*/ 27684 w 505233"/>
                <a:gd name="connsiteY37" fmla="*/ 186867 h 249156"/>
                <a:gd name="connsiteX38" fmla="*/ 13842 w 505233"/>
                <a:gd name="connsiteY38" fmla="*/ 173025 h 249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505233" h="249156">
                  <a:moveTo>
                    <a:pt x="27684" y="200709"/>
                  </a:moveTo>
                  <a:lnTo>
                    <a:pt x="131499" y="200709"/>
                  </a:lnTo>
                  <a:lnTo>
                    <a:pt x="131499" y="249156"/>
                  </a:lnTo>
                  <a:lnTo>
                    <a:pt x="179946" y="200709"/>
                  </a:lnTo>
                  <a:lnTo>
                    <a:pt x="221472" y="200709"/>
                  </a:lnTo>
                  <a:lnTo>
                    <a:pt x="249156" y="249156"/>
                  </a:lnTo>
                  <a:lnTo>
                    <a:pt x="276840" y="200709"/>
                  </a:lnTo>
                  <a:lnTo>
                    <a:pt x="318366" y="200709"/>
                  </a:lnTo>
                  <a:lnTo>
                    <a:pt x="366814" y="249156"/>
                  </a:lnTo>
                  <a:lnTo>
                    <a:pt x="366814" y="200709"/>
                  </a:lnTo>
                  <a:lnTo>
                    <a:pt x="477550" y="200709"/>
                  </a:lnTo>
                  <a:cubicBezTo>
                    <a:pt x="492839" y="200709"/>
                    <a:pt x="505234" y="188314"/>
                    <a:pt x="505234" y="173025"/>
                  </a:cubicBezTo>
                  <a:lnTo>
                    <a:pt x="505234" y="27684"/>
                  </a:lnTo>
                  <a:cubicBezTo>
                    <a:pt x="505234" y="12395"/>
                    <a:pt x="492839" y="0"/>
                    <a:pt x="477550" y="0"/>
                  </a:cubicBezTo>
                  <a:lnTo>
                    <a:pt x="27684" y="0"/>
                  </a:lnTo>
                  <a:cubicBezTo>
                    <a:pt x="12395" y="0"/>
                    <a:pt x="0" y="12395"/>
                    <a:pt x="0" y="27684"/>
                  </a:cubicBezTo>
                  <a:lnTo>
                    <a:pt x="0" y="173025"/>
                  </a:lnTo>
                  <a:cubicBezTo>
                    <a:pt x="0" y="188314"/>
                    <a:pt x="12395" y="200709"/>
                    <a:pt x="27684" y="200709"/>
                  </a:cubicBezTo>
                  <a:close/>
                  <a:moveTo>
                    <a:pt x="13842" y="27684"/>
                  </a:moveTo>
                  <a:cubicBezTo>
                    <a:pt x="13842" y="20039"/>
                    <a:pt x="20039" y="13842"/>
                    <a:pt x="27684" y="13842"/>
                  </a:cubicBezTo>
                  <a:lnTo>
                    <a:pt x="477550" y="13842"/>
                  </a:lnTo>
                  <a:cubicBezTo>
                    <a:pt x="485195" y="13842"/>
                    <a:pt x="491392" y="20039"/>
                    <a:pt x="491392" y="27684"/>
                  </a:cubicBezTo>
                  <a:lnTo>
                    <a:pt x="491392" y="173025"/>
                  </a:lnTo>
                  <a:cubicBezTo>
                    <a:pt x="491392" y="180670"/>
                    <a:pt x="485195" y="186867"/>
                    <a:pt x="477550" y="186867"/>
                  </a:cubicBezTo>
                  <a:lnTo>
                    <a:pt x="352972" y="186867"/>
                  </a:lnTo>
                  <a:lnTo>
                    <a:pt x="352972" y="215742"/>
                  </a:lnTo>
                  <a:lnTo>
                    <a:pt x="328153" y="190923"/>
                  </a:lnTo>
                  <a:lnTo>
                    <a:pt x="324097" y="186867"/>
                  </a:lnTo>
                  <a:lnTo>
                    <a:pt x="268805" y="186867"/>
                  </a:lnTo>
                  <a:lnTo>
                    <a:pt x="264826" y="193844"/>
                  </a:lnTo>
                  <a:lnTo>
                    <a:pt x="249156" y="221258"/>
                  </a:lnTo>
                  <a:lnTo>
                    <a:pt x="233494" y="193844"/>
                  </a:lnTo>
                  <a:lnTo>
                    <a:pt x="229508" y="186867"/>
                  </a:lnTo>
                  <a:lnTo>
                    <a:pt x="174216" y="186867"/>
                  </a:lnTo>
                  <a:lnTo>
                    <a:pt x="170160" y="190923"/>
                  </a:lnTo>
                  <a:lnTo>
                    <a:pt x="145341" y="215742"/>
                  </a:lnTo>
                  <a:lnTo>
                    <a:pt x="145341" y="186867"/>
                  </a:lnTo>
                  <a:lnTo>
                    <a:pt x="27684" y="186867"/>
                  </a:lnTo>
                  <a:cubicBezTo>
                    <a:pt x="20039" y="186867"/>
                    <a:pt x="13842" y="180670"/>
                    <a:pt x="13842" y="173025"/>
                  </a:cubicBezTo>
                  <a:close/>
                </a:path>
              </a:pathLst>
            </a:custGeom>
            <a:solidFill>
              <a:srgbClr val="7F7F7F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AA06CD8-5661-4543-B0D7-084670AA1410}"/>
                </a:ext>
              </a:extLst>
            </p:cNvPr>
            <p:cNvSpPr/>
            <p:nvPr/>
          </p:nvSpPr>
          <p:spPr>
            <a:xfrm>
              <a:off x="4363593" y="4378849"/>
              <a:ext cx="325287" cy="13842"/>
            </a:xfrm>
            <a:custGeom>
              <a:avLst/>
              <a:gdLst>
                <a:gd name="connsiteX0" fmla="*/ 0 w 325287"/>
                <a:gd name="connsiteY0" fmla="*/ 0 h 13842"/>
                <a:gd name="connsiteX1" fmla="*/ 325288 w 325287"/>
                <a:gd name="connsiteY1" fmla="*/ 0 h 13842"/>
                <a:gd name="connsiteX2" fmla="*/ 325288 w 325287"/>
                <a:gd name="connsiteY2" fmla="*/ 13842 h 13842"/>
                <a:gd name="connsiteX3" fmla="*/ 0 w 325287"/>
                <a:gd name="connsiteY3" fmla="*/ 13842 h 13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5287" h="13842">
                  <a:moveTo>
                    <a:pt x="0" y="0"/>
                  </a:moveTo>
                  <a:lnTo>
                    <a:pt x="325288" y="0"/>
                  </a:lnTo>
                  <a:lnTo>
                    <a:pt x="325288" y="13842"/>
                  </a:lnTo>
                  <a:lnTo>
                    <a:pt x="0" y="13842"/>
                  </a:lnTo>
                  <a:close/>
                </a:path>
              </a:pathLst>
            </a:custGeom>
            <a:solidFill>
              <a:srgbClr val="7F7F7F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152B62B5-5F38-481F-9D71-F0EAB5A974C5}"/>
                </a:ext>
              </a:extLst>
            </p:cNvPr>
            <p:cNvSpPr/>
            <p:nvPr/>
          </p:nvSpPr>
          <p:spPr>
            <a:xfrm>
              <a:off x="4363593" y="4413454"/>
              <a:ext cx="366813" cy="13842"/>
            </a:xfrm>
            <a:custGeom>
              <a:avLst/>
              <a:gdLst>
                <a:gd name="connsiteX0" fmla="*/ 0 w 366813"/>
                <a:gd name="connsiteY0" fmla="*/ 0 h 13842"/>
                <a:gd name="connsiteX1" fmla="*/ 366814 w 366813"/>
                <a:gd name="connsiteY1" fmla="*/ 0 h 13842"/>
                <a:gd name="connsiteX2" fmla="*/ 366814 w 366813"/>
                <a:gd name="connsiteY2" fmla="*/ 13842 h 13842"/>
                <a:gd name="connsiteX3" fmla="*/ 0 w 366813"/>
                <a:gd name="connsiteY3" fmla="*/ 13842 h 13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813" h="13842">
                  <a:moveTo>
                    <a:pt x="0" y="0"/>
                  </a:moveTo>
                  <a:lnTo>
                    <a:pt x="366814" y="0"/>
                  </a:lnTo>
                  <a:lnTo>
                    <a:pt x="366814" y="13842"/>
                  </a:lnTo>
                  <a:lnTo>
                    <a:pt x="0" y="13842"/>
                  </a:lnTo>
                  <a:close/>
                </a:path>
              </a:pathLst>
            </a:custGeom>
            <a:solidFill>
              <a:srgbClr val="7F7F7F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4789909F-41ED-4A27-8B55-5471A2946C99}"/>
                </a:ext>
              </a:extLst>
            </p:cNvPr>
            <p:cNvSpPr/>
            <p:nvPr/>
          </p:nvSpPr>
          <p:spPr>
            <a:xfrm>
              <a:off x="4363593" y="4448059"/>
              <a:ext cx="256077" cy="13842"/>
            </a:xfrm>
            <a:custGeom>
              <a:avLst/>
              <a:gdLst>
                <a:gd name="connsiteX0" fmla="*/ 0 w 256077"/>
                <a:gd name="connsiteY0" fmla="*/ 0 h 13842"/>
                <a:gd name="connsiteX1" fmla="*/ 256077 w 256077"/>
                <a:gd name="connsiteY1" fmla="*/ 0 h 13842"/>
                <a:gd name="connsiteX2" fmla="*/ 256077 w 256077"/>
                <a:gd name="connsiteY2" fmla="*/ 13842 h 13842"/>
                <a:gd name="connsiteX3" fmla="*/ 0 w 256077"/>
                <a:gd name="connsiteY3" fmla="*/ 13842 h 13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6077" h="13842">
                  <a:moveTo>
                    <a:pt x="0" y="0"/>
                  </a:moveTo>
                  <a:lnTo>
                    <a:pt x="256077" y="0"/>
                  </a:lnTo>
                  <a:lnTo>
                    <a:pt x="256077" y="13842"/>
                  </a:lnTo>
                  <a:lnTo>
                    <a:pt x="0" y="13842"/>
                  </a:lnTo>
                  <a:close/>
                </a:path>
              </a:pathLst>
            </a:custGeom>
            <a:solidFill>
              <a:srgbClr val="7F7F7F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E4360AB-9D87-446B-B2AE-AD324D34921D}"/>
                </a:ext>
              </a:extLst>
            </p:cNvPr>
            <p:cNvSpPr/>
            <p:nvPr/>
          </p:nvSpPr>
          <p:spPr>
            <a:xfrm>
              <a:off x="4642246" y="4600321"/>
              <a:ext cx="107109" cy="107109"/>
            </a:xfrm>
            <a:custGeom>
              <a:avLst/>
              <a:gdLst>
                <a:gd name="connsiteX0" fmla="*/ 0 w 107109"/>
                <a:gd name="connsiteY0" fmla="*/ 53569 h 107109"/>
                <a:gd name="connsiteX1" fmla="*/ 53569 w 107109"/>
                <a:gd name="connsiteY1" fmla="*/ 107110 h 107109"/>
                <a:gd name="connsiteX2" fmla="*/ 107110 w 107109"/>
                <a:gd name="connsiteY2" fmla="*/ 53541 h 107109"/>
                <a:gd name="connsiteX3" fmla="*/ 53555 w 107109"/>
                <a:gd name="connsiteY3" fmla="*/ 0 h 107109"/>
                <a:gd name="connsiteX4" fmla="*/ 0 w 107109"/>
                <a:gd name="connsiteY4" fmla="*/ 53569 h 107109"/>
                <a:gd name="connsiteX5" fmla="*/ 93268 w 107109"/>
                <a:gd name="connsiteY5" fmla="*/ 53569 h 107109"/>
                <a:gd name="connsiteX6" fmla="*/ 53541 w 107109"/>
                <a:gd name="connsiteY6" fmla="*/ 93268 h 107109"/>
                <a:gd name="connsiteX7" fmla="*/ 13842 w 107109"/>
                <a:gd name="connsiteY7" fmla="*/ 53541 h 107109"/>
                <a:gd name="connsiteX8" fmla="*/ 53555 w 107109"/>
                <a:gd name="connsiteY8" fmla="*/ 13842 h 107109"/>
                <a:gd name="connsiteX9" fmla="*/ 93268 w 107109"/>
                <a:gd name="connsiteY9" fmla="*/ 53569 h 107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7109" h="107109">
                  <a:moveTo>
                    <a:pt x="0" y="53569"/>
                  </a:moveTo>
                  <a:cubicBezTo>
                    <a:pt x="8" y="83146"/>
                    <a:pt x="23991" y="107117"/>
                    <a:pt x="53569" y="107110"/>
                  </a:cubicBezTo>
                  <a:cubicBezTo>
                    <a:pt x="83146" y="107102"/>
                    <a:pt x="107117" y="83119"/>
                    <a:pt x="107110" y="53541"/>
                  </a:cubicBezTo>
                  <a:cubicBezTo>
                    <a:pt x="107102" y="23969"/>
                    <a:pt x="83127" y="0"/>
                    <a:pt x="53555" y="0"/>
                  </a:cubicBezTo>
                  <a:cubicBezTo>
                    <a:pt x="23974" y="4"/>
                    <a:pt x="-4" y="23988"/>
                    <a:pt x="0" y="53569"/>
                  </a:cubicBezTo>
                  <a:close/>
                  <a:moveTo>
                    <a:pt x="93268" y="53569"/>
                  </a:moveTo>
                  <a:cubicBezTo>
                    <a:pt x="93260" y="75501"/>
                    <a:pt x="75474" y="93275"/>
                    <a:pt x="53541" y="93268"/>
                  </a:cubicBezTo>
                  <a:cubicBezTo>
                    <a:pt x="31608" y="93260"/>
                    <a:pt x="13834" y="75474"/>
                    <a:pt x="13842" y="53541"/>
                  </a:cubicBezTo>
                  <a:cubicBezTo>
                    <a:pt x="13850" y="31614"/>
                    <a:pt x="31628" y="13842"/>
                    <a:pt x="53555" y="13842"/>
                  </a:cubicBezTo>
                  <a:cubicBezTo>
                    <a:pt x="75482" y="13869"/>
                    <a:pt x="93248" y="31641"/>
                    <a:pt x="93268" y="53569"/>
                  </a:cubicBezTo>
                  <a:close/>
                </a:path>
              </a:pathLst>
            </a:custGeom>
            <a:solidFill>
              <a:srgbClr val="7F7F7F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9CC24096-8BF9-4FF9-89A2-3B6A3C7C9553}"/>
                </a:ext>
              </a:extLst>
            </p:cNvPr>
            <p:cNvSpPr/>
            <p:nvPr/>
          </p:nvSpPr>
          <p:spPr>
            <a:xfrm>
              <a:off x="4351564" y="4601740"/>
              <a:ext cx="107109" cy="107109"/>
            </a:xfrm>
            <a:custGeom>
              <a:avLst/>
              <a:gdLst>
                <a:gd name="connsiteX0" fmla="*/ 0 w 107109"/>
                <a:gd name="connsiteY0" fmla="*/ 53569 h 107109"/>
                <a:gd name="connsiteX1" fmla="*/ 53569 w 107109"/>
                <a:gd name="connsiteY1" fmla="*/ 107110 h 107109"/>
                <a:gd name="connsiteX2" fmla="*/ 107110 w 107109"/>
                <a:gd name="connsiteY2" fmla="*/ 53541 h 107109"/>
                <a:gd name="connsiteX3" fmla="*/ 53555 w 107109"/>
                <a:gd name="connsiteY3" fmla="*/ 0 h 107109"/>
                <a:gd name="connsiteX4" fmla="*/ 0 w 107109"/>
                <a:gd name="connsiteY4" fmla="*/ 53569 h 107109"/>
                <a:gd name="connsiteX5" fmla="*/ 93268 w 107109"/>
                <a:gd name="connsiteY5" fmla="*/ 53569 h 107109"/>
                <a:gd name="connsiteX6" fmla="*/ 53541 w 107109"/>
                <a:gd name="connsiteY6" fmla="*/ 93268 h 107109"/>
                <a:gd name="connsiteX7" fmla="*/ 13842 w 107109"/>
                <a:gd name="connsiteY7" fmla="*/ 53541 h 107109"/>
                <a:gd name="connsiteX8" fmla="*/ 53555 w 107109"/>
                <a:gd name="connsiteY8" fmla="*/ 13842 h 107109"/>
                <a:gd name="connsiteX9" fmla="*/ 93268 w 107109"/>
                <a:gd name="connsiteY9" fmla="*/ 53569 h 107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7109" h="107109">
                  <a:moveTo>
                    <a:pt x="0" y="53569"/>
                  </a:moveTo>
                  <a:cubicBezTo>
                    <a:pt x="8" y="83146"/>
                    <a:pt x="23991" y="107117"/>
                    <a:pt x="53569" y="107110"/>
                  </a:cubicBezTo>
                  <a:cubicBezTo>
                    <a:pt x="83146" y="107102"/>
                    <a:pt x="107117" y="83119"/>
                    <a:pt x="107110" y="53541"/>
                  </a:cubicBezTo>
                  <a:cubicBezTo>
                    <a:pt x="107102" y="23969"/>
                    <a:pt x="83127" y="0"/>
                    <a:pt x="53555" y="0"/>
                  </a:cubicBezTo>
                  <a:cubicBezTo>
                    <a:pt x="23974" y="4"/>
                    <a:pt x="-4" y="23988"/>
                    <a:pt x="0" y="53569"/>
                  </a:cubicBezTo>
                  <a:close/>
                  <a:moveTo>
                    <a:pt x="93268" y="53569"/>
                  </a:moveTo>
                  <a:cubicBezTo>
                    <a:pt x="93260" y="75501"/>
                    <a:pt x="75474" y="93275"/>
                    <a:pt x="53541" y="93268"/>
                  </a:cubicBezTo>
                  <a:cubicBezTo>
                    <a:pt x="31608" y="93260"/>
                    <a:pt x="13834" y="75474"/>
                    <a:pt x="13842" y="53541"/>
                  </a:cubicBezTo>
                  <a:cubicBezTo>
                    <a:pt x="13850" y="31614"/>
                    <a:pt x="31628" y="13842"/>
                    <a:pt x="53555" y="13842"/>
                  </a:cubicBezTo>
                  <a:cubicBezTo>
                    <a:pt x="75481" y="13872"/>
                    <a:pt x="93245" y="31643"/>
                    <a:pt x="93268" y="53569"/>
                  </a:cubicBezTo>
                  <a:close/>
                </a:path>
              </a:pathLst>
            </a:custGeom>
            <a:solidFill>
              <a:srgbClr val="7F7F7F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E1AC07CF-09CE-4616-B6AC-29451F26F770}"/>
                </a:ext>
              </a:extLst>
            </p:cNvPr>
            <p:cNvSpPr/>
            <p:nvPr/>
          </p:nvSpPr>
          <p:spPr>
            <a:xfrm>
              <a:off x="4595052" y="4717231"/>
              <a:ext cx="211485" cy="103136"/>
            </a:xfrm>
            <a:custGeom>
              <a:avLst/>
              <a:gdLst>
                <a:gd name="connsiteX0" fmla="*/ 198564 w 211485"/>
                <a:gd name="connsiteY0" fmla="*/ 32716 h 103136"/>
                <a:gd name="connsiteX1" fmla="*/ 145563 w 211485"/>
                <a:gd name="connsiteY1" fmla="*/ 6790 h 103136"/>
                <a:gd name="connsiteX2" fmla="*/ 100749 w 211485"/>
                <a:gd name="connsiteY2" fmla="*/ 0 h 103136"/>
                <a:gd name="connsiteX3" fmla="*/ 56026 w 211485"/>
                <a:gd name="connsiteY3" fmla="*/ 6762 h 103136"/>
                <a:gd name="connsiteX4" fmla="*/ 2990 w 211485"/>
                <a:gd name="connsiteY4" fmla="*/ 32667 h 103136"/>
                <a:gd name="connsiteX5" fmla="*/ 0 w 211485"/>
                <a:gd name="connsiteY5" fmla="*/ 35366 h 103136"/>
                <a:gd name="connsiteX6" fmla="*/ 4194 w 211485"/>
                <a:gd name="connsiteY6" fmla="*/ 36474 h 103136"/>
                <a:gd name="connsiteX7" fmla="*/ 16382 w 211485"/>
                <a:gd name="connsiteY7" fmla="*/ 40391 h 103136"/>
                <a:gd name="connsiteX8" fmla="*/ 59749 w 211485"/>
                <a:gd name="connsiteY8" fmla="*/ 20126 h 103136"/>
                <a:gd name="connsiteX9" fmla="*/ 100749 w 211485"/>
                <a:gd name="connsiteY9" fmla="*/ 13897 h 103136"/>
                <a:gd name="connsiteX10" fmla="*/ 141673 w 211485"/>
                <a:gd name="connsiteY10" fmla="*/ 20126 h 103136"/>
                <a:gd name="connsiteX11" fmla="*/ 189857 w 211485"/>
                <a:gd name="connsiteY11" fmla="*/ 43533 h 103136"/>
                <a:gd name="connsiteX12" fmla="*/ 197643 w 211485"/>
                <a:gd name="connsiteY12" fmla="*/ 58842 h 103136"/>
                <a:gd name="connsiteX13" fmla="*/ 197643 w 211485"/>
                <a:gd name="connsiteY13" fmla="*/ 103137 h 103136"/>
                <a:gd name="connsiteX14" fmla="*/ 211485 w 211485"/>
                <a:gd name="connsiteY14" fmla="*/ 103137 h 103136"/>
                <a:gd name="connsiteX15" fmla="*/ 211485 w 211485"/>
                <a:gd name="connsiteY15" fmla="*/ 58842 h 103136"/>
                <a:gd name="connsiteX16" fmla="*/ 198564 w 211485"/>
                <a:gd name="connsiteY16" fmla="*/ 32716 h 103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11485" h="103136">
                  <a:moveTo>
                    <a:pt x="198564" y="32716"/>
                  </a:moveTo>
                  <a:cubicBezTo>
                    <a:pt x="182830" y="20580"/>
                    <a:pt x="164800" y="11761"/>
                    <a:pt x="145563" y="6790"/>
                  </a:cubicBezTo>
                  <a:cubicBezTo>
                    <a:pt x="131042" y="2325"/>
                    <a:pt x="115941" y="37"/>
                    <a:pt x="100749" y="0"/>
                  </a:cubicBezTo>
                  <a:cubicBezTo>
                    <a:pt x="85606" y="246"/>
                    <a:pt x="70565" y="2520"/>
                    <a:pt x="56026" y="6762"/>
                  </a:cubicBezTo>
                  <a:cubicBezTo>
                    <a:pt x="36992" y="12292"/>
                    <a:pt x="19052" y="21054"/>
                    <a:pt x="2990" y="32667"/>
                  </a:cubicBezTo>
                  <a:cubicBezTo>
                    <a:pt x="1943" y="33510"/>
                    <a:pt x="945" y="34411"/>
                    <a:pt x="0" y="35366"/>
                  </a:cubicBezTo>
                  <a:cubicBezTo>
                    <a:pt x="1384" y="35754"/>
                    <a:pt x="2768" y="36058"/>
                    <a:pt x="4194" y="36474"/>
                  </a:cubicBezTo>
                  <a:cubicBezTo>
                    <a:pt x="8402" y="37671"/>
                    <a:pt x="12430" y="39000"/>
                    <a:pt x="16382" y="40391"/>
                  </a:cubicBezTo>
                  <a:cubicBezTo>
                    <a:pt x="29745" y="31509"/>
                    <a:pt x="44363" y="24678"/>
                    <a:pt x="59749" y="20126"/>
                  </a:cubicBezTo>
                  <a:cubicBezTo>
                    <a:pt x="73078" y="16237"/>
                    <a:pt x="86866" y="14142"/>
                    <a:pt x="100749" y="13897"/>
                  </a:cubicBezTo>
                  <a:cubicBezTo>
                    <a:pt x="114624" y="13938"/>
                    <a:pt x="128415" y="16037"/>
                    <a:pt x="141673" y="20126"/>
                  </a:cubicBezTo>
                  <a:cubicBezTo>
                    <a:pt x="159150" y="24597"/>
                    <a:pt x="175540" y="32559"/>
                    <a:pt x="189857" y="43533"/>
                  </a:cubicBezTo>
                  <a:cubicBezTo>
                    <a:pt x="194615" y="47212"/>
                    <a:pt x="197473" y="52831"/>
                    <a:pt x="197643" y="58842"/>
                  </a:cubicBezTo>
                  <a:lnTo>
                    <a:pt x="197643" y="103137"/>
                  </a:lnTo>
                  <a:lnTo>
                    <a:pt x="211485" y="103137"/>
                  </a:lnTo>
                  <a:lnTo>
                    <a:pt x="211485" y="58842"/>
                  </a:lnTo>
                  <a:cubicBezTo>
                    <a:pt x="211321" y="48635"/>
                    <a:pt x="206576" y="39042"/>
                    <a:pt x="198564" y="32716"/>
                  </a:cubicBezTo>
                  <a:close/>
                </a:path>
              </a:pathLst>
            </a:custGeom>
            <a:solidFill>
              <a:srgbClr val="7F7F7F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6C9E1A10-607D-4379-AC5D-820CD8229D9E}"/>
                </a:ext>
              </a:extLst>
            </p:cNvPr>
            <p:cNvSpPr/>
            <p:nvPr/>
          </p:nvSpPr>
          <p:spPr>
            <a:xfrm>
              <a:off x="4294383" y="4718670"/>
              <a:ext cx="210322" cy="103123"/>
            </a:xfrm>
            <a:custGeom>
              <a:avLst/>
              <a:gdLst>
                <a:gd name="connsiteX0" fmla="*/ 194190 w 210322"/>
                <a:gd name="connsiteY0" fmla="*/ 39450 h 103123"/>
                <a:gd name="connsiteX1" fmla="*/ 207554 w 210322"/>
                <a:gd name="connsiteY1" fmla="*/ 34993 h 103123"/>
                <a:gd name="connsiteX2" fmla="*/ 210323 w 210322"/>
                <a:gd name="connsiteY2" fmla="*/ 34301 h 103123"/>
                <a:gd name="connsiteX3" fmla="*/ 208558 w 210322"/>
                <a:gd name="connsiteY3" fmla="*/ 32723 h 103123"/>
                <a:gd name="connsiteX4" fmla="*/ 155557 w 210322"/>
                <a:gd name="connsiteY4" fmla="*/ 6783 h 103123"/>
                <a:gd name="connsiteX5" fmla="*/ 110736 w 210322"/>
                <a:gd name="connsiteY5" fmla="*/ 0 h 103123"/>
                <a:gd name="connsiteX6" fmla="*/ 66013 w 210322"/>
                <a:gd name="connsiteY6" fmla="*/ 6755 h 103123"/>
                <a:gd name="connsiteX7" fmla="*/ 12977 w 210322"/>
                <a:gd name="connsiteY7" fmla="*/ 32667 h 103123"/>
                <a:gd name="connsiteX8" fmla="*/ 0 w 210322"/>
                <a:gd name="connsiteY8" fmla="*/ 58829 h 103123"/>
                <a:gd name="connsiteX9" fmla="*/ 0 w 210322"/>
                <a:gd name="connsiteY9" fmla="*/ 103123 h 103123"/>
                <a:gd name="connsiteX10" fmla="*/ 13842 w 210322"/>
                <a:gd name="connsiteY10" fmla="*/ 103123 h 103123"/>
                <a:gd name="connsiteX11" fmla="*/ 13842 w 210322"/>
                <a:gd name="connsiteY11" fmla="*/ 58829 h 103123"/>
                <a:gd name="connsiteX12" fmla="*/ 21372 w 210322"/>
                <a:gd name="connsiteY12" fmla="*/ 43658 h 103123"/>
                <a:gd name="connsiteX13" fmla="*/ 69736 w 210322"/>
                <a:gd name="connsiteY13" fmla="*/ 20071 h 103123"/>
                <a:gd name="connsiteX14" fmla="*/ 110736 w 210322"/>
                <a:gd name="connsiteY14" fmla="*/ 13842 h 103123"/>
                <a:gd name="connsiteX15" fmla="*/ 151660 w 210322"/>
                <a:gd name="connsiteY15" fmla="*/ 20071 h 103123"/>
                <a:gd name="connsiteX16" fmla="*/ 194190 w 210322"/>
                <a:gd name="connsiteY16" fmla="*/ 39450 h 103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10322" h="103123">
                  <a:moveTo>
                    <a:pt x="194190" y="39450"/>
                  </a:moveTo>
                  <a:cubicBezTo>
                    <a:pt x="198640" y="37775"/>
                    <a:pt x="203104" y="36259"/>
                    <a:pt x="207554" y="34993"/>
                  </a:cubicBezTo>
                  <a:cubicBezTo>
                    <a:pt x="208502" y="34737"/>
                    <a:pt x="209381" y="34557"/>
                    <a:pt x="210323" y="34301"/>
                  </a:cubicBezTo>
                  <a:cubicBezTo>
                    <a:pt x="209741" y="33768"/>
                    <a:pt x="209181" y="33214"/>
                    <a:pt x="208558" y="32723"/>
                  </a:cubicBezTo>
                  <a:cubicBezTo>
                    <a:pt x="192826" y="20581"/>
                    <a:pt x="174796" y="11757"/>
                    <a:pt x="155557" y="6783"/>
                  </a:cubicBezTo>
                  <a:cubicBezTo>
                    <a:pt x="141033" y="2323"/>
                    <a:pt x="125929" y="37"/>
                    <a:pt x="110736" y="0"/>
                  </a:cubicBezTo>
                  <a:cubicBezTo>
                    <a:pt x="95594" y="248"/>
                    <a:pt x="80553" y="2519"/>
                    <a:pt x="66013" y="6755"/>
                  </a:cubicBezTo>
                  <a:cubicBezTo>
                    <a:pt x="46977" y="12283"/>
                    <a:pt x="29036" y="21049"/>
                    <a:pt x="12977" y="32667"/>
                  </a:cubicBezTo>
                  <a:cubicBezTo>
                    <a:pt x="4938" y="38994"/>
                    <a:pt x="173" y="48601"/>
                    <a:pt x="0" y="58829"/>
                  </a:cubicBezTo>
                  <a:lnTo>
                    <a:pt x="0" y="103123"/>
                  </a:lnTo>
                  <a:lnTo>
                    <a:pt x="13842" y="103123"/>
                  </a:lnTo>
                  <a:lnTo>
                    <a:pt x="13842" y="58829"/>
                  </a:lnTo>
                  <a:cubicBezTo>
                    <a:pt x="13971" y="52903"/>
                    <a:pt x="16731" y="47343"/>
                    <a:pt x="21372" y="43658"/>
                  </a:cubicBezTo>
                  <a:cubicBezTo>
                    <a:pt x="36054" y="33134"/>
                    <a:pt x="52404" y="25160"/>
                    <a:pt x="69736" y="20071"/>
                  </a:cubicBezTo>
                  <a:cubicBezTo>
                    <a:pt x="83065" y="16182"/>
                    <a:pt x="96853" y="14088"/>
                    <a:pt x="110736" y="13842"/>
                  </a:cubicBezTo>
                  <a:cubicBezTo>
                    <a:pt x="124610" y="13887"/>
                    <a:pt x="138401" y="15986"/>
                    <a:pt x="151660" y="20071"/>
                  </a:cubicBezTo>
                  <a:cubicBezTo>
                    <a:pt x="166814" y="24125"/>
                    <a:pt x="181187" y="30674"/>
                    <a:pt x="194190" y="39450"/>
                  </a:cubicBezTo>
                  <a:close/>
                </a:path>
              </a:pathLst>
            </a:custGeom>
            <a:solidFill>
              <a:srgbClr val="7F7F7F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A6FB2304-828C-4193-B4E9-C8487721E75F}"/>
                </a:ext>
              </a:extLst>
            </p:cNvPr>
            <p:cNvSpPr/>
            <p:nvPr/>
          </p:nvSpPr>
          <p:spPr>
            <a:xfrm>
              <a:off x="4439724" y="4760196"/>
              <a:ext cx="221472" cy="103123"/>
            </a:xfrm>
            <a:custGeom>
              <a:avLst/>
              <a:gdLst>
                <a:gd name="connsiteX0" fmla="*/ 208551 w 221472"/>
                <a:gd name="connsiteY0" fmla="*/ 32702 h 103123"/>
                <a:gd name="connsiteX1" fmla="*/ 155550 w 221472"/>
                <a:gd name="connsiteY1" fmla="*/ 6762 h 103123"/>
                <a:gd name="connsiteX2" fmla="*/ 110736 w 221472"/>
                <a:gd name="connsiteY2" fmla="*/ 0 h 103123"/>
                <a:gd name="connsiteX3" fmla="*/ 66013 w 221472"/>
                <a:gd name="connsiteY3" fmla="*/ 6755 h 103123"/>
                <a:gd name="connsiteX4" fmla="*/ 12977 w 221472"/>
                <a:gd name="connsiteY4" fmla="*/ 32667 h 103123"/>
                <a:gd name="connsiteX5" fmla="*/ 0 w 221472"/>
                <a:gd name="connsiteY5" fmla="*/ 58829 h 103123"/>
                <a:gd name="connsiteX6" fmla="*/ 0 w 221472"/>
                <a:gd name="connsiteY6" fmla="*/ 103123 h 103123"/>
                <a:gd name="connsiteX7" fmla="*/ 13842 w 221472"/>
                <a:gd name="connsiteY7" fmla="*/ 103123 h 103123"/>
                <a:gd name="connsiteX8" fmla="*/ 13842 w 221472"/>
                <a:gd name="connsiteY8" fmla="*/ 58829 h 103123"/>
                <a:gd name="connsiteX9" fmla="*/ 21372 w 221472"/>
                <a:gd name="connsiteY9" fmla="*/ 43658 h 103123"/>
                <a:gd name="connsiteX10" fmla="*/ 69736 w 221472"/>
                <a:gd name="connsiteY10" fmla="*/ 20071 h 103123"/>
                <a:gd name="connsiteX11" fmla="*/ 110736 w 221472"/>
                <a:gd name="connsiteY11" fmla="*/ 13842 h 103123"/>
                <a:gd name="connsiteX12" fmla="*/ 151660 w 221472"/>
                <a:gd name="connsiteY12" fmla="*/ 20071 h 103123"/>
                <a:gd name="connsiteX13" fmla="*/ 199844 w 221472"/>
                <a:gd name="connsiteY13" fmla="*/ 43478 h 103123"/>
                <a:gd name="connsiteX14" fmla="*/ 207630 w 221472"/>
                <a:gd name="connsiteY14" fmla="*/ 58829 h 103123"/>
                <a:gd name="connsiteX15" fmla="*/ 207630 w 221472"/>
                <a:gd name="connsiteY15" fmla="*/ 103123 h 103123"/>
                <a:gd name="connsiteX16" fmla="*/ 221472 w 221472"/>
                <a:gd name="connsiteY16" fmla="*/ 103123 h 103123"/>
                <a:gd name="connsiteX17" fmla="*/ 221472 w 221472"/>
                <a:gd name="connsiteY17" fmla="*/ 58829 h 103123"/>
                <a:gd name="connsiteX18" fmla="*/ 208551 w 221472"/>
                <a:gd name="connsiteY18" fmla="*/ 32702 h 103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21472" h="103123">
                  <a:moveTo>
                    <a:pt x="208551" y="32702"/>
                  </a:moveTo>
                  <a:cubicBezTo>
                    <a:pt x="192819" y="20560"/>
                    <a:pt x="174789" y="11736"/>
                    <a:pt x="155550" y="6762"/>
                  </a:cubicBezTo>
                  <a:cubicBezTo>
                    <a:pt x="141027" y="2310"/>
                    <a:pt x="125926" y="31"/>
                    <a:pt x="110736" y="0"/>
                  </a:cubicBezTo>
                  <a:cubicBezTo>
                    <a:pt x="95594" y="248"/>
                    <a:pt x="80553" y="2519"/>
                    <a:pt x="66013" y="6755"/>
                  </a:cubicBezTo>
                  <a:cubicBezTo>
                    <a:pt x="46977" y="12283"/>
                    <a:pt x="29036" y="21049"/>
                    <a:pt x="12977" y="32667"/>
                  </a:cubicBezTo>
                  <a:cubicBezTo>
                    <a:pt x="4938" y="38994"/>
                    <a:pt x="173" y="48601"/>
                    <a:pt x="0" y="58829"/>
                  </a:cubicBezTo>
                  <a:lnTo>
                    <a:pt x="0" y="103123"/>
                  </a:lnTo>
                  <a:lnTo>
                    <a:pt x="13842" y="103123"/>
                  </a:lnTo>
                  <a:lnTo>
                    <a:pt x="13842" y="58829"/>
                  </a:lnTo>
                  <a:cubicBezTo>
                    <a:pt x="13971" y="52903"/>
                    <a:pt x="16731" y="47343"/>
                    <a:pt x="21372" y="43658"/>
                  </a:cubicBezTo>
                  <a:cubicBezTo>
                    <a:pt x="36054" y="33134"/>
                    <a:pt x="52404" y="25160"/>
                    <a:pt x="69736" y="20071"/>
                  </a:cubicBezTo>
                  <a:cubicBezTo>
                    <a:pt x="83065" y="16182"/>
                    <a:pt x="96853" y="14088"/>
                    <a:pt x="110736" y="13842"/>
                  </a:cubicBezTo>
                  <a:cubicBezTo>
                    <a:pt x="124610" y="13887"/>
                    <a:pt x="138401" y="15986"/>
                    <a:pt x="151660" y="20071"/>
                  </a:cubicBezTo>
                  <a:cubicBezTo>
                    <a:pt x="169136" y="24543"/>
                    <a:pt x="185527" y="32505"/>
                    <a:pt x="199844" y="43478"/>
                  </a:cubicBezTo>
                  <a:cubicBezTo>
                    <a:pt x="204613" y="47166"/>
                    <a:pt x="207472" y="52802"/>
                    <a:pt x="207630" y="58829"/>
                  </a:cubicBezTo>
                  <a:lnTo>
                    <a:pt x="207630" y="103123"/>
                  </a:lnTo>
                  <a:lnTo>
                    <a:pt x="221472" y="103123"/>
                  </a:lnTo>
                  <a:lnTo>
                    <a:pt x="221472" y="58829"/>
                  </a:lnTo>
                  <a:cubicBezTo>
                    <a:pt x="221310" y="48620"/>
                    <a:pt x="216565" y="39026"/>
                    <a:pt x="208551" y="32702"/>
                  </a:cubicBezTo>
                  <a:close/>
                </a:path>
              </a:pathLst>
            </a:custGeom>
            <a:solidFill>
              <a:srgbClr val="7F7F7F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326C2362-2B18-4D8D-8FEF-BE22F0227B5D}"/>
                </a:ext>
              </a:extLst>
            </p:cNvPr>
            <p:cNvSpPr/>
            <p:nvPr/>
          </p:nvSpPr>
          <p:spPr>
            <a:xfrm>
              <a:off x="4496905" y="4643266"/>
              <a:ext cx="107109" cy="107109"/>
            </a:xfrm>
            <a:custGeom>
              <a:avLst/>
              <a:gdLst>
                <a:gd name="connsiteX0" fmla="*/ 0 w 107109"/>
                <a:gd name="connsiteY0" fmla="*/ 53569 h 107109"/>
                <a:gd name="connsiteX1" fmla="*/ 53569 w 107109"/>
                <a:gd name="connsiteY1" fmla="*/ 107110 h 107109"/>
                <a:gd name="connsiteX2" fmla="*/ 107110 w 107109"/>
                <a:gd name="connsiteY2" fmla="*/ 53541 h 107109"/>
                <a:gd name="connsiteX3" fmla="*/ 53555 w 107109"/>
                <a:gd name="connsiteY3" fmla="*/ 0 h 107109"/>
                <a:gd name="connsiteX4" fmla="*/ 0 w 107109"/>
                <a:gd name="connsiteY4" fmla="*/ 53569 h 107109"/>
                <a:gd name="connsiteX5" fmla="*/ 93268 w 107109"/>
                <a:gd name="connsiteY5" fmla="*/ 53569 h 107109"/>
                <a:gd name="connsiteX6" fmla="*/ 53541 w 107109"/>
                <a:gd name="connsiteY6" fmla="*/ 93268 h 107109"/>
                <a:gd name="connsiteX7" fmla="*/ 13842 w 107109"/>
                <a:gd name="connsiteY7" fmla="*/ 53541 h 107109"/>
                <a:gd name="connsiteX8" fmla="*/ 53555 w 107109"/>
                <a:gd name="connsiteY8" fmla="*/ 13842 h 107109"/>
                <a:gd name="connsiteX9" fmla="*/ 93268 w 107109"/>
                <a:gd name="connsiteY9" fmla="*/ 53569 h 107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7109" h="107109">
                  <a:moveTo>
                    <a:pt x="0" y="53569"/>
                  </a:moveTo>
                  <a:cubicBezTo>
                    <a:pt x="8" y="83146"/>
                    <a:pt x="23991" y="107117"/>
                    <a:pt x="53569" y="107110"/>
                  </a:cubicBezTo>
                  <a:cubicBezTo>
                    <a:pt x="83146" y="107102"/>
                    <a:pt x="107117" y="83119"/>
                    <a:pt x="107110" y="53541"/>
                  </a:cubicBezTo>
                  <a:cubicBezTo>
                    <a:pt x="107102" y="23969"/>
                    <a:pt x="83127" y="0"/>
                    <a:pt x="53555" y="0"/>
                  </a:cubicBezTo>
                  <a:cubicBezTo>
                    <a:pt x="23974" y="4"/>
                    <a:pt x="-4" y="23988"/>
                    <a:pt x="0" y="53569"/>
                  </a:cubicBezTo>
                  <a:close/>
                  <a:moveTo>
                    <a:pt x="93268" y="53569"/>
                  </a:moveTo>
                  <a:cubicBezTo>
                    <a:pt x="93260" y="75501"/>
                    <a:pt x="75474" y="93275"/>
                    <a:pt x="53541" y="93268"/>
                  </a:cubicBezTo>
                  <a:cubicBezTo>
                    <a:pt x="31608" y="93260"/>
                    <a:pt x="13834" y="75474"/>
                    <a:pt x="13842" y="53541"/>
                  </a:cubicBezTo>
                  <a:cubicBezTo>
                    <a:pt x="13850" y="31614"/>
                    <a:pt x="31628" y="13842"/>
                    <a:pt x="53555" y="13842"/>
                  </a:cubicBezTo>
                  <a:cubicBezTo>
                    <a:pt x="75481" y="13872"/>
                    <a:pt x="93245" y="31643"/>
                    <a:pt x="93268" y="53569"/>
                  </a:cubicBezTo>
                  <a:close/>
                </a:path>
              </a:pathLst>
            </a:custGeom>
            <a:solidFill>
              <a:srgbClr val="7F7F7F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9" name="Graphic 114" descr="Handshake outline">
            <a:extLst>
              <a:ext uri="{FF2B5EF4-FFF2-40B4-BE49-F238E27FC236}">
                <a16:creationId xmlns:a16="http://schemas.microsoft.com/office/drawing/2014/main" id="{FEA6B340-921A-4B11-A639-0741420497EF}"/>
              </a:ext>
            </a:extLst>
          </p:cNvPr>
          <p:cNvSpPr/>
          <p:nvPr/>
        </p:nvSpPr>
        <p:spPr>
          <a:xfrm>
            <a:off x="4238645" y="2546695"/>
            <a:ext cx="637425" cy="392421"/>
          </a:xfrm>
          <a:custGeom>
            <a:avLst/>
            <a:gdLst>
              <a:gd name="connsiteX0" fmla="*/ 631196 w 637425"/>
              <a:gd name="connsiteY0" fmla="*/ 141881 h 392421"/>
              <a:gd name="connsiteX1" fmla="*/ 552989 w 637425"/>
              <a:gd name="connsiteY1" fmla="*/ 11766 h 392421"/>
              <a:gd name="connsiteX2" fmla="*/ 546068 w 637425"/>
              <a:gd name="connsiteY2" fmla="*/ 0 h 392421"/>
              <a:gd name="connsiteX3" fmla="*/ 534302 w 637425"/>
              <a:gd name="connsiteY3" fmla="*/ 7613 h 392421"/>
              <a:gd name="connsiteX4" fmla="*/ 481702 w 637425"/>
              <a:gd name="connsiteY4" fmla="*/ 40142 h 392421"/>
              <a:gd name="connsiteX5" fmla="*/ 468552 w 637425"/>
              <a:gd name="connsiteY5" fmla="*/ 56752 h 392421"/>
              <a:gd name="connsiteX6" fmla="*/ 469245 w 637425"/>
              <a:gd name="connsiteY6" fmla="*/ 71979 h 392421"/>
              <a:gd name="connsiteX7" fmla="*/ 424950 w 637425"/>
              <a:gd name="connsiteY7" fmla="*/ 79592 h 392421"/>
              <a:gd name="connsiteX8" fmla="*/ 363353 w 637425"/>
              <a:gd name="connsiteY8" fmla="*/ 69210 h 392421"/>
              <a:gd name="connsiteX9" fmla="*/ 332901 w 637425"/>
              <a:gd name="connsiteY9" fmla="*/ 62289 h 392421"/>
              <a:gd name="connsiteX10" fmla="*/ 331516 w 637425"/>
              <a:gd name="connsiteY10" fmla="*/ 62289 h 392421"/>
              <a:gd name="connsiteX11" fmla="*/ 331516 w 637425"/>
              <a:gd name="connsiteY11" fmla="*/ 62289 h 392421"/>
              <a:gd name="connsiteX12" fmla="*/ 330132 w 637425"/>
              <a:gd name="connsiteY12" fmla="*/ 62289 h 392421"/>
              <a:gd name="connsiteX13" fmla="*/ 328748 w 637425"/>
              <a:gd name="connsiteY13" fmla="*/ 62289 h 392421"/>
              <a:gd name="connsiteX14" fmla="*/ 327364 w 637425"/>
              <a:gd name="connsiteY14" fmla="*/ 62289 h 392421"/>
              <a:gd name="connsiteX15" fmla="*/ 323903 w 637425"/>
              <a:gd name="connsiteY15" fmla="*/ 62289 h 392421"/>
              <a:gd name="connsiteX16" fmla="*/ 323903 w 637425"/>
              <a:gd name="connsiteY16" fmla="*/ 62289 h 392421"/>
              <a:gd name="connsiteX17" fmla="*/ 292759 w 637425"/>
              <a:gd name="connsiteY17" fmla="*/ 76131 h 392421"/>
              <a:gd name="connsiteX18" fmla="*/ 287222 w 637425"/>
              <a:gd name="connsiteY18" fmla="*/ 82360 h 392421"/>
              <a:gd name="connsiteX19" fmla="*/ 258846 w 637425"/>
              <a:gd name="connsiteY19" fmla="*/ 76823 h 392421"/>
              <a:gd name="connsiteX20" fmla="*/ 253309 w 637425"/>
              <a:gd name="connsiteY20" fmla="*/ 76823 h 392421"/>
              <a:gd name="connsiteX21" fmla="*/ 241543 w 637425"/>
              <a:gd name="connsiteY21" fmla="*/ 77515 h 392421"/>
              <a:gd name="connsiteX22" fmla="*/ 214551 w 637425"/>
              <a:gd name="connsiteY22" fmla="*/ 78900 h 392421"/>
              <a:gd name="connsiteX23" fmla="*/ 170257 w 637425"/>
              <a:gd name="connsiteY23" fmla="*/ 69902 h 392421"/>
              <a:gd name="connsiteX24" fmla="*/ 170257 w 637425"/>
              <a:gd name="connsiteY24" fmla="*/ 56752 h 392421"/>
              <a:gd name="connsiteX25" fmla="*/ 157107 w 637425"/>
              <a:gd name="connsiteY25" fmla="*/ 40142 h 392421"/>
              <a:gd name="connsiteX26" fmla="*/ 105199 w 637425"/>
              <a:gd name="connsiteY26" fmla="*/ 7613 h 392421"/>
              <a:gd name="connsiteX27" fmla="*/ 93434 w 637425"/>
              <a:gd name="connsiteY27" fmla="*/ 0 h 392421"/>
              <a:gd name="connsiteX28" fmla="*/ 86513 w 637425"/>
              <a:gd name="connsiteY28" fmla="*/ 11766 h 392421"/>
              <a:gd name="connsiteX29" fmla="*/ 6921 w 637425"/>
              <a:gd name="connsiteY29" fmla="*/ 141881 h 392421"/>
              <a:gd name="connsiteX30" fmla="*/ 0 w 637425"/>
              <a:gd name="connsiteY30" fmla="*/ 153646 h 392421"/>
              <a:gd name="connsiteX31" fmla="*/ 11766 w 637425"/>
              <a:gd name="connsiteY31" fmla="*/ 160567 h 392421"/>
              <a:gd name="connsiteX32" fmla="*/ 65058 w 637425"/>
              <a:gd name="connsiteY32" fmla="*/ 193096 h 392421"/>
              <a:gd name="connsiteX33" fmla="*/ 95510 w 637425"/>
              <a:gd name="connsiteY33" fmla="*/ 191712 h 392421"/>
              <a:gd name="connsiteX34" fmla="*/ 140497 w 637425"/>
              <a:gd name="connsiteY34" fmla="*/ 244312 h 392421"/>
              <a:gd name="connsiteX35" fmla="*/ 141189 w 637425"/>
              <a:gd name="connsiteY35" fmla="*/ 245696 h 392421"/>
              <a:gd name="connsiteX36" fmla="*/ 142573 w 637425"/>
              <a:gd name="connsiteY36" fmla="*/ 246388 h 392421"/>
              <a:gd name="connsiteX37" fmla="*/ 142573 w 637425"/>
              <a:gd name="connsiteY37" fmla="*/ 246388 h 392421"/>
              <a:gd name="connsiteX38" fmla="*/ 132883 w 637425"/>
              <a:gd name="connsiteY38" fmla="*/ 257462 h 392421"/>
              <a:gd name="connsiteX39" fmla="*/ 135652 w 637425"/>
              <a:gd name="connsiteY39" fmla="*/ 305909 h 392421"/>
              <a:gd name="connsiteX40" fmla="*/ 135652 w 637425"/>
              <a:gd name="connsiteY40" fmla="*/ 305909 h 392421"/>
              <a:gd name="connsiteX41" fmla="*/ 135652 w 637425"/>
              <a:gd name="connsiteY41" fmla="*/ 305909 h 392421"/>
              <a:gd name="connsiteX42" fmla="*/ 157799 w 637425"/>
              <a:gd name="connsiteY42" fmla="*/ 314214 h 392421"/>
              <a:gd name="connsiteX43" fmla="*/ 161952 w 637425"/>
              <a:gd name="connsiteY43" fmla="*/ 314214 h 392421"/>
              <a:gd name="connsiteX44" fmla="*/ 175102 w 637425"/>
              <a:gd name="connsiteY44" fmla="*/ 309369 h 392421"/>
              <a:gd name="connsiteX45" fmla="*/ 186175 w 637425"/>
              <a:gd name="connsiteY45" fmla="*/ 331516 h 392421"/>
              <a:gd name="connsiteX46" fmla="*/ 186175 w 637425"/>
              <a:gd name="connsiteY46" fmla="*/ 331516 h 392421"/>
              <a:gd name="connsiteX47" fmla="*/ 186175 w 637425"/>
              <a:gd name="connsiteY47" fmla="*/ 331516 h 392421"/>
              <a:gd name="connsiteX48" fmla="*/ 208322 w 637425"/>
              <a:gd name="connsiteY48" fmla="*/ 339822 h 392421"/>
              <a:gd name="connsiteX49" fmla="*/ 211091 w 637425"/>
              <a:gd name="connsiteY49" fmla="*/ 339822 h 392421"/>
              <a:gd name="connsiteX50" fmla="*/ 221472 w 637425"/>
              <a:gd name="connsiteY50" fmla="*/ 337745 h 392421"/>
              <a:gd name="connsiteX51" fmla="*/ 231854 w 637425"/>
              <a:gd name="connsiteY51" fmla="*/ 357816 h 392421"/>
              <a:gd name="connsiteX52" fmla="*/ 231854 w 637425"/>
              <a:gd name="connsiteY52" fmla="*/ 357816 h 392421"/>
              <a:gd name="connsiteX53" fmla="*/ 231854 w 637425"/>
              <a:gd name="connsiteY53" fmla="*/ 357816 h 392421"/>
              <a:gd name="connsiteX54" fmla="*/ 251233 w 637425"/>
              <a:gd name="connsiteY54" fmla="*/ 365429 h 392421"/>
              <a:gd name="connsiteX55" fmla="*/ 254693 w 637425"/>
              <a:gd name="connsiteY55" fmla="*/ 365429 h 392421"/>
              <a:gd name="connsiteX56" fmla="*/ 267843 w 637425"/>
              <a:gd name="connsiteY56" fmla="*/ 361277 h 392421"/>
              <a:gd name="connsiteX57" fmla="*/ 276148 w 637425"/>
              <a:gd name="connsiteY57" fmla="*/ 374427 h 392421"/>
              <a:gd name="connsiteX58" fmla="*/ 296219 w 637425"/>
              <a:gd name="connsiteY58" fmla="*/ 381348 h 392421"/>
              <a:gd name="connsiteX59" fmla="*/ 297603 w 637425"/>
              <a:gd name="connsiteY59" fmla="*/ 381348 h 392421"/>
              <a:gd name="connsiteX60" fmla="*/ 298988 w 637425"/>
              <a:gd name="connsiteY60" fmla="*/ 381348 h 392421"/>
              <a:gd name="connsiteX61" fmla="*/ 310753 w 637425"/>
              <a:gd name="connsiteY61" fmla="*/ 376503 h 392421"/>
              <a:gd name="connsiteX62" fmla="*/ 311445 w 637425"/>
              <a:gd name="connsiteY62" fmla="*/ 377195 h 392421"/>
              <a:gd name="connsiteX63" fmla="*/ 321135 w 637425"/>
              <a:gd name="connsiteY63" fmla="*/ 384808 h 392421"/>
              <a:gd name="connsiteX64" fmla="*/ 321827 w 637425"/>
              <a:gd name="connsiteY64" fmla="*/ 385500 h 392421"/>
              <a:gd name="connsiteX65" fmla="*/ 322519 w 637425"/>
              <a:gd name="connsiteY65" fmla="*/ 386192 h 392421"/>
              <a:gd name="connsiteX66" fmla="*/ 343282 w 637425"/>
              <a:gd name="connsiteY66" fmla="*/ 392421 h 392421"/>
              <a:gd name="connsiteX67" fmla="*/ 347435 w 637425"/>
              <a:gd name="connsiteY67" fmla="*/ 392421 h 392421"/>
              <a:gd name="connsiteX68" fmla="*/ 383424 w 637425"/>
              <a:gd name="connsiteY68" fmla="*/ 361969 h 392421"/>
              <a:gd name="connsiteX69" fmla="*/ 415261 w 637425"/>
              <a:gd name="connsiteY69" fmla="*/ 332208 h 392421"/>
              <a:gd name="connsiteX70" fmla="*/ 447097 w 637425"/>
              <a:gd name="connsiteY70" fmla="*/ 301756 h 392421"/>
              <a:gd name="connsiteX71" fmla="*/ 449866 w 637425"/>
              <a:gd name="connsiteY71" fmla="*/ 301756 h 392421"/>
              <a:gd name="connsiteX72" fmla="*/ 487239 w 637425"/>
              <a:gd name="connsiteY72" fmla="*/ 258154 h 392421"/>
              <a:gd name="connsiteX73" fmla="*/ 487239 w 637425"/>
              <a:gd name="connsiteY73" fmla="*/ 253309 h 392421"/>
              <a:gd name="connsiteX74" fmla="*/ 492776 w 637425"/>
              <a:gd name="connsiteY74" fmla="*/ 246388 h 392421"/>
              <a:gd name="connsiteX75" fmla="*/ 540531 w 637425"/>
              <a:gd name="connsiteY75" fmla="*/ 191020 h 392421"/>
              <a:gd name="connsiteX76" fmla="*/ 572368 w 637425"/>
              <a:gd name="connsiteY76" fmla="*/ 192404 h 392421"/>
              <a:gd name="connsiteX77" fmla="*/ 625659 w 637425"/>
              <a:gd name="connsiteY77" fmla="*/ 159875 h 392421"/>
              <a:gd name="connsiteX78" fmla="*/ 637425 w 637425"/>
              <a:gd name="connsiteY78" fmla="*/ 152954 h 392421"/>
              <a:gd name="connsiteX79" fmla="*/ 631196 w 637425"/>
              <a:gd name="connsiteY79" fmla="*/ 141881 h 392421"/>
              <a:gd name="connsiteX80" fmla="*/ 71979 w 637425"/>
              <a:gd name="connsiteY80" fmla="*/ 181330 h 392421"/>
              <a:gd name="connsiteX81" fmla="*/ 18687 w 637425"/>
              <a:gd name="connsiteY81" fmla="*/ 148802 h 392421"/>
              <a:gd name="connsiteX82" fmla="*/ 97586 w 637425"/>
              <a:gd name="connsiteY82" fmla="*/ 18687 h 392421"/>
              <a:gd name="connsiteX83" fmla="*/ 150186 w 637425"/>
              <a:gd name="connsiteY83" fmla="*/ 51215 h 392421"/>
              <a:gd name="connsiteX84" fmla="*/ 156415 w 637425"/>
              <a:gd name="connsiteY84" fmla="*/ 66442 h 392421"/>
              <a:gd name="connsiteX85" fmla="*/ 152262 w 637425"/>
              <a:gd name="connsiteY85" fmla="*/ 73363 h 392421"/>
              <a:gd name="connsiteX86" fmla="*/ 92049 w 637425"/>
              <a:gd name="connsiteY86" fmla="*/ 173025 h 392421"/>
              <a:gd name="connsiteX87" fmla="*/ 87897 w 637425"/>
              <a:gd name="connsiteY87" fmla="*/ 179254 h 392421"/>
              <a:gd name="connsiteX88" fmla="*/ 78900 w 637425"/>
              <a:gd name="connsiteY88" fmla="*/ 182715 h 392421"/>
              <a:gd name="connsiteX89" fmla="*/ 71979 w 637425"/>
              <a:gd name="connsiteY89" fmla="*/ 181330 h 392421"/>
              <a:gd name="connsiteX90" fmla="*/ 160567 w 637425"/>
              <a:gd name="connsiteY90" fmla="*/ 300372 h 392421"/>
              <a:gd name="connsiteX91" fmla="*/ 158491 w 637425"/>
              <a:gd name="connsiteY91" fmla="*/ 300372 h 392421"/>
              <a:gd name="connsiteX92" fmla="*/ 138420 w 637425"/>
              <a:gd name="connsiteY92" fmla="*/ 279609 h 392421"/>
              <a:gd name="connsiteX93" fmla="*/ 143265 w 637425"/>
              <a:gd name="connsiteY93" fmla="*/ 266459 h 392421"/>
              <a:gd name="connsiteX94" fmla="*/ 179946 w 637425"/>
              <a:gd name="connsiteY94" fmla="*/ 224933 h 392421"/>
              <a:gd name="connsiteX95" fmla="*/ 195865 w 637425"/>
              <a:gd name="connsiteY95" fmla="*/ 218012 h 392421"/>
              <a:gd name="connsiteX96" fmla="*/ 209015 w 637425"/>
              <a:gd name="connsiteY96" fmla="*/ 222857 h 392421"/>
              <a:gd name="connsiteX97" fmla="*/ 211091 w 637425"/>
              <a:gd name="connsiteY97" fmla="*/ 251925 h 392421"/>
              <a:gd name="connsiteX98" fmla="*/ 174409 w 637425"/>
              <a:gd name="connsiteY98" fmla="*/ 293451 h 392421"/>
              <a:gd name="connsiteX99" fmla="*/ 160567 w 637425"/>
              <a:gd name="connsiteY99" fmla="*/ 300372 h 392421"/>
              <a:gd name="connsiteX100" fmla="*/ 211783 w 637425"/>
              <a:gd name="connsiteY100" fmla="*/ 326672 h 392421"/>
              <a:gd name="connsiteX101" fmla="*/ 209707 w 637425"/>
              <a:gd name="connsiteY101" fmla="*/ 326672 h 392421"/>
              <a:gd name="connsiteX102" fmla="*/ 189636 w 637425"/>
              <a:gd name="connsiteY102" fmla="*/ 305909 h 392421"/>
              <a:gd name="connsiteX103" fmla="*/ 194480 w 637425"/>
              <a:gd name="connsiteY103" fmla="*/ 292759 h 392421"/>
              <a:gd name="connsiteX104" fmla="*/ 226317 w 637425"/>
              <a:gd name="connsiteY104" fmla="*/ 256077 h 392421"/>
              <a:gd name="connsiteX105" fmla="*/ 242235 w 637425"/>
              <a:gd name="connsiteY105" fmla="*/ 249156 h 392421"/>
              <a:gd name="connsiteX106" fmla="*/ 255385 w 637425"/>
              <a:gd name="connsiteY106" fmla="*/ 254001 h 392421"/>
              <a:gd name="connsiteX107" fmla="*/ 257462 w 637425"/>
              <a:gd name="connsiteY107" fmla="*/ 283069 h 392421"/>
              <a:gd name="connsiteX108" fmla="*/ 225625 w 637425"/>
              <a:gd name="connsiteY108" fmla="*/ 319751 h 392421"/>
              <a:gd name="connsiteX109" fmla="*/ 211783 w 637425"/>
              <a:gd name="connsiteY109" fmla="*/ 326672 h 392421"/>
              <a:gd name="connsiteX110" fmla="*/ 211783 w 637425"/>
              <a:gd name="connsiteY110" fmla="*/ 326672 h 392421"/>
              <a:gd name="connsiteX111" fmla="*/ 255385 w 637425"/>
              <a:gd name="connsiteY111" fmla="*/ 352279 h 392421"/>
              <a:gd name="connsiteX112" fmla="*/ 253309 w 637425"/>
              <a:gd name="connsiteY112" fmla="*/ 352279 h 392421"/>
              <a:gd name="connsiteX113" fmla="*/ 242235 w 637425"/>
              <a:gd name="connsiteY113" fmla="*/ 348127 h 392421"/>
              <a:gd name="connsiteX114" fmla="*/ 240851 w 637425"/>
              <a:gd name="connsiteY114" fmla="*/ 323903 h 392421"/>
              <a:gd name="connsiteX115" fmla="*/ 272688 w 637425"/>
              <a:gd name="connsiteY115" fmla="*/ 287222 h 392421"/>
              <a:gd name="connsiteX116" fmla="*/ 285838 w 637425"/>
              <a:gd name="connsiteY116" fmla="*/ 281685 h 392421"/>
              <a:gd name="connsiteX117" fmla="*/ 296911 w 637425"/>
              <a:gd name="connsiteY117" fmla="*/ 285838 h 392421"/>
              <a:gd name="connsiteX118" fmla="*/ 298296 w 637425"/>
              <a:gd name="connsiteY118" fmla="*/ 310061 h 392421"/>
              <a:gd name="connsiteX119" fmla="*/ 266459 w 637425"/>
              <a:gd name="connsiteY119" fmla="*/ 346743 h 392421"/>
              <a:gd name="connsiteX120" fmla="*/ 255385 w 637425"/>
              <a:gd name="connsiteY120" fmla="*/ 352279 h 392421"/>
              <a:gd name="connsiteX121" fmla="*/ 255385 w 637425"/>
              <a:gd name="connsiteY121" fmla="*/ 352279 h 392421"/>
              <a:gd name="connsiteX122" fmla="*/ 297603 w 637425"/>
              <a:gd name="connsiteY122" fmla="*/ 368890 h 392421"/>
              <a:gd name="connsiteX123" fmla="*/ 287222 w 637425"/>
              <a:gd name="connsiteY123" fmla="*/ 365429 h 392421"/>
              <a:gd name="connsiteX124" fmla="*/ 285838 w 637425"/>
              <a:gd name="connsiteY124" fmla="*/ 346051 h 392421"/>
              <a:gd name="connsiteX125" fmla="*/ 312830 w 637425"/>
              <a:gd name="connsiteY125" fmla="*/ 314906 h 392421"/>
              <a:gd name="connsiteX126" fmla="*/ 323211 w 637425"/>
              <a:gd name="connsiteY126" fmla="*/ 310061 h 392421"/>
              <a:gd name="connsiteX127" fmla="*/ 332209 w 637425"/>
              <a:gd name="connsiteY127" fmla="*/ 313522 h 392421"/>
              <a:gd name="connsiteX128" fmla="*/ 333593 w 637425"/>
              <a:gd name="connsiteY128" fmla="*/ 332901 h 392421"/>
              <a:gd name="connsiteX129" fmla="*/ 306601 w 637425"/>
              <a:gd name="connsiteY129" fmla="*/ 364045 h 392421"/>
              <a:gd name="connsiteX130" fmla="*/ 297603 w 637425"/>
              <a:gd name="connsiteY130" fmla="*/ 368890 h 392421"/>
              <a:gd name="connsiteX131" fmla="*/ 297603 w 637425"/>
              <a:gd name="connsiteY131" fmla="*/ 368890 h 392421"/>
              <a:gd name="connsiteX132" fmla="*/ 449866 w 637425"/>
              <a:gd name="connsiteY132" fmla="*/ 287914 h 392421"/>
              <a:gd name="connsiteX133" fmla="*/ 447097 w 637425"/>
              <a:gd name="connsiteY133" fmla="*/ 287914 h 392421"/>
              <a:gd name="connsiteX134" fmla="*/ 435332 w 637425"/>
              <a:gd name="connsiteY134" fmla="*/ 285146 h 392421"/>
              <a:gd name="connsiteX135" fmla="*/ 436024 w 637425"/>
              <a:gd name="connsiteY135" fmla="*/ 289298 h 392421"/>
              <a:gd name="connsiteX136" fmla="*/ 411108 w 637425"/>
              <a:gd name="connsiteY136" fmla="*/ 319059 h 392421"/>
              <a:gd name="connsiteX137" fmla="*/ 411108 w 637425"/>
              <a:gd name="connsiteY137" fmla="*/ 319059 h 392421"/>
              <a:gd name="connsiteX138" fmla="*/ 404187 w 637425"/>
              <a:gd name="connsiteY138" fmla="*/ 318366 h 392421"/>
              <a:gd name="connsiteX139" fmla="*/ 404187 w 637425"/>
              <a:gd name="connsiteY139" fmla="*/ 319059 h 392421"/>
              <a:gd name="connsiteX140" fmla="*/ 379271 w 637425"/>
              <a:gd name="connsiteY140" fmla="*/ 348819 h 392421"/>
              <a:gd name="connsiteX141" fmla="*/ 379271 w 637425"/>
              <a:gd name="connsiteY141" fmla="*/ 348819 h 392421"/>
              <a:gd name="connsiteX142" fmla="*/ 372350 w 637425"/>
              <a:gd name="connsiteY142" fmla="*/ 348127 h 392421"/>
              <a:gd name="connsiteX143" fmla="*/ 372350 w 637425"/>
              <a:gd name="connsiteY143" fmla="*/ 348819 h 392421"/>
              <a:gd name="connsiteX144" fmla="*/ 347435 w 637425"/>
              <a:gd name="connsiteY144" fmla="*/ 378579 h 392421"/>
              <a:gd name="connsiteX145" fmla="*/ 347435 w 637425"/>
              <a:gd name="connsiteY145" fmla="*/ 378579 h 392421"/>
              <a:gd name="connsiteX146" fmla="*/ 345358 w 637425"/>
              <a:gd name="connsiteY146" fmla="*/ 378579 h 392421"/>
              <a:gd name="connsiteX147" fmla="*/ 330824 w 637425"/>
              <a:gd name="connsiteY147" fmla="*/ 374427 h 392421"/>
              <a:gd name="connsiteX148" fmla="*/ 321827 w 637425"/>
              <a:gd name="connsiteY148" fmla="*/ 367506 h 392421"/>
              <a:gd name="connsiteX149" fmla="*/ 343974 w 637425"/>
              <a:gd name="connsiteY149" fmla="*/ 341898 h 392421"/>
              <a:gd name="connsiteX150" fmla="*/ 341206 w 637425"/>
              <a:gd name="connsiteY150" fmla="*/ 303140 h 392421"/>
              <a:gd name="connsiteX151" fmla="*/ 323211 w 637425"/>
              <a:gd name="connsiteY151" fmla="*/ 296219 h 392421"/>
              <a:gd name="connsiteX152" fmla="*/ 316290 w 637425"/>
              <a:gd name="connsiteY152" fmla="*/ 296911 h 392421"/>
              <a:gd name="connsiteX153" fmla="*/ 305909 w 637425"/>
              <a:gd name="connsiteY153" fmla="*/ 275456 h 392421"/>
              <a:gd name="connsiteX154" fmla="*/ 285146 w 637425"/>
              <a:gd name="connsiteY154" fmla="*/ 267843 h 392421"/>
              <a:gd name="connsiteX155" fmla="*/ 285146 w 637425"/>
              <a:gd name="connsiteY155" fmla="*/ 267843 h 392421"/>
              <a:gd name="connsiteX156" fmla="*/ 275456 w 637425"/>
              <a:gd name="connsiteY156" fmla="*/ 269227 h 392421"/>
              <a:gd name="connsiteX157" fmla="*/ 263691 w 637425"/>
              <a:gd name="connsiteY157" fmla="*/ 243620 h 392421"/>
              <a:gd name="connsiteX158" fmla="*/ 241543 w 637425"/>
              <a:gd name="connsiteY158" fmla="*/ 235314 h 392421"/>
              <a:gd name="connsiteX159" fmla="*/ 241543 w 637425"/>
              <a:gd name="connsiteY159" fmla="*/ 235314 h 392421"/>
              <a:gd name="connsiteX160" fmla="*/ 229085 w 637425"/>
              <a:gd name="connsiteY160" fmla="*/ 237391 h 392421"/>
              <a:gd name="connsiteX161" fmla="*/ 217320 w 637425"/>
              <a:gd name="connsiteY161" fmla="*/ 212475 h 392421"/>
              <a:gd name="connsiteX162" fmla="*/ 195173 w 637425"/>
              <a:gd name="connsiteY162" fmla="*/ 204170 h 392421"/>
              <a:gd name="connsiteX163" fmla="*/ 195173 w 637425"/>
              <a:gd name="connsiteY163" fmla="*/ 204170 h 392421"/>
              <a:gd name="connsiteX164" fmla="*/ 168873 w 637425"/>
              <a:gd name="connsiteY164" fmla="*/ 215936 h 392421"/>
              <a:gd name="connsiteX165" fmla="*/ 150878 w 637425"/>
              <a:gd name="connsiteY165" fmla="*/ 236699 h 392421"/>
              <a:gd name="connsiteX166" fmla="*/ 150186 w 637425"/>
              <a:gd name="connsiteY166" fmla="*/ 236006 h 392421"/>
              <a:gd name="connsiteX167" fmla="*/ 103123 w 637425"/>
              <a:gd name="connsiteY167" fmla="*/ 181330 h 392421"/>
              <a:gd name="connsiteX168" fmla="*/ 163336 w 637425"/>
              <a:gd name="connsiteY168" fmla="*/ 81668 h 392421"/>
              <a:gd name="connsiteX169" fmla="*/ 213167 w 637425"/>
              <a:gd name="connsiteY169" fmla="*/ 92049 h 392421"/>
              <a:gd name="connsiteX170" fmla="*/ 253309 w 637425"/>
              <a:gd name="connsiteY170" fmla="*/ 89281 h 392421"/>
              <a:gd name="connsiteX171" fmla="*/ 257462 w 637425"/>
              <a:gd name="connsiteY171" fmla="*/ 89281 h 392421"/>
              <a:gd name="connsiteX172" fmla="*/ 275456 w 637425"/>
              <a:gd name="connsiteY172" fmla="*/ 92049 h 392421"/>
              <a:gd name="connsiteX173" fmla="*/ 237391 w 637425"/>
              <a:gd name="connsiteY173" fmla="*/ 137036 h 392421"/>
              <a:gd name="connsiteX174" fmla="*/ 227009 w 637425"/>
              <a:gd name="connsiteY174" fmla="*/ 167488 h 392421"/>
              <a:gd name="connsiteX175" fmla="*/ 241543 w 637425"/>
              <a:gd name="connsiteY175" fmla="*/ 195865 h 392421"/>
              <a:gd name="connsiteX176" fmla="*/ 241543 w 637425"/>
              <a:gd name="connsiteY176" fmla="*/ 195865 h 392421"/>
              <a:gd name="connsiteX177" fmla="*/ 241543 w 637425"/>
              <a:gd name="connsiteY177" fmla="*/ 195865 h 392421"/>
              <a:gd name="connsiteX178" fmla="*/ 268535 w 637425"/>
              <a:gd name="connsiteY178" fmla="*/ 205554 h 392421"/>
              <a:gd name="connsiteX179" fmla="*/ 271996 w 637425"/>
              <a:gd name="connsiteY179" fmla="*/ 205554 h 392421"/>
              <a:gd name="connsiteX180" fmla="*/ 300372 w 637425"/>
              <a:gd name="connsiteY180" fmla="*/ 191020 h 392421"/>
              <a:gd name="connsiteX181" fmla="*/ 347435 w 637425"/>
              <a:gd name="connsiteY181" fmla="*/ 137036 h 392421"/>
              <a:gd name="connsiteX182" fmla="*/ 347435 w 637425"/>
              <a:gd name="connsiteY182" fmla="*/ 137036 h 392421"/>
              <a:gd name="connsiteX183" fmla="*/ 355048 w 637425"/>
              <a:gd name="connsiteY183" fmla="*/ 143957 h 392421"/>
              <a:gd name="connsiteX184" fmla="*/ 466476 w 637425"/>
              <a:gd name="connsiteY184" fmla="*/ 239467 h 392421"/>
              <a:gd name="connsiteX185" fmla="*/ 474089 w 637425"/>
              <a:gd name="connsiteY185" fmla="*/ 256769 h 392421"/>
              <a:gd name="connsiteX186" fmla="*/ 474089 w 637425"/>
              <a:gd name="connsiteY186" fmla="*/ 259538 h 392421"/>
              <a:gd name="connsiteX187" fmla="*/ 449866 w 637425"/>
              <a:gd name="connsiteY187" fmla="*/ 287914 h 392421"/>
              <a:gd name="connsiteX188" fmla="*/ 449866 w 637425"/>
              <a:gd name="connsiteY188" fmla="*/ 287914 h 392421"/>
              <a:gd name="connsiteX189" fmla="*/ 483779 w 637425"/>
              <a:gd name="connsiteY189" fmla="*/ 237391 h 392421"/>
              <a:gd name="connsiteX190" fmla="*/ 476166 w 637425"/>
              <a:gd name="connsiteY190" fmla="*/ 228393 h 392421"/>
              <a:gd name="connsiteX191" fmla="*/ 346743 w 637425"/>
              <a:gd name="connsiteY191" fmla="*/ 116965 h 392421"/>
              <a:gd name="connsiteX192" fmla="*/ 289990 w 637425"/>
              <a:gd name="connsiteY192" fmla="*/ 182023 h 392421"/>
              <a:gd name="connsiteX193" fmla="*/ 271304 w 637425"/>
              <a:gd name="connsiteY193" fmla="*/ 191712 h 392421"/>
              <a:gd name="connsiteX194" fmla="*/ 269227 w 637425"/>
              <a:gd name="connsiteY194" fmla="*/ 191712 h 392421"/>
              <a:gd name="connsiteX195" fmla="*/ 250541 w 637425"/>
              <a:gd name="connsiteY195" fmla="*/ 184791 h 392421"/>
              <a:gd name="connsiteX196" fmla="*/ 247080 w 637425"/>
              <a:gd name="connsiteY196" fmla="*/ 146725 h 392421"/>
              <a:gd name="connsiteX197" fmla="*/ 247772 w 637425"/>
              <a:gd name="connsiteY197" fmla="*/ 146033 h 392421"/>
              <a:gd name="connsiteX198" fmla="*/ 302448 w 637425"/>
              <a:gd name="connsiteY198" fmla="*/ 83744 h 392421"/>
              <a:gd name="connsiteX199" fmla="*/ 323211 w 637425"/>
              <a:gd name="connsiteY199" fmla="*/ 74747 h 392421"/>
              <a:gd name="connsiteX200" fmla="*/ 325980 w 637425"/>
              <a:gd name="connsiteY200" fmla="*/ 74747 h 392421"/>
              <a:gd name="connsiteX201" fmla="*/ 329440 w 637425"/>
              <a:gd name="connsiteY201" fmla="*/ 75439 h 392421"/>
              <a:gd name="connsiteX202" fmla="*/ 424258 w 637425"/>
              <a:gd name="connsiteY202" fmla="*/ 92742 h 392421"/>
              <a:gd name="connsiteX203" fmla="*/ 474781 w 637425"/>
              <a:gd name="connsiteY203" fmla="*/ 83744 h 392421"/>
              <a:gd name="connsiteX204" fmla="*/ 514923 w 637425"/>
              <a:gd name="connsiteY204" fmla="*/ 148802 h 392421"/>
              <a:gd name="connsiteX205" fmla="*/ 533610 w 637425"/>
              <a:gd name="connsiteY205" fmla="*/ 179946 h 392421"/>
              <a:gd name="connsiteX206" fmla="*/ 483779 w 637425"/>
              <a:gd name="connsiteY206" fmla="*/ 237391 h 392421"/>
              <a:gd name="connsiteX207" fmla="*/ 566139 w 637425"/>
              <a:gd name="connsiteY207" fmla="*/ 181330 h 392421"/>
              <a:gd name="connsiteX208" fmla="*/ 559218 w 637425"/>
              <a:gd name="connsiteY208" fmla="*/ 183407 h 392421"/>
              <a:gd name="connsiteX209" fmla="*/ 549528 w 637425"/>
              <a:gd name="connsiteY209" fmla="*/ 179254 h 392421"/>
              <a:gd name="connsiteX210" fmla="*/ 545376 w 637425"/>
              <a:gd name="connsiteY210" fmla="*/ 172333 h 392421"/>
              <a:gd name="connsiteX211" fmla="*/ 526689 w 637425"/>
              <a:gd name="connsiteY211" fmla="*/ 141881 h 392421"/>
              <a:gd name="connsiteX212" fmla="*/ 483087 w 637425"/>
              <a:gd name="connsiteY212" fmla="*/ 69902 h 392421"/>
              <a:gd name="connsiteX213" fmla="*/ 486547 w 637425"/>
              <a:gd name="connsiteY213" fmla="*/ 51908 h 392421"/>
              <a:gd name="connsiteX214" fmla="*/ 487931 w 637425"/>
              <a:gd name="connsiteY214" fmla="*/ 51215 h 392421"/>
              <a:gd name="connsiteX215" fmla="*/ 541223 w 637425"/>
              <a:gd name="connsiteY215" fmla="*/ 18687 h 392421"/>
              <a:gd name="connsiteX216" fmla="*/ 619430 w 637425"/>
              <a:gd name="connsiteY216" fmla="*/ 148802 h 392421"/>
              <a:gd name="connsiteX217" fmla="*/ 566139 w 637425"/>
              <a:gd name="connsiteY217" fmla="*/ 181330 h 392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</a:cxnLst>
            <a:rect l="l" t="t" r="r" b="b"/>
            <a:pathLst>
              <a:path w="637425" h="392421">
                <a:moveTo>
                  <a:pt x="631196" y="141881"/>
                </a:moveTo>
                <a:lnTo>
                  <a:pt x="552989" y="11766"/>
                </a:lnTo>
                <a:lnTo>
                  <a:pt x="546068" y="0"/>
                </a:lnTo>
                <a:lnTo>
                  <a:pt x="534302" y="7613"/>
                </a:lnTo>
                <a:lnTo>
                  <a:pt x="481702" y="40142"/>
                </a:lnTo>
                <a:cubicBezTo>
                  <a:pt x="475473" y="43602"/>
                  <a:pt x="470629" y="49831"/>
                  <a:pt x="468552" y="56752"/>
                </a:cubicBezTo>
                <a:cubicBezTo>
                  <a:pt x="467168" y="61597"/>
                  <a:pt x="467168" y="67134"/>
                  <a:pt x="469245" y="71979"/>
                </a:cubicBezTo>
                <a:cubicBezTo>
                  <a:pt x="454710" y="76823"/>
                  <a:pt x="440176" y="79592"/>
                  <a:pt x="424950" y="79592"/>
                </a:cubicBezTo>
                <a:cubicBezTo>
                  <a:pt x="404187" y="78900"/>
                  <a:pt x="383424" y="75439"/>
                  <a:pt x="363353" y="69210"/>
                </a:cubicBezTo>
                <a:cubicBezTo>
                  <a:pt x="353664" y="66442"/>
                  <a:pt x="343282" y="64365"/>
                  <a:pt x="332901" y="62289"/>
                </a:cubicBezTo>
                <a:lnTo>
                  <a:pt x="331516" y="62289"/>
                </a:lnTo>
                <a:lnTo>
                  <a:pt x="331516" y="62289"/>
                </a:lnTo>
                <a:cubicBezTo>
                  <a:pt x="330824" y="62289"/>
                  <a:pt x="330132" y="62289"/>
                  <a:pt x="330132" y="62289"/>
                </a:cubicBezTo>
                <a:lnTo>
                  <a:pt x="328748" y="62289"/>
                </a:lnTo>
                <a:lnTo>
                  <a:pt x="327364" y="62289"/>
                </a:lnTo>
                <a:cubicBezTo>
                  <a:pt x="325980" y="62289"/>
                  <a:pt x="325288" y="62289"/>
                  <a:pt x="323903" y="62289"/>
                </a:cubicBezTo>
                <a:lnTo>
                  <a:pt x="323903" y="62289"/>
                </a:lnTo>
                <a:cubicBezTo>
                  <a:pt x="312138" y="62289"/>
                  <a:pt x="300372" y="67134"/>
                  <a:pt x="292759" y="76131"/>
                </a:cubicBezTo>
                <a:lnTo>
                  <a:pt x="287222" y="82360"/>
                </a:lnTo>
                <a:cubicBezTo>
                  <a:pt x="278225" y="78900"/>
                  <a:pt x="268535" y="76823"/>
                  <a:pt x="258846" y="76823"/>
                </a:cubicBezTo>
                <a:cubicBezTo>
                  <a:pt x="256769" y="76823"/>
                  <a:pt x="255385" y="76823"/>
                  <a:pt x="253309" y="76823"/>
                </a:cubicBezTo>
                <a:cubicBezTo>
                  <a:pt x="249156" y="76823"/>
                  <a:pt x="245696" y="77515"/>
                  <a:pt x="241543" y="77515"/>
                </a:cubicBezTo>
                <a:cubicBezTo>
                  <a:pt x="232546" y="78207"/>
                  <a:pt x="223549" y="78900"/>
                  <a:pt x="214551" y="78900"/>
                </a:cubicBezTo>
                <a:cubicBezTo>
                  <a:pt x="199325" y="79592"/>
                  <a:pt x="184099" y="76131"/>
                  <a:pt x="170257" y="69902"/>
                </a:cubicBezTo>
                <a:cubicBezTo>
                  <a:pt x="170949" y="65750"/>
                  <a:pt x="170949" y="61597"/>
                  <a:pt x="170257" y="56752"/>
                </a:cubicBezTo>
                <a:cubicBezTo>
                  <a:pt x="168181" y="49831"/>
                  <a:pt x="163336" y="43602"/>
                  <a:pt x="157107" y="40142"/>
                </a:cubicBezTo>
                <a:lnTo>
                  <a:pt x="105199" y="7613"/>
                </a:lnTo>
                <a:lnTo>
                  <a:pt x="93434" y="0"/>
                </a:lnTo>
                <a:lnTo>
                  <a:pt x="86513" y="11766"/>
                </a:lnTo>
                <a:lnTo>
                  <a:pt x="6921" y="141881"/>
                </a:lnTo>
                <a:lnTo>
                  <a:pt x="0" y="153646"/>
                </a:lnTo>
                <a:lnTo>
                  <a:pt x="11766" y="160567"/>
                </a:lnTo>
                <a:lnTo>
                  <a:pt x="65058" y="193096"/>
                </a:lnTo>
                <a:cubicBezTo>
                  <a:pt x="74747" y="199325"/>
                  <a:pt x="86513" y="198633"/>
                  <a:pt x="95510" y="191712"/>
                </a:cubicBezTo>
                <a:lnTo>
                  <a:pt x="140497" y="244312"/>
                </a:lnTo>
                <a:lnTo>
                  <a:pt x="141189" y="245696"/>
                </a:lnTo>
                <a:lnTo>
                  <a:pt x="142573" y="246388"/>
                </a:lnTo>
                <a:lnTo>
                  <a:pt x="142573" y="246388"/>
                </a:lnTo>
                <a:lnTo>
                  <a:pt x="132883" y="257462"/>
                </a:lnTo>
                <a:cubicBezTo>
                  <a:pt x="120426" y="271996"/>
                  <a:pt x="121810" y="293451"/>
                  <a:pt x="135652" y="305909"/>
                </a:cubicBezTo>
                <a:lnTo>
                  <a:pt x="135652" y="305909"/>
                </a:lnTo>
                <a:lnTo>
                  <a:pt x="135652" y="305909"/>
                </a:lnTo>
                <a:cubicBezTo>
                  <a:pt x="141881" y="311445"/>
                  <a:pt x="149494" y="314214"/>
                  <a:pt x="157799" y="314214"/>
                </a:cubicBezTo>
                <a:cubicBezTo>
                  <a:pt x="159183" y="314214"/>
                  <a:pt x="160567" y="314214"/>
                  <a:pt x="161952" y="314214"/>
                </a:cubicBezTo>
                <a:cubicBezTo>
                  <a:pt x="166796" y="313522"/>
                  <a:pt x="170949" y="312138"/>
                  <a:pt x="175102" y="309369"/>
                </a:cubicBezTo>
                <a:cubicBezTo>
                  <a:pt x="175794" y="317674"/>
                  <a:pt x="179946" y="325980"/>
                  <a:pt x="186175" y="331516"/>
                </a:cubicBezTo>
                <a:lnTo>
                  <a:pt x="186175" y="331516"/>
                </a:lnTo>
                <a:lnTo>
                  <a:pt x="186175" y="331516"/>
                </a:lnTo>
                <a:cubicBezTo>
                  <a:pt x="192404" y="337053"/>
                  <a:pt x="200017" y="339822"/>
                  <a:pt x="208322" y="339822"/>
                </a:cubicBezTo>
                <a:cubicBezTo>
                  <a:pt x="209015" y="339822"/>
                  <a:pt x="210399" y="339822"/>
                  <a:pt x="211091" y="339822"/>
                </a:cubicBezTo>
                <a:cubicBezTo>
                  <a:pt x="214551" y="339822"/>
                  <a:pt x="218012" y="339129"/>
                  <a:pt x="221472" y="337745"/>
                </a:cubicBezTo>
                <a:cubicBezTo>
                  <a:pt x="222164" y="345358"/>
                  <a:pt x="225625" y="352972"/>
                  <a:pt x="231854" y="357816"/>
                </a:cubicBezTo>
                <a:lnTo>
                  <a:pt x="231854" y="357816"/>
                </a:lnTo>
                <a:lnTo>
                  <a:pt x="231854" y="357816"/>
                </a:lnTo>
                <a:cubicBezTo>
                  <a:pt x="237391" y="362661"/>
                  <a:pt x="244312" y="365429"/>
                  <a:pt x="251233" y="365429"/>
                </a:cubicBezTo>
                <a:cubicBezTo>
                  <a:pt x="252617" y="365429"/>
                  <a:pt x="253309" y="365429"/>
                  <a:pt x="254693" y="365429"/>
                </a:cubicBezTo>
                <a:cubicBezTo>
                  <a:pt x="259538" y="365429"/>
                  <a:pt x="263691" y="363353"/>
                  <a:pt x="267843" y="361277"/>
                </a:cubicBezTo>
                <a:cubicBezTo>
                  <a:pt x="269227" y="366121"/>
                  <a:pt x="271996" y="370966"/>
                  <a:pt x="276148" y="374427"/>
                </a:cubicBezTo>
                <a:cubicBezTo>
                  <a:pt x="281685" y="379271"/>
                  <a:pt x="288606" y="382040"/>
                  <a:pt x="296219" y="381348"/>
                </a:cubicBezTo>
                <a:lnTo>
                  <a:pt x="297603" y="381348"/>
                </a:lnTo>
                <a:lnTo>
                  <a:pt x="298988" y="381348"/>
                </a:lnTo>
                <a:cubicBezTo>
                  <a:pt x="303140" y="380656"/>
                  <a:pt x="307293" y="378579"/>
                  <a:pt x="310753" y="376503"/>
                </a:cubicBezTo>
                <a:lnTo>
                  <a:pt x="311445" y="377195"/>
                </a:lnTo>
                <a:lnTo>
                  <a:pt x="321135" y="384808"/>
                </a:lnTo>
                <a:lnTo>
                  <a:pt x="321827" y="385500"/>
                </a:lnTo>
                <a:lnTo>
                  <a:pt x="322519" y="386192"/>
                </a:lnTo>
                <a:cubicBezTo>
                  <a:pt x="328748" y="390345"/>
                  <a:pt x="336361" y="392421"/>
                  <a:pt x="343282" y="392421"/>
                </a:cubicBezTo>
                <a:cubicBezTo>
                  <a:pt x="344666" y="392421"/>
                  <a:pt x="346051" y="392421"/>
                  <a:pt x="347435" y="392421"/>
                </a:cubicBezTo>
                <a:cubicBezTo>
                  <a:pt x="364737" y="391037"/>
                  <a:pt x="378579" y="378579"/>
                  <a:pt x="383424" y="361969"/>
                </a:cubicBezTo>
                <a:cubicBezTo>
                  <a:pt x="398650" y="359200"/>
                  <a:pt x="411108" y="347435"/>
                  <a:pt x="415261" y="332208"/>
                </a:cubicBezTo>
                <a:cubicBezTo>
                  <a:pt x="431179" y="328748"/>
                  <a:pt x="443637" y="316982"/>
                  <a:pt x="447097" y="301756"/>
                </a:cubicBezTo>
                <a:cubicBezTo>
                  <a:pt x="447789" y="301756"/>
                  <a:pt x="449174" y="301756"/>
                  <a:pt x="449866" y="301756"/>
                </a:cubicBezTo>
                <a:cubicBezTo>
                  <a:pt x="472013" y="299680"/>
                  <a:pt x="488623" y="280301"/>
                  <a:pt x="487239" y="258154"/>
                </a:cubicBezTo>
                <a:cubicBezTo>
                  <a:pt x="487239" y="256769"/>
                  <a:pt x="487239" y="254693"/>
                  <a:pt x="487239" y="253309"/>
                </a:cubicBezTo>
                <a:lnTo>
                  <a:pt x="492776" y="246388"/>
                </a:lnTo>
                <a:lnTo>
                  <a:pt x="540531" y="191020"/>
                </a:lnTo>
                <a:cubicBezTo>
                  <a:pt x="549528" y="198633"/>
                  <a:pt x="561986" y="198633"/>
                  <a:pt x="572368" y="192404"/>
                </a:cubicBezTo>
                <a:lnTo>
                  <a:pt x="625659" y="159875"/>
                </a:lnTo>
                <a:lnTo>
                  <a:pt x="637425" y="152954"/>
                </a:lnTo>
                <a:lnTo>
                  <a:pt x="631196" y="141881"/>
                </a:lnTo>
                <a:close/>
                <a:moveTo>
                  <a:pt x="71979" y="181330"/>
                </a:moveTo>
                <a:lnTo>
                  <a:pt x="18687" y="148802"/>
                </a:lnTo>
                <a:lnTo>
                  <a:pt x="97586" y="18687"/>
                </a:lnTo>
                <a:lnTo>
                  <a:pt x="150186" y="51215"/>
                </a:lnTo>
                <a:cubicBezTo>
                  <a:pt x="155723" y="53984"/>
                  <a:pt x="158491" y="60905"/>
                  <a:pt x="156415" y="66442"/>
                </a:cubicBezTo>
                <a:lnTo>
                  <a:pt x="152262" y="73363"/>
                </a:lnTo>
                <a:lnTo>
                  <a:pt x="92049" y="173025"/>
                </a:lnTo>
                <a:lnTo>
                  <a:pt x="87897" y="179254"/>
                </a:lnTo>
                <a:cubicBezTo>
                  <a:pt x="85821" y="181330"/>
                  <a:pt x="82360" y="182715"/>
                  <a:pt x="78900" y="182715"/>
                </a:cubicBezTo>
                <a:cubicBezTo>
                  <a:pt x="76823" y="183407"/>
                  <a:pt x="74055" y="182715"/>
                  <a:pt x="71979" y="181330"/>
                </a:cubicBezTo>
                <a:close/>
                <a:moveTo>
                  <a:pt x="160567" y="300372"/>
                </a:moveTo>
                <a:cubicBezTo>
                  <a:pt x="159875" y="300372"/>
                  <a:pt x="159183" y="300372"/>
                  <a:pt x="158491" y="300372"/>
                </a:cubicBezTo>
                <a:cubicBezTo>
                  <a:pt x="147418" y="300372"/>
                  <a:pt x="138420" y="290682"/>
                  <a:pt x="138420" y="279609"/>
                </a:cubicBezTo>
                <a:cubicBezTo>
                  <a:pt x="138420" y="274764"/>
                  <a:pt x="140497" y="269919"/>
                  <a:pt x="143265" y="266459"/>
                </a:cubicBezTo>
                <a:lnTo>
                  <a:pt x="179946" y="224933"/>
                </a:lnTo>
                <a:cubicBezTo>
                  <a:pt x="184099" y="220780"/>
                  <a:pt x="189636" y="218012"/>
                  <a:pt x="195865" y="218012"/>
                </a:cubicBezTo>
                <a:cubicBezTo>
                  <a:pt x="200709" y="218012"/>
                  <a:pt x="205554" y="220088"/>
                  <a:pt x="209015" y="222857"/>
                </a:cubicBezTo>
                <a:cubicBezTo>
                  <a:pt x="217320" y="230470"/>
                  <a:pt x="218704" y="243620"/>
                  <a:pt x="211091" y="251925"/>
                </a:cubicBezTo>
                <a:lnTo>
                  <a:pt x="174409" y="293451"/>
                </a:lnTo>
                <a:cubicBezTo>
                  <a:pt x="170949" y="297603"/>
                  <a:pt x="166104" y="299680"/>
                  <a:pt x="160567" y="300372"/>
                </a:cubicBezTo>
                <a:close/>
                <a:moveTo>
                  <a:pt x="211783" y="326672"/>
                </a:moveTo>
                <a:cubicBezTo>
                  <a:pt x="211091" y="326672"/>
                  <a:pt x="210399" y="326672"/>
                  <a:pt x="209707" y="326672"/>
                </a:cubicBezTo>
                <a:cubicBezTo>
                  <a:pt x="198633" y="326672"/>
                  <a:pt x="189636" y="316982"/>
                  <a:pt x="189636" y="305909"/>
                </a:cubicBezTo>
                <a:cubicBezTo>
                  <a:pt x="189636" y="301064"/>
                  <a:pt x="191712" y="296219"/>
                  <a:pt x="194480" y="292759"/>
                </a:cubicBezTo>
                <a:lnTo>
                  <a:pt x="226317" y="256077"/>
                </a:lnTo>
                <a:cubicBezTo>
                  <a:pt x="230470" y="251925"/>
                  <a:pt x="236006" y="249156"/>
                  <a:pt x="242235" y="249156"/>
                </a:cubicBezTo>
                <a:cubicBezTo>
                  <a:pt x="247080" y="249156"/>
                  <a:pt x="251925" y="251233"/>
                  <a:pt x="255385" y="254001"/>
                </a:cubicBezTo>
                <a:cubicBezTo>
                  <a:pt x="263691" y="261614"/>
                  <a:pt x="265075" y="274764"/>
                  <a:pt x="257462" y="283069"/>
                </a:cubicBezTo>
                <a:lnTo>
                  <a:pt x="225625" y="319751"/>
                </a:lnTo>
                <a:cubicBezTo>
                  <a:pt x="222164" y="323903"/>
                  <a:pt x="217320" y="326672"/>
                  <a:pt x="211783" y="326672"/>
                </a:cubicBezTo>
                <a:lnTo>
                  <a:pt x="211783" y="326672"/>
                </a:lnTo>
                <a:close/>
                <a:moveTo>
                  <a:pt x="255385" y="352279"/>
                </a:moveTo>
                <a:cubicBezTo>
                  <a:pt x="254693" y="352279"/>
                  <a:pt x="254001" y="352279"/>
                  <a:pt x="253309" y="352279"/>
                </a:cubicBezTo>
                <a:cubicBezTo>
                  <a:pt x="249156" y="352279"/>
                  <a:pt x="245696" y="350895"/>
                  <a:pt x="242235" y="348127"/>
                </a:cubicBezTo>
                <a:cubicBezTo>
                  <a:pt x="235314" y="341898"/>
                  <a:pt x="234622" y="330824"/>
                  <a:pt x="240851" y="323903"/>
                </a:cubicBezTo>
                <a:lnTo>
                  <a:pt x="272688" y="287222"/>
                </a:lnTo>
                <a:cubicBezTo>
                  <a:pt x="276148" y="283761"/>
                  <a:pt x="280993" y="281685"/>
                  <a:pt x="285838" y="281685"/>
                </a:cubicBezTo>
                <a:cubicBezTo>
                  <a:pt x="289990" y="281685"/>
                  <a:pt x="294143" y="283069"/>
                  <a:pt x="296911" y="285838"/>
                </a:cubicBezTo>
                <a:cubicBezTo>
                  <a:pt x="303832" y="292067"/>
                  <a:pt x="304524" y="303140"/>
                  <a:pt x="298296" y="310061"/>
                </a:cubicBezTo>
                <a:lnTo>
                  <a:pt x="266459" y="346743"/>
                </a:lnTo>
                <a:cubicBezTo>
                  <a:pt x="263691" y="350203"/>
                  <a:pt x="259538" y="352279"/>
                  <a:pt x="255385" y="352279"/>
                </a:cubicBezTo>
                <a:lnTo>
                  <a:pt x="255385" y="352279"/>
                </a:lnTo>
                <a:close/>
                <a:moveTo>
                  <a:pt x="297603" y="368890"/>
                </a:moveTo>
                <a:cubicBezTo>
                  <a:pt x="294143" y="368890"/>
                  <a:pt x="289990" y="368198"/>
                  <a:pt x="287222" y="365429"/>
                </a:cubicBezTo>
                <a:cubicBezTo>
                  <a:pt x="281685" y="360585"/>
                  <a:pt x="280993" y="351587"/>
                  <a:pt x="285838" y="346051"/>
                </a:cubicBezTo>
                <a:lnTo>
                  <a:pt x="312830" y="314906"/>
                </a:lnTo>
                <a:cubicBezTo>
                  <a:pt x="315598" y="312138"/>
                  <a:pt x="319059" y="310061"/>
                  <a:pt x="323211" y="310061"/>
                </a:cubicBezTo>
                <a:cubicBezTo>
                  <a:pt x="326672" y="310061"/>
                  <a:pt x="329440" y="311445"/>
                  <a:pt x="332209" y="313522"/>
                </a:cubicBezTo>
                <a:cubicBezTo>
                  <a:pt x="337745" y="318366"/>
                  <a:pt x="338437" y="327364"/>
                  <a:pt x="333593" y="332901"/>
                </a:cubicBezTo>
                <a:lnTo>
                  <a:pt x="306601" y="364045"/>
                </a:lnTo>
                <a:cubicBezTo>
                  <a:pt x="304524" y="366814"/>
                  <a:pt x="301064" y="368198"/>
                  <a:pt x="297603" y="368890"/>
                </a:cubicBezTo>
                <a:lnTo>
                  <a:pt x="297603" y="368890"/>
                </a:lnTo>
                <a:close/>
                <a:moveTo>
                  <a:pt x="449866" y="287914"/>
                </a:moveTo>
                <a:cubicBezTo>
                  <a:pt x="449174" y="287914"/>
                  <a:pt x="447789" y="287914"/>
                  <a:pt x="447097" y="287914"/>
                </a:cubicBezTo>
                <a:cubicBezTo>
                  <a:pt x="442945" y="287914"/>
                  <a:pt x="438792" y="286530"/>
                  <a:pt x="435332" y="285146"/>
                </a:cubicBezTo>
                <a:cubicBezTo>
                  <a:pt x="435332" y="286530"/>
                  <a:pt x="436024" y="287914"/>
                  <a:pt x="436024" y="289298"/>
                </a:cubicBezTo>
                <a:cubicBezTo>
                  <a:pt x="437408" y="304524"/>
                  <a:pt x="426334" y="317674"/>
                  <a:pt x="411108" y="319059"/>
                </a:cubicBezTo>
                <a:cubicBezTo>
                  <a:pt x="411108" y="319059"/>
                  <a:pt x="411108" y="319059"/>
                  <a:pt x="411108" y="319059"/>
                </a:cubicBezTo>
                <a:cubicBezTo>
                  <a:pt x="409032" y="319059"/>
                  <a:pt x="406263" y="319059"/>
                  <a:pt x="404187" y="318366"/>
                </a:cubicBezTo>
                <a:lnTo>
                  <a:pt x="404187" y="319059"/>
                </a:lnTo>
                <a:cubicBezTo>
                  <a:pt x="405571" y="334285"/>
                  <a:pt x="394498" y="347435"/>
                  <a:pt x="379271" y="348819"/>
                </a:cubicBezTo>
                <a:cubicBezTo>
                  <a:pt x="379271" y="348819"/>
                  <a:pt x="379271" y="348819"/>
                  <a:pt x="379271" y="348819"/>
                </a:cubicBezTo>
                <a:cubicBezTo>
                  <a:pt x="377195" y="348819"/>
                  <a:pt x="374427" y="348819"/>
                  <a:pt x="372350" y="348127"/>
                </a:cubicBezTo>
                <a:lnTo>
                  <a:pt x="372350" y="348819"/>
                </a:lnTo>
                <a:cubicBezTo>
                  <a:pt x="373735" y="364045"/>
                  <a:pt x="362661" y="377195"/>
                  <a:pt x="347435" y="378579"/>
                </a:cubicBezTo>
                <a:cubicBezTo>
                  <a:pt x="347435" y="378579"/>
                  <a:pt x="347435" y="378579"/>
                  <a:pt x="347435" y="378579"/>
                </a:cubicBezTo>
                <a:cubicBezTo>
                  <a:pt x="346743" y="378579"/>
                  <a:pt x="346051" y="378579"/>
                  <a:pt x="345358" y="378579"/>
                </a:cubicBezTo>
                <a:cubicBezTo>
                  <a:pt x="340514" y="378579"/>
                  <a:pt x="335669" y="377195"/>
                  <a:pt x="330824" y="374427"/>
                </a:cubicBezTo>
                <a:lnTo>
                  <a:pt x="321827" y="367506"/>
                </a:lnTo>
                <a:lnTo>
                  <a:pt x="343974" y="341898"/>
                </a:lnTo>
                <a:cubicBezTo>
                  <a:pt x="353664" y="330132"/>
                  <a:pt x="352279" y="312830"/>
                  <a:pt x="341206" y="303140"/>
                </a:cubicBezTo>
                <a:cubicBezTo>
                  <a:pt x="336361" y="298988"/>
                  <a:pt x="330132" y="296219"/>
                  <a:pt x="323211" y="296219"/>
                </a:cubicBezTo>
                <a:cubicBezTo>
                  <a:pt x="321135" y="296219"/>
                  <a:pt x="318367" y="296219"/>
                  <a:pt x="316290" y="296911"/>
                </a:cubicBezTo>
                <a:cubicBezTo>
                  <a:pt x="315598" y="288606"/>
                  <a:pt x="312138" y="280993"/>
                  <a:pt x="305909" y="275456"/>
                </a:cubicBezTo>
                <a:cubicBezTo>
                  <a:pt x="300372" y="270612"/>
                  <a:pt x="292759" y="267843"/>
                  <a:pt x="285146" y="267843"/>
                </a:cubicBezTo>
                <a:lnTo>
                  <a:pt x="285146" y="267843"/>
                </a:lnTo>
                <a:cubicBezTo>
                  <a:pt x="281685" y="267843"/>
                  <a:pt x="278917" y="268535"/>
                  <a:pt x="275456" y="269227"/>
                </a:cubicBezTo>
                <a:cubicBezTo>
                  <a:pt x="275456" y="259538"/>
                  <a:pt x="271304" y="250541"/>
                  <a:pt x="263691" y="243620"/>
                </a:cubicBezTo>
                <a:cubicBezTo>
                  <a:pt x="257462" y="238083"/>
                  <a:pt x="249848" y="234622"/>
                  <a:pt x="241543" y="235314"/>
                </a:cubicBezTo>
                <a:lnTo>
                  <a:pt x="241543" y="235314"/>
                </a:lnTo>
                <a:cubicBezTo>
                  <a:pt x="237391" y="235314"/>
                  <a:pt x="233238" y="236006"/>
                  <a:pt x="229085" y="237391"/>
                </a:cubicBezTo>
                <a:cubicBezTo>
                  <a:pt x="228393" y="227701"/>
                  <a:pt x="224241" y="218704"/>
                  <a:pt x="217320" y="212475"/>
                </a:cubicBezTo>
                <a:cubicBezTo>
                  <a:pt x="211091" y="206938"/>
                  <a:pt x="203478" y="203478"/>
                  <a:pt x="195173" y="204170"/>
                </a:cubicBezTo>
                <a:lnTo>
                  <a:pt x="195173" y="204170"/>
                </a:lnTo>
                <a:cubicBezTo>
                  <a:pt x="185483" y="204170"/>
                  <a:pt x="175794" y="208322"/>
                  <a:pt x="168873" y="215936"/>
                </a:cubicBezTo>
                <a:lnTo>
                  <a:pt x="150878" y="236699"/>
                </a:lnTo>
                <a:lnTo>
                  <a:pt x="150186" y="236006"/>
                </a:lnTo>
                <a:lnTo>
                  <a:pt x="103123" y="181330"/>
                </a:lnTo>
                <a:lnTo>
                  <a:pt x="163336" y="81668"/>
                </a:lnTo>
                <a:cubicBezTo>
                  <a:pt x="178562" y="89281"/>
                  <a:pt x="195865" y="92742"/>
                  <a:pt x="213167" y="92049"/>
                </a:cubicBezTo>
                <a:cubicBezTo>
                  <a:pt x="227009" y="92049"/>
                  <a:pt x="240851" y="90665"/>
                  <a:pt x="253309" y="89281"/>
                </a:cubicBezTo>
                <a:cubicBezTo>
                  <a:pt x="254693" y="89281"/>
                  <a:pt x="256077" y="89281"/>
                  <a:pt x="257462" y="89281"/>
                </a:cubicBezTo>
                <a:cubicBezTo>
                  <a:pt x="263691" y="89281"/>
                  <a:pt x="269919" y="89973"/>
                  <a:pt x="275456" y="92049"/>
                </a:cubicBezTo>
                <a:lnTo>
                  <a:pt x="237391" y="137036"/>
                </a:lnTo>
                <a:cubicBezTo>
                  <a:pt x="229778" y="145341"/>
                  <a:pt x="226317" y="156415"/>
                  <a:pt x="227009" y="167488"/>
                </a:cubicBezTo>
                <a:cubicBezTo>
                  <a:pt x="227701" y="178562"/>
                  <a:pt x="233238" y="188251"/>
                  <a:pt x="241543" y="195865"/>
                </a:cubicBezTo>
                <a:lnTo>
                  <a:pt x="241543" y="195865"/>
                </a:lnTo>
                <a:lnTo>
                  <a:pt x="241543" y="195865"/>
                </a:lnTo>
                <a:cubicBezTo>
                  <a:pt x="249156" y="202094"/>
                  <a:pt x="258846" y="205554"/>
                  <a:pt x="268535" y="205554"/>
                </a:cubicBezTo>
                <a:cubicBezTo>
                  <a:pt x="269919" y="205554"/>
                  <a:pt x="270612" y="205554"/>
                  <a:pt x="271996" y="205554"/>
                </a:cubicBezTo>
                <a:cubicBezTo>
                  <a:pt x="283069" y="204862"/>
                  <a:pt x="293451" y="199325"/>
                  <a:pt x="300372" y="191020"/>
                </a:cubicBezTo>
                <a:lnTo>
                  <a:pt x="347435" y="137036"/>
                </a:lnTo>
                <a:lnTo>
                  <a:pt x="347435" y="137036"/>
                </a:lnTo>
                <a:lnTo>
                  <a:pt x="355048" y="143957"/>
                </a:lnTo>
                <a:lnTo>
                  <a:pt x="466476" y="239467"/>
                </a:lnTo>
                <a:cubicBezTo>
                  <a:pt x="471321" y="243620"/>
                  <a:pt x="474089" y="250541"/>
                  <a:pt x="474089" y="256769"/>
                </a:cubicBezTo>
                <a:cubicBezTo>
                  <a:pt x="474089" y="257462"/>
                  <a:pt x="474089" y="259538"/>
                  <a:pt x="474089" y="259538"/>
                </a:cubicBezTo>
                <a:cubicBezTo>
                  <a:pt x="475473" y="274072"/>
                  <a:pt x="464400" y="286530"/>
                  <a:pt x="449866" y="287914"/>
                </a:cubicBezTo>
                <a:cubicBezTo>
                  <a:pt x="449866" y="287914"/>
                  <a:pt x="449866" y="287914"/>
                  <a:pt x="449866" y="287914"/>
                </a:cubicBezTo>
                <a:close/>
                <a:moveTo>
                  <a:pt x="483779" y="237391"/>
                </a:moveTo>
                <a:cubicBezTo>
                  <a:pt x="481702" y="233930"/>
                  <a:pt x="478934" y="231162"/>
                  <a:pt x="476166" y="228393"/>
                </a:cubicBezTo>
                <a:lnTo>
                  <a:pt x="346743" y="116965"/>
                </a:lnTo>
                <a:lnTo>
                  <a:pt x="289990" y="182023"/>
                </a:lnTo>
                <a:cubicBezTo>
                  <a:pt x="285146" y="187559"/>
                  <a:pt x="278917" y="191020"/>
                  <a:pt x="271304" y="191712"/>
                </a:cubicBezTo>
                <a:cubicBezTo>
                  <a:pt x="270612" y="191712"/>
                  <a:pt x="269919" y="191712"/>
                  <a:pt x="269227" y="191712"/>
                </a:cubicBezTo>
                <a:cubicBezTo>
                  <a:pt x="262306" y="191712"/>
                  <a:pt x="256077" y="188944"/>
                  <a:pt x="250541" y="184791"/>
                </a:cubicBezTo>
                <a:cubicBezTo>
                  <a:pt x="238775" y="175102"/>
                  <a:pt x="237391" y="158491"/>
                  <a:pt x="247080" y="146725"/>
                </a:cubicBezTo>
                <a:cubicBezTo>
                  <a:pt x="247080" y="146725"/>
                  <a:pt x="247772" y="146033"/>
                  <a:pt x="247772" y="146033"/>
                </a:cubicBezTo>
                <a:lnTo>
                  <a:pt x="302448" y="83744"/>
                </a:lnTo>
                <a:cubicBezTo>
                  <a:pt x="307985" y="77515"/>
                  <a:pt x="315598" y="74747"/>
                  <a:pt x="323211" y="74747"/>
                </a:cubicBezTo>
                <a:cubicBezTo>
                  <a:pt x="323903" y="74747"/>
                  <a:pt x="324595" y="74747"/>
                  <a:pt x="325980" y="74747"/>
                </a:cubicBezTo>
                <a:cubicBezTo>
                  <a:pt x="327364" y="74747"/>
                  <a:pt x="328056" y="75439"/>
                  <a:pt x="329440" y="75439"/>
                </a:cubicBezTo>
                <a:cubicBezTo>
                  <a:pt x="361277" y="81668"/>
                  <a:pt x="390345" y="92742"/>
                  <a:pt x="424258" y="92742"/>
                </a:cubicBezTo>
                <a:cubicBezTo>
                  <a:pt x="441560" y="92742"/>
                  <a:pt x="458863" y="89973"/>
                  <a:pt x="474781" y="83744"/>
                </a:cubicBezTo>
                <a:lnTo>
                  <a:pt x="514923" y="148802"/>
                </a:lnTo>
                <a:lnTo>
                  <a:pt x="533610" y="179946"/>
                </a:lnTo>
                <a:lnTo>
                  <a:pt x="483779" y="237391"/>
                </a:lnTo>
                <a:close/>
                <a:moveTo>
                  <a:pt x="566139" y="181330"/>
                </a:moveTo>
                <a:cubicBezTo>
                  <a:pt x="564062" y="182715"/>
                  <a:pt x="561294" y="183407"/>
                  <a:pt x="559218" y="183407"/>
                </a:cubicBezTo>
                <a:cubicBezTo>
                  <a:pt x="555757" y="183407"/>
                  <a:pt x="552297" y="182023"/>
                  <a:pt x="549528" y="179254"/>
                </a:cubicBezTo>
                <a:lnTo>
                  <a:pt x="545376" y="172333"/>
                </a:lnTo>
                <a:lnTo>
                  <a:pt x="526689" y="141881"/>
                </a:lnTo>
                <a:lnTo>
                  <a:pt x="483087" y="69902"/>
                </a:lnTo>
                <a:cubicBezTo>
                  <a:pt x="478934" y="63673"/>
                  <a:pt x="481010" y="56060"/>
                  <a:pt x="486547" y="51908"/>
                </a:cubicBezTo>
                <a:cubicBezTo>
                  <a:pt x="487239" y="51908"/>
                  <a:pt x="487239" y="51215"/>
                  <a:pt x="487931" y="51215"/>
                </a:cubicBezTo>
                <a:lnTo>
                  <a:pt x="541223" y="18687"/>
                </a:lnTo>
                <a:lnTo>
                  <a:pt x="619430" y="148802"/>
                </a:lnTo>
                <a:lnTo>
                  <a:pt x="566139" y="181330"/>
                </a:lnTo>
                <a:close/>
              </a:path>
            </a:pathLst>
          </a:custGeom>
          <a:solidFill>
            <a:srgbClr val="7F7F7F"/>
          </a:solidFill>
          <a:ln w="68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30" name="Graphic 112" descr="Checklist outline">
            <a:extLst>
              <a:ext uri="{FF2B5EF4-FFF2-40B4-BE49-F238E27FC236}">
                <a16:creationId xmlns:a16="http://schemas.microsoft.com/office/drawing/2014/main" id="{EFE16402-8787-4DDF-AB2E-C611D346674A}"/>
              </a:ext>
            </a:extLst>
          </p:cNvPr>
          <p:cNvGrpSpPr/>
          <p:nvPr/>
        </p:nvGrpSpPr>
        <p:grpSpPr>
          <a:xfrm>
            <a:off x="2525484" y="2457941"/>
            <a:ext cx="415260" cy="553680"/>
            <a:chOff x="2525484" y="2457941"/>
            <a:chExt cx="415260" cy="553680"/>
          </a:xfrm>
          <a:solidFill>
            <a:srgbClr val="7F7F7F"/>
          </a:solidFill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23662E12-7311-4A5A-858D-929595687B8C}"/>
                </a:ext>
              </a:extLst>
            </p:cNvPr>
            <p:cNvSpPr/>
            <p:nvPr/>
          </p:nvSpPr>
          <p:spPr>
            <a:xfrm>
              <a:off x="2596722" y="2536100"/>
              <a:ext cx="99759" cy="76968"/>
            </a:xfrm>
            <a:custGeom>
              <a:avLst/>
              <a:gdLst>
                <a:gd name="connsiteX0" fmla="*/ 32577 w 99759"/>
                <a:gd name="connsiteY0" fmla="*/ 57396 h 76968"/>
                <a:gd name="connsiteX1" fmla="*/ 9786 w 99759"/>
                <a:gd name="connsiteY1" fmla="*/ 34605 h 76968"/>
                <a:gd name="connsiteX2" fmla="*/ 0 w 99759"/>
                <a:gd name="connsiteY2" fmla="*/ 44391 h 76968"/>
                <a:gd name="connsiteX3" fmla="*/ 32577 w 99759"/>
                <a:gd name="connsiteY3" fmla="*/ 76969 h 76968"/>
                <a:gd name="connsiteX4" fmla="*/ 99759 w 99759"/>
                <a:gd name="connsiteY4" fmla="*/ 9786 h 76968"/>
                <a:gd name="connsiteX5" fmla="*/ 89973 w 99759"/>
                <a:gd name="connsiteY5" fmla="*/ 0 h 76968"/>
                <a:gd name="connsiteX6" fmla="*/ 32577 w 99759"/>
                <a:gd name="connsiteY6" fmla="*/ 57396 h 76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9759" h="76968">
                  <a:moveTo>
                    <a:pt x="32577" y="57396"/>
                  </a:moveTo>
                  <a:lnTo>
                    <a:pt x="9786" y="34605"/>
                  </a:lnTo>
                  <a:lnTo>
                    <a:pt x="0" y="44391"/>
                  </a:lnTo>
                  <a:lnTo>
                    <a:pt x="32577" y="76969"/>
                  </a:lnTo>
                  <a:lnTo>
                    <a:pt x="99759" y="9786"/>
                  </a:lnTo>
                  <a:lnTo>
                    <a:pt x="89973" y="0"/>
                  </a:lnTo>
                  <a:lnTo>
                    <a:pt x="32577" y="57396"/>
                  </a:lnTo>
                  <a:close/>
                </a:path>
              </a:pathLst>
            </a:custGeom>
            <a:solidFill>
              <a:srgbClr val="7F7F7F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FEBEB502-5BC8-4221-9847-3AB7362E2387}"/>
                </a:ext>
              </a:extLst>
            </p:cNvPr>
            <p:cNvSpPr/>
            <p:nvPr/>
          </p:nvSpPr>
          <p:spPr>
            <a:xfrm>
              <a:off x="2740035" y="2575598"/>
              <a:ext cx="131499" cy="13842"/>
            </a:xfrm>
            <a:custGeom>
              <a:avLst/>
              <a:gdLst>
                <a:gd name="connsiteX0" fmla="*/ 0 w 131499"/>
                <a:gd name="connsiteY0" fmla="*/ 0 h 13842"/>
                <a:gd name="connsiteX1" fmla="*/ 131499 w 131499"/>
                <a:gd name="connsiteY1" fmla="*/ 0 h 13842"/>
                <a:gd name="connsiteX2" fmla="*/ 131499 w 131499"/>
                <a:gd name="connsiteY2" fmla="*/ 13842 h 13842"/>
                <a:gd name="connsiteX3" fmla="*/ 0 w 131499"/>
                <a:gd name="connsiteY3" fmla="*/ 13842 h 13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1499" h="13842">
                  <a:moveTo>
                    <a:pt x="0" y="0"/>
                  </a:moveTo>
                  <a:lnTo>
                    <a:pt x="131499" y="0"/>
                  </a:lnTo>
                  <a:lnTo>
                    <a:pt x="131499" y="13842"/>
                  </a:lnTo>
                  <a:lnTo>
                    <a:pt x="0" y="13842"/>
                  </a:lnTo>
                  <a:close/>
                </a:path>
              </a:pathLst>
            </a:custGeom>
            <a:solidFill>
              <a:srgbClr val="7F7F7F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17D0BF54-FF3B-496D-8F19-FEBC75145966}"/>
                </a:ext>
              </a:extLst>
            </p:cNvPr>
            <p:cNvSpPr/>
            <p:nvPr/>
          </p:nvSpPr>
          <p:spPr>
            <a:xfrm>
              <a:off x="2596722" y="2639915"/>
              <a:ext cx="99759" cy="76968"/>
            </a:xfrm>
            <a:custGeom>
              <a:avLst/>
              <a:gdLst>
                <a:gd name="connsiteX0" fmla="*/ 32577 w 99759"/>
                <a:gd name="connsiteY0" fmla="*/ 57396 h 76968"/>
                <a:gd name="connsiteX1" fmla="*/ 9786 w 99759"/>
                <a:gd name="connsiteY1" fmla="*/ 34605 h 76968"/>
                <a:gd name="connsiteX2" fmla="*/ 0 w 99759"/>
                <a:gd name="connsiteY2" fmla="*/ 44391 h 76968"/>
                <a:gd name="connsiteX3" fmla="*/ 32577 w 99759"/>
                <a:gd name="connsiteY3" fmla="*/ 76969 h 76968"/>
                <a:gd name="connsiteX4" fmla="*/ 99759 w 99759"/>
                <a:gd name="connsiteY4" fmla="*/ 9786 h 76968"/>
                <a:gd name="connsiteX5" fmla="*/ 89973 w 99759"/>
                <a:gd name="connsiteY5" fmla="*/ 0 h 76968"/>
                <a:gd name="connsiteX6" fmla="*/ 32577 w 99759"/>
                <a:gd name="connsiteY6" fmla="*/ 57396 h 76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9759" h="76968">
                  <a:moveTo>
                    <a:pt x="32577" y="57396"/>
                  </a:moveTo>
                  <a:lnTo>
                    <a:pt x="9786" y="34605"/>
                  </a:lnTo>
                  <a:lnTo>
                    <a:pt x="0" y="44391"/>
                  </a:lnTo>
                  <a:lnTo>
                    <a:pt x="32577" y="76969"/>
                  </a:lnTo>
                  <a:lnTo>
                    <a:pt x="99759" y="9786"/>
                  </a:lnTo>
                  <a:lnTo>
                    <a:pt x="89973" y="0"/>
                  </a:lnTo>
                  <a:lnTo>
                    <a:pt x="32577" y="57396"/>
                  </a:lnTo>
                  <a:close/>
                </a:path>
              </a:pathLst>
            </a:custGeom>
            <a:solidFill>
              <a:srgbClr val="7F7F7F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76F5DA45-E693-42B4-91B5-7D96612A7A75}"/>
                </a:ext>
              </a:extLst>
            </p:cNvPr>
            <p:cNvSpPr/>
            <p:nvPr/>
          </p:nvSpPr>
          <p:spPr>
            <a:xfrm>
              <a:off x="2740035" y="2679413"/>
              <a:ext cx="131499" cy="13842"/>
            </a:xfrm>
            <a:custGeom>
              <a:avLst/>
              <a:gdLst>
                <a:gd name="connsiteX0" fmla="*/ 0 w 131499"/>
                <a:gd name="connsiteY0" fmla="*/ 0 h 13842"/>
                <a:gd name="connsiteX1" fmla="*/ 131499 w 131499"/>
                <a:gd name="connsiteY1" fmla="*/ 0 h 13842"/>
                <a:gd name="connsiteX2" fmla="*/ 131499 w 131499"/>
                <a:gd name="connsiteY2" fmla="*/ 13842 h 13842"/>
                <a:gd name="connsiteX3" fmla="*/ 0 w 131499"/>
                <a:gd name="connsiteY3" fmla="*/ 13842 h 13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1499" h="13842">
                  <a:moveTo>
                    <a:pt x="0" y="0"/>
                  </a:moveTo>
                  <a:lnTo>
                    <a:pt x="131499" y="0"/>
                  </a:lnTo>
                  <a:lnTo>
                    <a:pt x="131499" y="13842"/>
                  </a:lnTo>
                  <a:lnTo>
                    <a:pt x="0" y="13842"/>
                  </a:lnTo>
                  <a:close/>
                </a:path>
              </a:pathLst>
            </a:custGeom>
            <a:solidFill>
              <a:srgbClr val="7F7F7F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BDEDF10B-5800-49E5-98B1-4FEFFE339D6E}"/>
                </a:ext>
              </a:extLst>
            </p:cNvPr>
            <p:cNvSpPr/>
            <p:nvPr/>
          </p:nvSpPr>
          <p:spPr>
            <a:xfrm>
              <a:off x="2596722" y="2743730"/>
              <a:ext cx="99759" cy="76968"/>
            </a:xfrm>
            <a:custGeom>
              <a:avLst/>
              <a:gdLst>
                <a:gd name="connsiteX0" fmla="*/ 32577 w 99759"/>
                <a:gd name="connsiteY0" fmla="*/ 57396 h 76968"/>
                <a:gd name="connsiteX1" fmla="*/ 9786 w 99759"/>
                <a:gd name="connsiteY1" fmla="*/ 34605 h 76968"/>
                <a:gd name="connsiteX2" fmla="*/ 0 w 99759"/>
                <a:gd name="connsiteY2" fmla="*/ 44391 h 76968"/>
                <a:gd name="connsiteX3" fmla="*/ 32577 w 99759"/>
                <a:gd name="connsiteY3" fmla="*/ 76969 h 76968"/>
                <a:gd name="connsiteX4" fmla="*/ 99759 w 99759"/>
                <a:gd name="connsiteY4" fmla="*/ 9786 h 76968"/>
                <a:gd name="connsiteX5" fmla="*/ 89973 w 99759"/>
                <a:gd name="connsiteY5" fmla="*/ 0 h 76968"/>
                <a:gd name="connsiteX6" fmla="*/ 32577 w 99759"/>
                <a:gd name="connsiteY6" fmla="*/ 57396 h 76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9759" h="76968">
                  <a:moveTo>
                    <a:pt x="32577" y="57396"/>
                  </a:moveTo>
                  <a:lnTo>
                    <a:pt x="9786" y="34605"/>
                  </a:lnTo>
                  <a:lnTo>
                    <a:pt x="0" y="44391"/>
                  </a:lnTo>
                  <a:lnTo>
                    <a:pt x="32577" y="76969"/>
                  </a:lnTo>
                  <a:lnTo>
                    <a:pt x="99759" y="9786"/>
                  </a:lnTo>
                  <a:lnTo>
                    <a:pt x="89973" y="0"/>
                  </a:lnTo>
                  <a:lnTo>
                    <a:pt x="32577" y="57396"/>
                  </a:lnTo>
                  <a:close/>
                </a:path>
              </a:pathLst>
            </a:custGeom>
            <a:solidFill>
              <a:srgbClr val="7F7F7F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2820C833-FB6F-42B5-A30D-0ADF06024225}"/>
                </a:ext>
              </a:extLst>
            </p:cNvPr>
            <p:cNvSpPr/>
            <p:nvPr/>
          </p:nvSpPr>
          <p:spPr>
            <a:xfrm>
              <a:off x="2740035" y="2783228"/>
              <a:ext cx="131499" cy="13842"/>
            </a:xfrm>
            <a:custGeom>
              <a:avLst/>
              <a:gdLst>
                <a:gd name="connsiteX0" fmla="*/ 0 w 131499"/>
                <a:gd name="connsiteY0" fmla="*/ 0 h 13842"/>
                <a:gd name="connsiteX1" fmla="*/ 131499 w 131499"/>
                <a:gd name="connsiteY1" fmla="*/ 0 h 13842"/>
                <a:gd name="connsiteX2" fmla="*/ 131499 w 131499"/>
                <a:gd name="connsiteY2" fmla="*/ 13842 h 13842"/>
                <a:gd name="connsiteX3" fmla="*/ 0 w 131499"/>
                <a:gd name="connsiteY3" fmla="*/ 13842 h 13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1499" h="13842">
                  <a:moveTo>
                    <a:pt x="0" y="0"/>
                  </a:moveTo>
                  <a:lnTo>
                    <a:pt x="131499" y="0"/>
                  </a:lnTo>
                  <a:lnTo>
                    <a:pt x="131499" y="13842"/>
                  </a:lnTo>
                  <a:lnTo>
                    <a:pt x="0" y="13842"/>
                  </a:lnTo>
                  <a:close/>
                </a:path>
              </a:pathLst>
            </a:custGeom>
            <a:solidFill>
              <a:srgbClr val="7F7F7F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A9B77AA0-CB2A-43C6-8B30-788D86395211}"/>
                </a:ext>
              </a:extLst>
            </p:cNvPr>
            <p:cNvSpPr/>
            <p:nvPr/>
          </p:nvSpPr>
          <p:spPr>
            <a:xfrm>
              <a:off x="2596722" y="2847545"/>
              <a:ext cx="99759" cy="76968"/>
            </a:xfrm>
            <a:custGeom>
              <a:avLst/>
              <a:gdLst>
                <a:gd name="connsiteX0" fmla="*/ 32577 w 99759"/>
                <a:gd name="connsiteY0" fmla="*/ 57396 h 76968"/>
                <a:gd name="connsiteX1" fmla="*/ 9786 w 99759"/>
                <a:gd name="connsiteY1" fmla="*/ 34605 h 76968"/>
                <a:gd name="connsiteX2" fmla="*/ 0 w 99759"/>
                <a:gd name="connsiteY2" fmla="*/ 44391 h 76968"/>
                <a:gd name="connsiteX3" fmla="*/ 32577 w 99759"/>
                <a:gd name="connsiteY3" fmla="*/ 76969 h 76968"/>
                <a:gd name="connsiteX4" fmla="*/ 99759 w 99759"/>
                <a:gd name="connsiteY4" fmla="*/ 9786 h 76968"/>
                <a:gd name="connsiteX5" fmla="*/ 89973 w 99759"/>
                <a:gd name="connsiteY5" fmla="*/ 0 h 76968"/>
                <a:gd name="connsiteX6" fmla="*/ 32577 w 99759"/>
                <a:gd name="connsiteY6" fmla="*/ 57396 h 76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9759" h="76968">
                  <a:moveTo>
                    <a:pt x="32577" y="57396"/>
                  </a:moveTo>
                  <a:lnTo>
                    <a:pt x="9786" y="34605"/>
                  </a:lnTo>
                  <a:lnTo>
                    <a:pt x="0" y="44391"/>
                  </a:lnTo>
                  <a:lnTo>
                    <a:pt x="32577" y="76969"/>
                  </a:lnTo>
                  <a:lnTo>
                    <a:pt x="99759" y="9786"/>
                  </a:lnTo>
                  <a:lnTo>
                    <a:pt x="89973" y="0"/>
                  </a:lnTo>
                  <a:lnTo>
                    <a:pt x="32577" y="57396"/>
                  </a:lnTo>
                  <a:close/>
                </a:path>
              </a:pathLst>
            </a:custGeom>
            <a:solidFill>
              <a:srgbClr val="7F7F7F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EFA78944-EDAB-4F02-B152-65F6BBB5093E}"/>
                </a:ext>
              </a:extLst>
            </p:cNvPr>
            <p:cNvSpPr/>
            <p:nvPr/>
          </p:nvSpPr>
          <p:spPr>
            <a:xfrm>
              <a:off x="2740035" y="2887043"/>
              <a:ext cx="131499" cy="13842"/>
            </a:xfrm>
            <a:custGeom>
              <a:avLst/>
              <a:gdLst>
                <a:gd name="connsiteX0" fmla="*/ 0 w 131499"/>
                <a:gd name="connsiteY0" fmla="*/ 0 h 13842"/>
                <a:gd name="connsiteX1" fmla="*/ 131499 w 131499"/>
                <a:gd name="connsiteY1" fmla="*/ 0 h 13842"/>
                <a:gd name="connsiteX2" fmla="*/ 131499 w 131499"/>
                <a:gd name="connsiteY2" fmla="*/ 13842 h 13842"/>
                <a:gd name="connsiteX3" fmla="*/ 0 w 131499"/>
                <a:gd name="connsiteY3" fmla="*/ 13842 h 13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1499" h="13842">
                  <a:moveTo>
                    <a:pt x="0" y="0"/>
                  </a:moveTo>
                  <a:lnTo>
                    <a:pt x="131499" y="0"/>
                  </a:lnTo>
                  <a:lnTo>
                    <a:pt x="131499" y="13842"/>
                  </a:lnTo>
                  <a:lnTo>
                    <a:pt x="0" y="13842"/>
                  </a:lnTo>
                  <a:close/>
                </a:path>
              </a:pathLst>
            </a:custGeom>
            <a:solidFill>
              <a:srgbClr val="7F7F7F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E63E008E-CC0C-4082-9B19-73DA1A0E7087}"/>
                </a:ext>
              </a:extLst>
            </p:cNvPr>
            <p:cNvSpPr/>
            <p:nvPr/>
          </p:nvSpPr>
          <p:spPr>
            <a:xfrm>
              <a:off x="2525484" y="2457941"/>
              <a:ext cx="415260" cy="553680"/>
            </a:xfrm>
            <a:custGeom>
              <a:avLst/>
              <a:gdLst>
                <a:gd name="connsiteX0" fmla="*/ 0 w 415260"/>
                <a:gd name="connsiteY0" fmla="*/ 553681 h 553680"/>
                <a:gd name="connsiteX1" fmla="*/ 415261 w 415260"/>
                <a:gd name="connsiteY1" fmla="*/ 553681 h 553680"/>
                <a:gd name="connsiteX2" fmla="*/ 415261 w 415260"/>
                <a:gd name="connsiteY2" fmla="*/ 0 h 553680"/>
                <a:gd name="connsiteX3" fmla="*/ 0 w 415260"/>
                <a:gd name="connsiteY3" fmla="*/ 0 h 553680"/>
                <a:gd name="connsiteX4" fmla="*/ 13842 w 415260"/>
                <a:gd name="connsiteY4" fmla="*/ 13842 h 553680"/>
                <a:gd name="connsiteX5" fmla="*/ 401419 w 415260"/>
                <a:gd name="connsiteY5" fmla="*/ 13842 h 553680"/>
                <a:gd name="connsiteX6" fmla="*/ 401419 w 415260"/>
                <a:gd name="connsiteY6" fmla="*/ 539839 h 553680"/>
                <a:gd name="connsiteX7" fmla="*/ 13842 w 415260"/>
                <a:gd name="connsiteY7" fmla="*/ 539839 h 553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15260" h="553680">
                  <a:moveTo>
                    <a:pt x="0" y="553681"/>
                  </a:moveTo>
                  <a:lnTo>
                    <a:pt x="415261" y="553681"/>
                  </a:lnTo>
                  <a:lnTo>
                    <a:pt x="415261" y="0"/>
                  </a:lnTo>
                  <a:lnTo>
                    <a:pt x="0" y="0"/>
                  </a:lnTo>
                  <a:close/>
                  <a:moveTo>
                    <a:pt x="13842" y="13842"/>
                  </a:moveTo>
                  <a:lnTo>
                    <a:pt x="401419" y="13842"/>
                  </a:lnTo>
                  <a:lnTo>
                    <a:pt x="401419" y="539839"/>
                  </a:lnTo>
                  <a:lnTo>
                    <a:pt x="13842" y="539839"/>
                  </a:lnTo>
                  <a:close/>
                </a:path>
              </a:pathLst>
            </a:custGeom>
            <a:solidFill>
              <a:srgbClr val="7F7F7F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6" name="Graphic 115" descr="Postit Notes outline">
            <a:extLst>
              <a:ext uri="{FF2B5EF4-FFF2-40B4-BE49-F238E27FC236}">
                <a16:creationId xmlns:a16="http://schemas.microsoft.com/office/drawing/2014/main" id="{A44C920D-87AC-4599-896A-FB5FF99665DC}"/>
              </a:ext>
            </a:extLst>
          </p:cNvPr>
          <p:cNvGrpSpPr/>
          <p:nvPr/>
        </p:nvGrpSpPr>
        <p:grpSpPr>
          <a:xfrm>
            <a:off x="2378678" y="4234374"/>
            <a:ext cx="664417" cy="664417"/>
            <a:chOff x="2378678" y="4234374"/>
            <a:chExt cx="664417" cy="664417"/>
          </a:xfrm>
        </p:grpSpPr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58EC8D43-A183-4B61-9B5D-5DDCF583F628}"/>
                </a:ext>
              </a:extLst>
            </p:cNvPr>
            <p:cNvSpPr/>
            <p:nvPr/>
          </p:nvSpPr>
          <p:spPr>
            <a:xfrm>
              <a:off x="2681513" y="4291818"/>
              <a:ext cx="240581" cy="212475"/>
            </a:xfrm>
            <a:custGeom>
              <a:avLst/>
              <a:gdLst>
                <a:gd name="connsiteX0" fmla="*/ 22646 w 240581"/>
                <a:gd name="connsiteY0" fmla="*/ 212475 h 212475"/>
                <a:gd name="connsiteX1" fmla="*/ 240581 w 240581"/>
                <a:gd name="connsiteY1" fmla="*/ 212475 h 212475"/>
                <a:gd name="connsiteX2" fmla="*/ 236429 w 240581"/>
                <a:gd name="connsiteY2" fmla="*/ 202827 h 212475"/>
                <a:gd name="connsiteX3" fmla="*/ 216711 w 240581"/>
                <a:gd name="connsiteY3" fmla="*/ 6921 h 212475"/>
                <a:gd name="connsiteX4" fmla="*/ 216711 w 240581"/>
                <a:gd name="connsiteY4" fmla="*/ 0 h 212475"/>
                <a:gd name="connsiteX5" fmla="*/ 0 w 240581"/>
                <a:gd name="connsiteY5" fmla="*/ 0 h 212475"/>
                <a:gd name="connsiteX6" fmla="*/ 0 w 240581"/>
                <a:gd name="connsiteY6" fmla="*/ 6921 h 212475"/>
                <a:gd name="connsiteX7" fmla="*/ 20853 w 240581"/>
                <a:gd name="connsiteY7" fmla="*/ 208322 h 212475"/>
                <a:gd name="connsiteX8" fmla="*/ 202876 w 240581"/>
                <a:gd name="connsiteY8" fmla="*/ 13842 h 212475"/>
                <a:gd name="connsiteX9" fmla="*/ 220088 w 240581"/>
                <a:gd name="connsiteY9" fmla="*/ 198633 h 212475"/>
                <a:gd name="connsiteX10" fmla="*/ 31892 w 240581"/>
                <a:gd name="connsiteY10" fmla="*/ 198633 h 212475"/>
                <a:gd name="connsiteX11" fmla="*/ 13856 w 240581"/>
                <a:gd name="connsiteY11" fmla="*/ 13842 h 212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40581" h="212475">
                  <a:moveTo>
                    <a:pt x="22646" y="212475"/>
                  </a:moveTo>
                  <a:lnTo>
                    <a:pt x="240581" y="212475"/>
                  </a:lnTo>
                  <a:lnTo>
                    <a:pt x="236429" y="202827"/>
                  </a:lnTo>
                  <a:cubicBezTo>
                    <a:pt x="223161" y="171842"/>
                    <a:pt x="216711" y="107760"/>
                    <a:pt x="216711" y="6921"/>
                  </a:cubicBezTo>
                  <a:lnTo>
                    <a:pt x="216711" y="0"/>
                  </a:lnTo>
                  <a:lnTo>
                    <a:pt x="0" y="0"/>
                  </a:lnTo>
                  <a:lnTo>
                    <a:pt x="0" y="6921"/>
                  </a:lnTo>
                  <a:cubicBezTo>
                    <a:pt x="0" y="111110"/>
                    <a:pt x="6623" y="175102"/>
                    <a:pt x="20853" y="208322"/>
                  </a:cubicBezTo>
                  <a:close/>
                  <a:moveTo>
                    <a:pt x="202876" y="13842"/>
                  </a:moveTo>
                  <a:cubicBezTo>
                    <a:pt x="203139" y="104791"/>
                    <a:pt x="208648" y="164194"/>
                    <a:pt x="220088" y="198633"/>
                  </a:cubicBezTo>
                  <a:lnTo>
                    <a:pt x="31892" y="198633"/>
                  </a:lnTo>
                  <a:cubicBezTo>
                    <a:pt x="20043" y="167032"/>
                    <a:pt x="14133" y="106424"/>
                    <a:pt x="13856" y="13842"/>
                  </a:cubicBezTo>
                  <a:close/>
                </a:path>
              </a:pathLst>
            </a:custGeom>
            <a:solidFill>
              <a:srgbClr val="7F7F7F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455E6524-7254-472C-9924-184C6D085A10}"/>
                </a:ext>
              </a:extLst>
            </p:cNvPr>
            <p:cNvSpPr/>
            <p:nvPr/>
          </p:nvSpPr>
          <p:spPr>
            <a:xfrm>
              <a:off x="2425443" y="4471764"/>
              <a:ext cx="572782" cy="371699"/>
            </a:xfrm>
            <a:custGeom>
              <a:avLst/>
              <a:gdLst>
                <a:gd name="connsiteX0" fmla="*/ 397128 w 572782"/>
                <a:gd name="connsiteY0" fmla="*/ 297603 h 371699"/>
                <a:gd name="connsiteX1" fmla="*/ 572783 w 572782"/>
                <a:gd name="connsiteY1" fmla="*/ 297603 h 371699"/>
                <a:gd name="connsiteX2" fmla="*/ 568630 w 572782"/>
                <a:gd name="connsiteY2" fmla="*/ 287956 h 371699"/>
                <a:gd name="connsiteX3" fmla="*/ 548912 w 572782"/>
                <a:gd name="connsiteY3" fmla="*/ 92049 h 371699"/>
                <a:gd name="connsiteX4" fmla="*/ 548912 w 572782"/>
                <a:gd name="connsiteY4" fmla="*/ 85128 h 371699"/>
                <a:gd name="connsiteX5" fmla="*/ 332209 w 572782"/>
                <a:gd name="connsiteY5" fmla="*/ 85128 h 371699"/>
                <a:gd name="connsiteX6" fmla="*/ 332209 w 572782"/>
                <a:gd name="connsiteY6" fmla="*/ 92049 h 371699"/>
                <a:gd name="connsiteX7" fmla="*/ 333344 w 572782"/>
                <a:gd name="connsiteY7" fmla="*/ 159183 h 371699"/>
                <a:gd name="connsiteX8" fmla="*/ 225230 w 572782"/>
                <a:gd name="connsiteY8" fmla="*/ 159183 h 371699"/>
                <a:gd name="connsiteX9" fmla="*/ 216718 w 572782"/>
                <a:gd name="connsiteY9" fmla="*/ 6921 h 371699"/>
                <a:gd name="connsiteX10" fmla="*/ 216718 w 572782"/>
                <a:gd name="connsiteY10" fmla="*/ 0 h 371699"/>
                <a:gd name="connsiteX11" fmla="*/ 0 w 572782"/>
                <a:gd name="connsiteY11" fmla="*/ 0 h 371699"/>
                <a:gd name="connsiteX12" fmla="*/ 0 w 572782"/>
                <a:gd name="connsiteY12" fmla="*/ 6921 h 371699"/>
                <a:gd name="connsiteX13" fmla="*/ 20846 w 572782"/>
                <a:gd name="connsiteY13" fmla="*/ 208322 h 371699"/>
                <a:gd name="connsiteX14" fmla="*/ 22639 w 572782"/>
                <a:gd name="connsiteY14" fmla="*/ 212517 h 371699"/>
                <a:gd name="connsiteX15" fmla="*/ 175233 w 572782"/>
                <a:gd name="connsiteY15" fmla="*/ 212517 h 371699"/>
                <a:gd name="connsiteX16" fmla="*/ 195560 w 572782"/>
                <a:gd name="connsiteY16" fmla="*/ 367506 h 371699"/>
                <a:gd name="connsiteX17" fmla="*/ 197353 w 572782"/>
                <a:gd name="connsiteY17" fmla="*/ 371700 h 371699"/>
                <a:gd name="connsiteX18" fmla="*/ 415281 w 572782"/>
                <a:gd name="connsiteY18" fmla="*/ 371700 h 371699"/>
                <a:gd name="connsiteX19" fmla="*/ 411129 w 572782"/>
                <a:gd name="connsiteY19" fmla="*/ 362052 h 371699"/>
                <a:gd name="connsiteX20" fmla="*/ 397128 w 572782"/>
                <a:gd name="connsiteY20" fmla="*/ 297603 h 371699"/>
                <a:gd name="connsiteX21" fmla="*/ 535077 w 572782"/>
                <a:gd name="connsiteY21" fmla="*/ 98970 h 371699"/>
                <a:gd name="connsiteX22" fmla="*/ 552290 w 572782"/>
                <a:gd name="connsiteY22" fmla="*/ 283761 h 371699"/>
                <a:gd name="connsiteX23" fmla="*/ 364094 w 572782"/>
                <a:gd name="connsiteY23" fmla="*/ 283761 h 371699"/>
                <a:gd name="connsiteX24" fmla="*/ 346099 w 572782"/>
                <a:gd name="connsiteY24" fmla="*/ 98970 h 371699"/>
                <a:gd name="connsiteX25" fmla="*/ 13856 w 572782"/>
                <a:gd name="connsiteY25" fmla="*/ 13842 h 371699"/>
                <a:gd name="connsiteX26" fmla="*/ 202869 w 572782"/>
                <a:gd name="connsiteY26" fmla="*/ 13842 h 371699"/>
                <a:gd name="connsiteX27" fmla="*/ 220081 w 572782"/>
                <a:gd name="connsiteY27" fmla="*/ 198633 h 371699"/>
                <a:gd name="connsiteX28" fmla="*/ 31885 w 572782"/>
                <a:gd name="connsiteY28" fmla="*/ 198633 h 371699"/>
                <a:gd name="connsiteX29" fmla="*/ 13856 w 572782"/>
                <a:gd name="connsiteY29" fmla="*/ 13842 h 371699"/>
                <a:gd name="connsiteX30" fmla="*/ 206599 w 572782"/>
                <a:gd name="connsiteY30" fmla="*/ 357816 h 371699"/>
                <a:gd name="connsiteX31" fmla="*/ 189082 w 572782"/>
                <a:gd name="connsiteY31" fmla="*/ 212475 h 371699"/>
                <a:gd name="connsiteX32" fmla="*/ 240574 w 572782"/>
                <a:gd name="connsiteY32" fmla="*/ 212475 h 371699"/>
                <a:gd name="connsiteX33" fmla="*/ 236422 w 572782"/>
                <a:gd name="connsiteY33" fmla="*/ 202827 h 371699"/>
                <a:gd name="connsiteX34" fmla="*/ 227694 w 572782"/>
                <a:gd name="connsiteY34" fmla="*/ 173025 h 371699"/>
                <a:gd name="connsiteX35" fmla="*/ 333939 w 572782"/>
                <a:gd name="connsiteY35" fmla="*/ 173025 h 371699"/>
                <a:gd name="connsiteX36" fmla="*/ 353055 w 572782"/>
                <a:gd name="connsiteY36" fmla="*/ 293409 h 371699"/>
                <a:gd name="connsiteX37" fmla="*/ 354847 w 572782"/>
                <a:gd name="connsiteY37" fmla="*/ 297603 h 371699"/>
                <a:gd name="connsiteX38" fmla="*/ 383161 w 572782"/>
                <a:gd name="connsiteY38" fmla="*/ 297603 h 371699"/>
                <a:gd name="connsiteX39" fmla="*/ 394795 w 572782"/>
                <a:gd name="connsiteY39" fmla="*/ 357816 h 371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572782" h="371699">
                  <a:moveTo>
                    <a:pt x="397128" y="297603"/>
                  </a:moveTo>
                  <a:lnTo>
                    <a:pt x="572783" y="297603"/>
                  </a:lnTo>
                  <a:lnTo>
                    <a:pt x="568630" y="287956"/>
                  </a:lnTo>
                  <a:cubicBezTo>
                    <a:pt x="555363" y="256970"/>
                    <a:pt x="548912" y="192889"/>
                    <a:pt x="548912" y="92049"/>
                  </a:cubicBezTo>
                  <a:lnTo>
                    <a:pt x="548912" y="85128"/>
                  </a:lnTo>
                  <a:lnTo>
                    <a:pt x="332209" y="85128"/>
                  </a:lnTo>
                  <a:lnTo>
                    <a:pt x="332209" y="92049"/>
                  </a:lnTo>
                  <a:cubicBezTo>
                    <a:pt x="332209" y="116654"/>
                    <a:pt x="332589" y="138939"/>
                    <a:pt x="333344" y="159183"/>
                  </a:cubicBezTo>
                  <a:lnTo>
                    <a:pt x="225230" y="159183"/>
                  </a:lnTo>
                  <a:cubicBezTo>
                    <a:pt x="218615" y="108711"/>
                    <a:pt x="215769" y="57816"/>
                    <a:pt x="216718" y="6921"/>
                  </a:cubicBezTo>
                  <a:lnTo>
                    <a:pt x="216718" y="0"/>
                  </a:lnTo>
                  <a:lnTo>
                    <a:pt x="0" y="0"/>
                  </a:lnTo>
                  <a:lnTo>
                    <a:pt x="0" y="6921"/>
                  </a:lnTo>
                  <a:cubicBezTo>
                    <a:pt x="0" y="111117"/>
                    <a:pt x="6623" y="175102"/>
                    <a:pt x="20846" y="208322"/>
                  </a:cubicBezTo>
                  <a:lnTo>
                    <a:pt x="22639" y="212517"/>
                  </a:lnTo>
                  <a:lnTo>
                    <a:pt x="175233" y="212517"/>
                  </a:lnTo>
                  <a:cubicBezTo>
                    <a:pt x="177019" y="289700"/>
                    <a:pt x="183580" y="339579"/>
                    <a:pt x="195560" y="367506"/>
                  </a:cubicBezTo>
                  <a:lnTo>
                    <a:pt x="197353" y="371700"/>
                  </a:lnTo>
                  <a:lnTo>
                    <a:pt x="415281" y="371700"/>
                  </a:lnTo>
                  <a:lnTo>
                    <a:pt x="411129" y="362052"/>
                  </a:lnTo>
                  <a:cubicBezTo>
                    <a:pt x="403544" y="341308"/>
                    <a:pt x="398834" y="319624"/>
                    <a:pt x="397128" y="297603"/>
                  </a:cubicBezTo>
                  <a:close/>
                  <a:moveTo>
                    <a:pt x="535077" y="98970"/>
                  </a:moveTo>
                  <a:cubicBezTo>
                    <a:pt x="535340" y="189919"/>
                    <a:pt x="540849" y="249322"/>
                    <a:pt x="552290" y="283761"/>
                  </a:cubicBezTo>
                  <a:lnTo>
                    <a:pt x="364094" y="283761"/>
                  </a:lnTo>
                  <a:cubicBezTo>
                    <a:pt x="352245" y="252167"/>
                    <a:pt x="346341" y="191567"/>
                    <a:pt x="346099" y="98970"/>
                  </a:cubicBezTo>
                  <a:close/>
                  <a:moveTo>
                    <a:pt x="13856" y="13842"/>
                  </a:moveTo>
                  <a:lnTo>
                    <a:pt x="202869" y="13842"/>
                  </a:lnTo>
                  <a:cubicBezTo>
                    <a:pt x="203132" y="104791"/>
                    <a:pt x="208641" y="164194"/>
                    <a:pt x="220081" y="198633"/>
                  </a:cubicBezTo>
                  <a:lnTo>
                    <a:pt x="31885" y="198633"/>
                  </a:lnTo>
                  <a:cubicBezTo>
                    <a:pt x="20036" y="167039"/>
                    <a:pt x="14140" y="106431"/>
                    <a:pt x="13856" y="13842"/>
                  </a:cubicBezTo>
                  <a:close/>
                  <a:moveTo>
                    <a:pt x="206599" y="357816"/>
                  </a:moveTo>
                  <a:cubicBezTo>
                    <a:pt x="196536" y="330963"/>
                    <a:pt x="190764" y="283069"/>
                    <a:pt x="189082" y="212475"/>
                  </a:cubicBezTo>
                  <a:lnTo>
                    <a:pt x="240574" y="212475"/>
                  </a:lnTo>
                  <a:lnTo>
                    <a:pt x="236422" y="202827"/>
                  </a:lnTo>
                  <a:cubicBezTo>
                    <a:pt x="232540" y="193204"/>
                    <a:pt x="229617" y="183222"/>
                    <a:pt x="227694" y="173025"/>
                  </a:cubicBezTo>
                  <a:lnTo>
                    <a:pt x="333939" y="173025"/>
                  </a:lnTo>
                  <a:cubicBezTo>
                    <a:pt x="336707" y="230823"/>
                    <a:pt x="342978" y="269919"/>
                    <a:pt x="353055" y="293409"/>
                  </a:cubicBezTo>
                  <a:lnTo>
                    <a:pt x="354847" y="297603"/>
                  </a:lnTo>
                  <a:lnTo>
                    <a:pt x="383161" y="297603"/>
                  </a:lnTo>
                  <a:cubicBezTo>
                    <a:pt x="384990" y="318017"/>
                    <a:pt x="388887" y="338191"/>
                    <a:pt x="394795" y="357816"/>
                  </a:cubicBezTo>
                  <a:close/>
                </a:path>
              </a:pathLst>
            </a:custGeom>
            <a:solidFill>
              <a:srgbClr val="7F7F7F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02578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10279</TotalTime>
  <Words>393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Circle Bending Process – Slide Template</vt:lpstr>
      <vt:lpstr>Circle Bending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Circle Bending Process</dc:title>
  <dc:creator>PresentationGO.com</dc:creator>
  <dc:description>© Copyright PresentationGO.com</dc:description>
  <dcterms:created xsi:type="dcterms:W3CDTF">2014-11-26T05:14:11Z</dcterms:created>
  <dcterms:modified xsi:type="dcterms:W3CDTF">2020-12-08T21:31:03Z</dcterms:modified>
  <cp:category>Charts &amp; Diagrams</cp:category>
</cp:coreProperties>
</file>