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3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38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Bending Process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BC0D25E-2166-4250-839C-E4698565DCE9}"/>
              </a:ext>
            </a:extLst>
          </p:cNvPr>
          <p:cNvGrpSpPr/>
          <p:nvPr/>
        </p:nvGrpSpPr>
        <p:grpSpPr>
          <a:xfrm>
            <a:off x="9553982" y="3679247"/>
            <a:ext cx="2299375" cy="1659485"/>
            <a:chOff x="8921977" y="1466725"/>
            <a:chExt cx="2926080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539A09-9005-46B4-B141-92E36D0B084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BB6016-C430-4426-8465-CB6D1BF59B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C64E3-722B-4E69-A4AD-C5FAE91374EE}"/>
              </a:ext>
            </a:extLst>
          </p:cNvPr>
          <p:cNvGrpSpPr/>
          <p:nvPr/>
        </p:nvGrpSpPr>
        <p:grpSpPr>
          <a:xfrm>
            <a:off x="9553982" y="1519269"/>
            <a:ext cx="2299375" cy="1659485"/>
            <a:chOff x="8921977" y="1466725"/>
            <a:chExt cx="2926080" cy="165948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3C6E3E-5522-4163-930B-AEEB6E154D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726683-66BD-4584-AA5A-2701A7D6C2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8F9A6D0-286C-414D-B308-7D63267E2441}"/>
              </a:ext>
            </a:extLst>
          </p:cNvPr>
          <p:cNvGrpSpPr/>
          <p:nvPr/>
        </p:nvGrpSpPr>
        <p:grpSpPr>
          <a:xfrm>
            <a:off x="338440" y="3679247"/>
            <a:ext cx="2299375" cy="1659485"/>
            <a:chOff x="332936" y="2627766"/>
            <a:chExt cx="2926080" cy="165948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228F1B4-6348-4E6C-ADFC-BA189AB504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51571D2-55AC-4174-91EB-76A2D89307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1227B8F-45FD-498B-9F7B-7F64DD0BD159}"/>
              </a:ext>
            </a:extLst>
          </p:cNvPr>
          <p:cNvGrpSpPr/>
          <p:nvPr/>
        </p:nvGrpSpPr>
        <p:grpSpPr>
          <a:xfrm>
            <a:off x="338440" y="1519269"/>
            <a:ext cx="2299375" cy="1659485"/>
            <a:chOff x="332936" y="2627766"/>
            <a:chExt cx="2926080" cy="165948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A1B75E4-A499-470B-B4D4-5A293BEBE62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E6F4E4-87C5-43AD-8D3D-22BE5213F8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6CD9D4A-3EC9-422B-96FB-5C825DD09B4D}"/>
              </a:ext>
            </a:extLst>
          </p:cNvPr>
          <p:cNvGrpSpPr/>
          <p:nvPr/>
        </p:nvGrpSpPr>
        <p:grpSpPr>
          <a:xfrm>
            <a:off x="3150387" y="1565644"/>
            <a:ext cx="5891227" cy="3726712"/>
            <a:chOff x="1142999" y="12407899"/>
            <a:chExt cx="2634023" cy="1666248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1B902F8-E1FB-4A0B-96D0-B0C424EBF180}"/>
                </a:ext>
              </a:extLst>
            </p:cNvPr>
            <p:cNvSpPr/>
            <p:nvPr/>
          </p:nvSpPr>
          <p:spPr>
            <a:xfrm>
              <a:off x="30861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4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Circle">
              <a:extLst>
                <a:ext uri="{FF2B5EF4-FFF2-40B4-BE49-F238E27FC236}">
                  <a16:creationId xmlns:a16="http://schemas.microsoft.com/office/drawing/2014/main" id="{8CA7619B-9E28-4A40-9E3B-6E8C72686379}"/>
                </a:ext>
              </a:extLst>
            </p:cNvPr>
            <p:cNvSpPr/>
            <p:nvPr/>
          </p:nvSpPr>
          <p:spPr>
            <a:xfrm>
              <a:off x="3136900" y="13436600"/>
              <a:ext cx="589280" cy="58927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52D40270-2580-4F39-8685-CBD24533F437}"/>
                </a:ext>
              </a:extLst>
            </p:cNvPr>
            <p:cNvSpPr/>
            <p:nvPr/>
          </p:nvSpPr>
          <p:spPr>
            <a:xfrm>
              <a:off x="2857500" y="124078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FE38572-CE8C-4FD8-8131-569C57C00DEE}"/>
                </a:ext>
              </a:extLst>
            </p:cNvPr>
            <p:cNvSpPr/>
            <p:nvPr/>
          </p:nvSpPr>
          <p:spPr>
            <a:xfrm>
              <a:off x="3086099" y="12415651"/>
              <a:ext cx="688349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46" y="9"/>
                  </a:moveTo>
                  <a:cubicBezTo>
                    <a:pt x="4906" y="186"/>
                    <a:pt x="475" y="3373"/>
                    <a:pt x="40" y="7327"/>
                  </a:cubicBezTo>
                  <a:cubicBezTo>
                    <a:pt x="-158" y="9009"/>
                    <a:pt x="396" y="10602"/>
                    <a:pt x="1385" y="11930"/>
                  </a:cubicBezTo>
                  <a:cubicBezTo>
                    <a:pt x="1860" y="12550"/>
                    <a:pt x="2413" y="13110"/>
                    <a:pt x="3046" y="13582"/>
                  </a:cubicBezTo>
                  <a:cubicBezTo>
                    <a:pt x="3323" y="13789"/>
                    <a:pt x="3600" y="13966"/>
                    <a:pt x="3877" y="14143"/>
                  </a:cubicBezTo>
                  <a:cubicBezTo>
                    <a:pt x="5618" y="15471"/>
                    <a:pt x="6686" y="17271"/>
                    <a:pt x="6686" y="19277"/>
                  </a:cubicBezTo>
                  <a:lnTo>
                    <a:pt x="9060" y="19277"/>
                  </a:lnTo>
                  <a:cubicBezTo>
                    <a:pt x="9416" y="19277"/>
                    <a:pt x="9732" y="19514"/>
                    <a:pt x="9732" y="19779"/>
                  </a:cubicBezTo>
                  <a:lnTo>
                    <a:pt x="9732" y="19779"/>
                  </a:lnTo>
                  <a:cubicBezTo>
                    <a:pt x="9732" y="20045"/>
                    <a:pt x="9416" y="20281"/>
                    <a:pt x="9060" y="20281"/>
                  </a:cubicBezTo>
                  <a:lnTo>
                    <a:pt x="8071" y="20281"/>
                  </a:lnTo>
                  <a:lnTo>
                    <a:pt x="10167" y="21254"/>
                  </a:lnTo>
                  <a:cubicBezTo>
                    <a:pt x="10484" y="21402"/>
                    <a:pt x="10879" y="21402"/>
                    <a:pt x="11196" y="21254"/>
                  </a:cubicBezTo>
                  <a:lnTo>
                    <a:pt x="13332" y="20281"/>
                  </a:lnTo>
                  <a:lnTo>
                    <a:pt x="12343" y="20281"/>
                  </a:lnTo>
                  <a:cubicBezTo>
                    <a:pt x="11987" y="20281"/>
                    <a:pt x="11671" y="20045"/>
                    <a:pt x="11671" y="19779"/>
                  </a:cubicBezTo>
                  <a:lnTo>
                    <a:pt x="11671" y="19779"/>
                  </a:lnTo>
                  <a:cubicBezTo>
                    <a:pt x="11671" y="19513"/>
                    <a:pt x="11987" y="19277"/>
                    <a:pt x="12343" y="19277"/>
                  </a:cubicBezTo>
                  <a:lnTo>
                    <a:pt x="14756" y="19277"/>
                  </a:lnTo>
                  <a:cubicBezTo>
                    <a:pt x="14756" y="17271"/>
                    <a:pt x="15824" y="15471"/>
                    <a:pt x="17565" y="14143"/>
                  </a:cubicBezTo>
                  <a:cubicBezTo>
                    <a:pt x="17842" y="13936"/>
                    <a:pt x="18119" y="13759"/>
                    <a:pt x="18396" y="13582"/>
                  </a:cubicBezTo>
                  <a:cubicBezTo>
                    <a:pt x="19029" y="13081"/>
                    <a:pt x="19622" y="12520"/>
                    <a:pt x="20057" y="11930"/>
                  </a:cubicBezTo>
                  <a:cubicBezTo>
                    <a:pt x="20928" y="10779"/>
                    <a:pt x="21442" y="9422"/>
                    <a:pt x="21442" y="7976"/>
                  </a:cubicBezTo>
                  <a:cubicBezTo>
                    <a:pt x="21402" y="3461"/>
                    <a:pt x="16378" y="-198"/>
                    <a:pt x="10246" y="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Circle">
              <a:extLst>
                <a:ext uri="{FF2B5EF4-FFF2-40B4-BE49-F238E27FC236}">
                  <a16:creationId xmlns:a16="http://schemas.microsoft.com/office/drawing/2014/main" id="{D6D491F6-6088-4827-9F04-CB00033A25F9}"/>
                </a:ext>
              </a:extLst>
            </p:cNvPr>
            <p:cNvSpPr/>
            <p:nvPr/>
          </p:nvSpPr>
          <p:spPr>
            <a:xfrm>
              <a:off x="3136900" y="12461284"/>
              <a:ext cx="589280" cy="58928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A0B2DE9C-EEEC-4703-BB6B-994D005F46AA}"/>
                </a:ext>
              </a:extLst>
            </p:cNvPr>
            <p:cNvSpPr/>
            <p:nvPr/>
          </p:nvSpPr>
          <p:spPr>
            <a:xfrm>
              <a:off x="2108200" y="12415651"/>
              <a:ext cx="689618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27" y="9"/>
                  </a:moveTo>
                  <a:cubicBezTo>
                    <a:pt x="4896" y="186"/>
                    <a:pt x="474" y="3373"/>
                    <a:pt x="39" y="7327"/>
                  </a:cubicBezTo>
                  <a:cubicBezTo>
                    <a:pt x="-158" y="9009"/>
                    <a:pt x="395" y="10602"/>
                    <a:pt x="1382" y="11930"/>
                  </a:cubicBezTo>
                  <a:cubicBezTo>
                    <a:pt x="1856" y="12550"/>
                    <a:pt x="2409" y="13110"/>
                    <a:pt x="3041" y="13582"/>
                  </a:cubicBezTo>
                  <a:cubicBezTo>
                    <a:pt x="3317" y="13789"/>
                    <a:pt x="3593" y="13966"/>
                    <a:pt x="3870" y="14143"/>
                  </a:cubicBezTo>
                  <a:cubicBezTo>
                    <a:pt x="5607" y="15471"/>
                    <a:pt x="6673" y="17271"/>
                    <a:pt x="6673" y="19277"/>
                  </a:cubicBezTo>
                  <a:lnTo>
                    <a:pt x="9043" y="19277"/>
                  </a:lnTo>
                  <a:cubicBezTo>
                    <a:pt x="9398" y="19277"/>
                    <a:pt x="9714" y="19514"/>
                    <a:pt x="9714" y="19779"/>
                  </a:cubicBezTo>
                  <a:lnTo>
                    <a:pt x="9714" y="19779"/>
                  </a:lnTo>
                  <a:cubicBezTo>
                    <a:pt x="9714" y="20045"/>
                    <a:pt x="9398" y="20281"/>
                    <a:pt x="9043" y="20281"/>
                  </a:cubicBezTo>
                  <a:lnTo>
                    <a:pt x="8095" y="20281"/>
                  </a:lnTo>
                  <a:lnTo>
                    <a:pt x="10188" y="21254"/>
                  </a:lnTo>
                  <a:cubicBezTo>
                    <a:pt x="10504" y="21402"/>
                    <a:pt x="10899" y="21402"/>
                    <a:pt x="11215" y="21254"/>
                  </a:cubicBezTo>
                  <a:lnTo>
                    <a:pt x="13347" y="20281"/>
                  </a:lnTo>
                  <a:lnTo>
                    <a:pt x="12360" y="20281"/>
                  </a:lnTo>
                  <a:cubicBezTo>
                    <a:pt x="12004" y="20281"/>
                    <a:pt x="11688" y="20045"/>
                    <a:pt x="11688" y="19779"/>
                  </a:cubicBezTo>
                  <a:lnTo>
                    <a:pt x="11688" y="19779"/>
                  </a:lnTo>
                  <a:cubicBezTo>
                    <a:pt x="11688" y="19513"/>
                    <a:pt x="12004" y="19277"/>
                    <a:pt x="12360" y="19277"/>
                  </a:cubicBezTo>
                  <a:lnTo>
                    <a:pt x="14769" y="19277"/>
                  </a:lnTo>
                  <a:cubicBezTo>
                    <a:pt x="14769" y="17271"/>
                    <a:pt x="15835" y="15471"/>
                    <a:pt x="17572" y="14143"/>
                  </a:cubicBezTo>
                  <a:cubicBezTo>
                    <a:pt x="17849" y="13936"/>
                    <a:pt x="18125" y="13759"/>
                    <a:pt x="18401" y="13582"/>
                  </a:cubicBezTo>
                  <a:cubicBezTo>
                    <a:pt x="19033" y="13081"/>
                    <a:pt x="19626" y="12520"/>
                    <a:pt x="20060" y="11930"/>
                  </a:cubicBezTo>
                  <a:cubicBezTo>
                    <a:pt x="20929" y="10779"/>
                    <a:pt x="21442" y="9422"/>
                    <a:pt x="21442" y="7976"/>
                  </a:cubicBezTo>
                  <a:cubicBezTo>
                    <a:pt x="21403" y="3461"/>
                    <a:pt x="16348" y="-198"/>
                    <a:pt x="10227" y="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9FD658D5-AD92-4850-9086-6659CDD85BA2}"/>
                </a:ext>
              </a:extLst>
            </p:cNvPr>
            <p:cNvSpPr/>
            <p:nvPr/>
          </p:nvSpPr>
          <p:spPr>
            <a:xfrm>
              <a:off x="2120899" y="12407900"/>
              <a:ext cx="919523" cy="68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9" y="11196"/>
                  </a:moveTo>
                  <a:cubicBezTo>
                    <a:pt x="186" y="16536"/>
                    <a:pt x="3372" y="20967"/>
                    <a:pt x="7327" y="21402"/>
                  </a:cubicBezTo>
                  <a:cubicBezTo>
                    <a:pt x="9009" y="21600"/>
                    <a:pt x="10602" y="21046"/>
                    <a:pt x="11930" y="20057"/>
                  </a:cubicBezTo>
                  <a:cubicBezTo>
                    <a:pt x="12550" y="19582"/>
                    <a:pt x="13110" y="19029"/>
                    <a:pt x="13582" y="18396"/>
                  </a:cubicBezTo>
                  <a:cubicBezTo>
                    <a:pt x="13789" y="18119"/>
                    <a:pt x="13966" y="17842"/>
                    <a:pt x="14143" y="17565"/>
                  </a:cubicBezTo>
                  <a:cubicBezTo>
                    <a:pt x="15471" y="15824"/>
                    <a:pt x="17271" y="14756"/>
                    <a:pt x="19277" y="14756"/>
                  </a:cubicBezTo>
                  <a:lnTo>
                    <a:pt x="19277" y="12382"/>
                  </a:lnTo>
                  <a:cubicBezTo>
                    <a:pt x="19277" y="12026"/>
                    <a:pt x="19513" y="11710"/>
                    <a:pt x="19779" y="11710"/>
                  </a:cubicBezTo>
                  <a:lnTo>
                    <a:pt x="19779" y="11710"/>
                  </a:lnTo>
                  <a:cubicBezTo>
                    <a:pt x="20045" y="11710"/>
                    <a:pt x="20281" y="12026"/>
                    <a:pt x="20281" y="12382"/>
                  </a:cubicBezTo>
                  <a:lnTo>
                    <a:pt x="20281" y="13371"/>
                  </a:lnTo>
                  <a:lnTo>
                    <a:pt x="21254" y="11275"/>
                  </a:lnTo>
                  <a:cubicBezTo>
                    <a:pt x="21402" y="10958"/>
                    <a:pt x="21402" y="10563"/>
                    <a:pt x="21254" y="10246"/>
                  </a:cubicBezTo>
                  <a:lnTo>
                    <a:pt x="20281" y="8110"/>
                  </a:lnTo>
                  <a:lnTo>
                    <a:pt x="20281" y="9099"/>
                  </a:lnTo>
                  <a:cubicBezTo>
                    <a:pt x="20281" y="9455"/>
                    <a:pt x="20045" y="9771"/>
                    <a:pt x="19779" y="9771"/>
                  </a:cubicBezTo>
                  <a:lnTo>
                    <a:pt x="19779" y="9771"/>
                  </a:lnTo>
                  <a:cubicBezTo>
                    <a:pt x="19513" y="9771"/>
                    <a:pt x="19277" y="9455"/>
                    <a:pt x="19277" y="9099"/>
                  </a:cubicBezTo>
                  <a:lnTo>
                    <a:pt x="19277" y="6686"/>
                  </a:lnTo>
                  <a:cubicBezTo>
                    <a:pt x="17271" y="6686"/>
                    <a:pt x="15471" y="5618"/>
                    <a:pt x="14143" y="3877"/>
                  </a:cubicBezTo>
                  <a:cubicBezTo>
                    <a:pt x="13936" y="3600"/>
                    <a:pt x="13759" y="3323"/>
                    <a:pt x="13582" y="3046"/>
                  </a:cubicBezTo>
                  <a:cubicBezTo>
                    <a:pt x="13081" y="2413"/>
                    <a:pt x="12520" y="1820"/>
                    <a:pt x="11930" y="1385"/>
                  </a:cubicBezTo>
                  <a:cubicBezTo>
                    <a:pt x="10779" y="514"/>
                    <a:pt x="9422" y="0"/>
                    <a:pt x="7976" y="0"/>
                  </a:cubicBezTo>
                  <a:cubicBezTo>
                    <a:pt x="3461" y="0"/>
                    <a:pt x="-198" y="5064"/>
                    <a:pt x="9" y="1119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Circle">
              <a:extLst>
                <a:ext uri="{FF2B5EF4-FFF2-40B4-BE49-F238E27FC236}">
                  <a16:creationId xmlns:a16="http://schemas.microsoft.com/office/drawing/2014/main" id="{4643D6D4-3201-4A90-982D-E82E1B927933}"/>
                </a:ext>
              </a:extLst>
            </p:cNvPr>
            <p:cNvSpPr/>
            <p:nvPr/>
          </p:nvSpPr>
          <p:spPr>
            <a:xfrm>
              <a:off x="2159000" y="12461284"/>
              <a:ext cx="589280" cy="58928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718B9C71-D756-40D1-9397-2700D96E6751}"/>
                </a:ext>
              </a:extLst>
            </p:cNvPr>
            <p:cNvSpPr/>
            <p:nvPr/>
          </p:nvSpPr>
          <p:spPr>
            <a:xfrm>
              <a:off x="21082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E7D8C1A8-A41F-4265-BFE0-74D005014EF9}"/>
                </a:ext>
              </a:extLst>
            </p:cNvPr>
            <p:cNvSpPr/>
            <p:nvPr/>
          </p:nvSpPr>
          <p:spPr>
            <a:xfrm>
              <a:off x="1879600" y="133857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B8937EC-3ED4-4BF7-919D-6A21C9295CFA}"/>
                </a:ext>
              </a:extLst>
            </p:cNvPr>
            <p:cNvSpPr/>
            <p:nvPr/>
          </p:nvSpPr>
          <p:spPr>
            <a:xfrm>
              <a:off x="1142999" y="13385799"/>
              <a:ext cx="919431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2" extrusionOk="0">
                  <a:moveTo>
                    <a:pt x="6" y="11196"/>
                  </a:moveTo>
                  <a:cubicBezTo>
                    <a:pt x="184" y="16536"/>
                    <a:pt x="3375" y="20967"/>
                    <a:pt x="7334" y="21402"/>
                  </a:cubicBezTo>
                  <a:cubicBezTo>
                    <a:pt x="9019" y="21600"/>
                    <a:pt x="10614" y="21046"/>
                    <a:pt x="11944" y="20057"/>
                  </a:cubicBezTo>
                  <a:cubicBezTo>
                    <a:pt x="12564" y="19582"/>
                    <a:pt x="13126" y="19029"/>
                    <a:pt x="13599" y="18396"/>
                  </a:cubicBezTo>
                  <a:cubicBezTo>
                    <a:pt x="13805" y="18119"/>
                    <a:pt x="13983" y="17842"/>
                    <a:pt x="14160" y="17565"/>
                  </a:cubicBezTo>
                  <a:cubicBezTo>
                    <a:pt x="15490" y="15824"/>
                    <a:pt x="17292" y="14756"/>
                    <a:pt x="19302" y="14756"/>
                  </a:cubicBezTo>
                  <a:lnTo>
                    <a:pt x="19302" y="12382"/>
                  </a:lnTo>
                  <a:cubicBezTo>
                    <a:pt x="19302" y="12026"/>
                    <a:pt x="19538" y="11710"/>
                    <a:pt x="19804" y="11710"/>
                  </a:cubicBezTo>
                  <a:lnTo>
                    <a:pt x="19804" y="11710"/>
                  </a:lnTo>
                  <a:cubicBezTo>
                    <a:pt x="20070" y="11710"/>
                    <a:pt x="20306" y="12026"/>
                    <a:pt x="20306" y="12382"/>
                  </a:cubicBezTo>
                  <a:lnTo>
                    <a:pt x="20306" y="13371"/>
                  </a:lnTo>
                  <a:lnTo>
                    <a:pt x="21281" y="11275"/>
                  </a:lnTo>
                  <a:cubicBezTo>
                    <a:pt x="21429" y="10958"/>
                    <a:pt x="21429" y="10563"/>
                    <a:pt x="21281" y="10246"/>
                  </a:cubicBezTo>
                  <a:lnTo>
                    <a:pt x="20306" y="8110"/>
                  </a:lnTo>
                  <a:lnTo>
                    <a:pt x="20306" y="9099"/>
                  </a:lnTo>
                  <a:cubicBezTo>
                    <a:pt x="20306" y="9455"/>
                    <a:pt x="20070" y="9771"/>
                    <a:pt x="19804" y="9771"/>
                  </a:cubicBezTo>
                  <a:lnTo>
                    <a:pt x="19804" y="9771"/>
                  </a:lnTo>
                  <a:cubicBezTo>
                    <a:pt x="19538" y="9771"/>
                    <a:pt x="19302" y="9455"/>
                    <a:pt x="19302" y="9099"/>
                  </a:cubicBezTo>
                  <a:lnTo>
                    <a:pt x="19302" y="6686"/>
                  </a:lnTo>
                  <a:cubicBezTo>
                    <a:pt x="17292" y="6686"/>
                    <a:pt x="15490" y="5618"/>
                    <a:pt x="14160" y="3877"/>
                  </a:cubicBezTo>
                  <a:cubicBezTo>
                    <a:pt x="13953" y="3600"/>
                    <a:pt x="13776" y="3323"/>
                    <a:pt x="13599" y="3046"/>
                  </a:cubicBezTo>
                  <a:cubicBezTo>
                    <a:pt x="13096" y="2413"/>
                    <a:pt x="12535" y="1820"/>
                    <a:pt x="11944" y="1385"/>
                  </a:cubicBezTo>
                  <a:cubicBezTo>
                    <a:pt x="10792" y="514"/>
                    <a:pt x="9432" y="0"/>
                    <a:pt x="7984" y="0"/>
                  </a:cubicBezTo>
                  <a:cubicBezTo>
                    <a:pt x="3463" y="0"/>
                    <a:pt x="-171" y="5024"/>
                    <a:pt x="6" y="1119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D1FAF5C8-E3D8-4F50-AE7B-21B188470B98}"/>
                </a:ext>
              </a:extLst>
            </p:cNvPr>
            <p:cNvSpPr/>
            <p:nvPr/>
          </p:nvSpPr>
          <p:spPr>
            <a:xfrm>
              <a:off x="1145583" y="13152031"/>
              <a:ext cx="688349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Circle">
              <a:extLst>
                <a:ext uri="{FF2B5EF4-FFF2-40B4-BE49-F238E27FC236}">
                  <a16:creationId xmlns:a16="http://schemas.microsoft.com/office/drawing/2014/main" id="{AA72B87B-0DB1-4284-89CB-1F262E69E2C7}"/>
                </a:ext>
              </a:extLst>
            </p:cNvPr>
            <p:cNvSpPr/>
            <p:nvPr/>
          </p:nvSpPr>
          <p:spPr>
            <a:xfrm>
              <a:off x="1193800" y="13436600"/>
              <a:ext cx="589280" cy="58927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3C64BC47-B4D2-4AAD-B61E-9E8264821193}"/>
                </a:ext>
              </a:extLst>
            </p:cNvPr>
            <p:cNvSpPr/>
            <p:nvPr/>
          </p:nvSpPr>
          <p:spPr>
            <a:xfrm>
              <a:off x="1145584" y="12415744"/>
              <a:ext cx="688348" cy="9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92" extrusionOk="0">
                  <a:moveTo>
                    <a:pt x="10246" y="6"/>
                  </a:moveTo>
                  <a:cubicBezTo>
                    <a:pt x="4906" y="184"/>
                    <a:pt x="475" y="3375"/>
                    <a:pt x="40" y="7334"/>
                  </a:cubicBezTo>
                  <a:cubicBezTo>
                    <a:pt x="-158" y="9019"/>
                    <a:pt x="396" y="10614"/>
                    <a:pt x="1385" y="11944"/>
                  </a:cubicBezTo>
                  <a:cubicBezTo>
                    <a:pt x="1860" y="12564"/>
                    <a:pt x="2413" y="13126"/>
                    <a:pt x="3046" y="13599"/>
                  </a:cubicBezTo>
                  <a:cubicBezTo>
                    <a:pt x="3323" y="13805"/>
                    <a:pt x="3600" y="13983"/>
                    <a:pt x="3877" y="14160"/>
                  </a:cubicBezTo>
                  <a:cubicBezTo>
                    <a:pt x="5618" y="15490"/>
                    <a:pt x="6686" y="17292"/>
                    <a:pt x="6686" y="19302"/>
                  </a:cubicBezTo>
                  <a:lnTo>
                    <a:pt x="9060" y="19302"/>
                  </a:lnTo>
                  <a:cubicBezTo>
                    <a:pt x="9416" y="19302"/>
                    <a:pt x="9732" y="19538"/>
                    <a:pt x="9732" y="19804"/>
                  </a:cubicBezTo>
                  <a:lnTo>
                    <a:pt x="9732" y="19804"/>
                  </a:lnTo>
                  <a:cubicBezTo>
                    <a:pt x="9732" y="20070"/>
                    <a:pt x="9416" y="20306"/>
                    <a:pt x="9060" y="20306"/>
                  </a:cubicBezTo>
                  <a:lnTo>
                    <a:pt x="8071" y="20306"/>
                  </a:lnTo>
                  <a:lnTo>
                    <a:pt x="10167" y="21281"/>
                  </a:lnTo>
                  <a:cubicBezTo>
                    <a:pt x="10484" y="21429"/>
                    <a:pt x="10879" y="21429"/>
                    <a:pt x="11196" y="21281"/>
                  </a:cubicBezTo>
                  <a:lnTo>
                    <a:pt x="13332" y="20306"/>
                  </a:lnTo>
                  <a:lnTo>
                    <a:pt x="12343" y="20306"/>
                  </a:lnTo>
                  <a:cubicBezTo>
                    <a:pt x="11987" y="20306"/>
                    <a:pt x="11671" y="20070"/>
                    <a:pt x="11671" y="19804"/>
                  </a:cubicBezTo>
                  <a:lnTo>
                    <a:pt x="11671" y="19804"/>
                  </a:lnTo>
                  <a:cubicBezTo>
                    <a:pt x="11671" y="19538"/>
                    <a:pt x="11987" y="19302"/>
                    <a:pt x="12343" y="19302"/>
                  </a:cubicBezTo>
                  <a:lnTo>
                    <a:pt x="14756" y="19302"/>
                  </a:lnTo>
                  <a:cubicBezTo>
                    <a:pt x="14756" y="17292"/>
                    <a:pt x="15824" y="15490"/>
                    <a:pt x="17565" y="14160"/>
                  </a:cubicBezTo>
                  <a:cubicBezTo>
                    <a:pt x="17842" y="13953"/>
                    <a:pt x="18119" y="13776"/>
                    <a:pt x="18396" y="13599"/>
                  </a:cubicBezTo>
                  <a:cubicBezTo>
                    <a:pt x="19029" y="13096"/>
                    <a:pt x="19622" y="12535"/>
                    <a:pt x="20057" y="11944"/>
                  </a:cubicBezTo>
                  <a:cubicBezTo>
                    <a:pt x="20928" y="10792"/>
                    <a:pt x="21442" y="9432"/>
                    <a:pt x="21442" y="7984"/>
                  </a:cubicBezTo>
                  <a:cubicBezTo>
                    <a:pt x="21442" y="3463"/>
                    <a:pt x="16378" y="-171"/>
                    <a:pt x="10246" y="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Circle">
              <a:extLst>
                <a:ext uri="{FF2B5EF4-FFF2-40B4-BE49-F238E27FC236}">
                  <a16:creationId xmlns:a16="http://schemas.microsoft.com/office/drawing/2014/main" id="{3DA2BE3F-3B35-488E-B056-E619DEF25E89}"/>
                </a:ext>
              </a:extLst>
            </p:cNvPr>
            <p:cNvSpPr/>
            <p:nvPr/>
          </p:nvSpPr>
          <p:spPr>
            <a:xfrm>
              <a:off x="1191216" y="12461284"/>
              <a:ext cx="589280" cy="58928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Circle">
              <a:extLst>
                <a:ext uri="{FF2B5EF4-FFF2-40B4-BE49-F238E27FC236}">
                  <a16:creationId xmlns:a16="http://schemas.microsoft.com/office/drawing/2014/main" id="{F896494B-A970-4D91-A980-A9CCF1536FAE}"/>
                </a:ext>
              </a:extLst>
            </p:cNvPr>
            <p:cNvSpPr/>
            <p:nvPr/>
          </p:nvSpPr>
          <p:spPr>
            <a:xfrm>
              <a:off x="2159000" y="13436600"/>
              <a:ext cx="589280" cy="58927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7" name="Graphic 112" descr="Checklist outline">
            <a:extLst>
              <a:ext uri="{FF2B5EF4-FFF2-40B4-BE49-F238E27FC236}">
                <a16:creationId xmlns:a16="http://schemas.microsoft.com/office/drawing/2014/main" id="{EFE16402-8787-4DDF-AB2E-C611D346674A}"/>
              </a:ext>
            </a:extLst>
          </p:cNvPr>
          <p:cNvGrpSpPr/>
          <p:nvPr/>
        </p:nvGrpSpPr>
        <p:grpSpPr>
          <a:xfrm>
            <a:off x="3650721" y="2003070"/>
            <a:ext cx="496174" cy="661565"/>
            <a:chOff x="3650721" y="2003070"/>
            <a:chExt cx="496174" cy="661565"/>
          </a:xfrm>
          <a:solidFill>
            <a:srgbClr val="7F7F7F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7F67376-0503-4BEE-B1BC-67C97C520A17}"/>
                </a:ext>
              </a:extLst>
            </p:cNvPr>
            <p:cNvSpPr/>
            <p:nvPr/>
          </p:nvSpPr>
          <p:spPr>
            <a:xfrm>
              <a:off x="3735840" y="2096458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A89DBB0-A991-40E4-A389-6F8E892CA602}"/>
                </a:ext>
              </a:extLst>
            </p:cNvPr>
            <p:cNvSpPr/>
            <p:nvPr/>
          </p:nvSpPr>
          <p:spPr>
            <a:xfrm>
              <a:off x="3907078" y="2143653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69CA241A-CFD1-4C8E-83D0-B5DBFEFF574D}"/>
                </a:ext>
              </a:extLst>
            </p:cNvPr>
            <p:cNvSpPr/>
            <p:nvPr/>
          </p:nvSpPr>
          <p:spPr>
            <a:xfrm>
              <a:off x="3735840" y="2220502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011C0FD-B884-4ADD-8AE8-369D50B83221}"/>
                </a:ext>
              </a:extLst>
            </p:cNvPr>
            <p:cNvSpPr/>
            <p:nvPr/>
          </p:nvSpPr>
          <p:spPr>
            <a:xfrm>
              <a:off x="3907078" y="2267696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07DCA02C-F695-45AA-8E90-8A2C87E2716B}"/>
                </a:ext>
              </a:extLst>
            </p:cNvPr>
            <p:cNvSpPr/>
            <p:nvPr/>
          </p:nvSpPr>
          <p:spPr>
            <a:xfrm>
              <a:off x="3735840" y="2344546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BA8B166-0E36-4423-8C99-12FAA499163E}"/>
                </a:ext>
              </a:extLst>
            </p:cNvPr>
            <p:cNvSpPr/>
            <p:nvPr/>
          </p:nvSpPr>
          <p:spPr>
            <a:xfrm>
              <a:off x="3907078" y="2391740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E90B395-3802-4505-AA87-BD94F131FBB6}"/>
                </a:ext>
              </a:extLst>
            </p:cNvPr>
            <p:cNvSpPr/>
            <p:nvPr/>
          </p:nvSpPr>
          <p:spPr>
            <a:xfrm>
              <a:off x="3735840" y="2468589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2D0A8661-1A52-4DD0-85A1-9E0B3D910693}"/>
                </a:ext>
              </a:extLst>
            </p:cNvPr>
            <p:cNvSpPr/>
            <p:nvPr/>
          </p:nvSpPr>
          <p:spPr>
            <a:xfrm>
              <a:off x="3907078" y="2515784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F4AC96B-1E03-4A27-ADA2-9C2B51BB12D5}"/>
                </a:ext>
              </a:extLst>
            </p:cNvPr>
            <p:cNvSpPr/>
            <p:nvPr/>
          </p:nvSpPr>
          <p:spPr>
            <a:xfrm>
              <a:off x="3650721" y="2003070"/>
              <a:ext cx="496174" cy="661565"/>
            </a:xfrm>
            <a:custGeom>
              <a:avLst/>
              <a:gdLst>
                <a:gd name="connsiteX0" fmla="*/ 0 w 496174"/>
                <a:gd name="connsiteY0" fmla="*/ 661566 h 661565"/>
                <a:gd name="connsiteX1" fmla="*/ 496174 w 496174"/>
                <a:gd name="connsiteY1" fmla="*/ 661566 h 661565"/>
                <a:gd name="connsiteX2" fmla="*/ 496174 w 496174"/>
                <a:gd name="connsiteY2" fmla="*/ 0 h 661565"/>
                <a:gd name="connsiteX3" fmla="*/ 0 w 496174"/>
                <a:gd name="connsiteY3" fmla="*/ 0 h 661565"/>
                <a:gd name="connsiteX4" fmla="*/ 16539 w 496174"/>
                <a:gd name="connsiteY4" fmla="*/ 16539 h 661565"/>
                <a:gd name="connsiteX5" fmla="*/ 479635 w 496174"/>
                <a:gd name="connsiteY5" fmla="*/ 16539 h 661565"/>
                <a:gd name="connsiteX6" fmla="*/ 479635 w 496174"/>
                <a:gd name="connsiteY6" fmla="*/ 645027 h 661565"/>
                <a:gd name="connsiteX7" fmla="*/ 16539 w 496174"/>
                <a:gd name="connsiteY7" fmla="*/ 645027 h 66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6174" h="661565">
                  <a:moveTo>
                    <a:pt x="0" y="661566"/>
                  </a:moveTo>
                  <a:lnTo>
                    <a:pt x="496174" y="661566"/>
                  </a:lnTo>
                  <a:lnTo>
                    <a:pt x="496174" y="0"/>
                  </a:lnTo>
                  <a:lnTo>
                    <a:pt x="0" y="0"/>
                  </a:lnTo>
                  <a:close/>
                  <a:moveTo>
                    <a:pt x="16539" y="16539"/>
                  </a:moveTo>
                  <a:lnTo>
                    <a:pt x="479635" y="16539"/>
                  </a:lnTo>
                  <a:lnTo>
                    <a:pt x="479635" y="645027"/>
                  </a:lnTo>
                  <a:lnTo>
                    <a:pt x="16539" y="645027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7" name="Graphic 114" descr="Handshake outline">
            <a:extLst>
              <a:ext uri="{FF2B5EF4-FFF2-40B4-BE49-F238E27FC236}">
                <a16:creationId xmlns:a16="http://schemas.microsoft.com/office/drawing/2014/main" id="{FEA6B340-921A-4B11-A639-0741420497EF}"/>
              </a:ext>
            </a:extLst>
          </p:cNvPr>
          <p:cNvSpPr/>
          <p:nvPr/>
        </p:nvSpPr>
        <p:spPr>
          <a:xfrm>
            <a:off x="5697692" y="2109118"/>
            <a:ext cx="761627" cy="468884"/>
          </a:xfrm>
          <a:custGeom>
            <a:avLst/>
            <a:gdLst>
              <a:gd name="connsiteX0" fmla="*/ 754185 w 761627"/>
              <a:gd name="connsiteY0" fmla="*/ 169526 h 468884"/>
              <a:gd name="connsiteX1" fmla="*/ 660739 w 761627"/>
              <a:gd name="connsiteY1" fmla="*/ 14058 h 468884"/>
              <a:gd name="connsiteX2" fmla="*/ 652469 w 761627"/>
              <a:gd name="connsiteY2" fmla="*/ 0 h 468884"/>
              <a:gd name="connsiteX3" fmla="*/ 638411 w 761627"/>
              <a:gd name="connsiteY3" fmla="*/ 9097 h 468884"/>
              <a:gd name="connsiteX4" fmla="*/ 575562 w 761627"/>
              <a:gd name="connsiteY4" fmla="*/ 47964 h 468884"/>
              <a:gd name="connsiteX5" fmla="*/ 559850 w 761627"/>
              <a:gd name="connsiteY5" fmla="*/ 67810 h 468884"/>
              <a:gd name="connsiteX6" fmla="*/ 560677 w 761627"/>
              <a:gd name="connsiteY6" fmla="*/ 86004 h 468884"/>
              <a:gd name="connsiteX7" fmla="*/ 507752 w 761627"/>
              <a:gd name="connsiteY7" fmla="*/ 95100 h 468884"/>
              <a:gd name="connsiteX8" fmla="*/ 434153 w 761627"/>
              <a:gd name="connsiteY8" fmla="*/ 82696 h 468884"/>
              <a:gd name="connsiteX9" fmla="*/ 397766 w 761627"/>
              <a:gd name="connsiteY9" fmla="*/ 74426 h 468884"/>
              <a:gd name="connsiteX10" fmla="*/ 396113 w 761627"/>
              <a:gd name="connsiteY10" fmla="*/ 74426 h 468884"/>
              <a:gd name="connsiteX11" fmla="*/ 396113 w 761627"/>
              <a:gd name="connsiteY11" fmla="*/ 74426 h 468884"/>
              <a:gd name="connsiteX12" fmla="*/ 394459 w 761627"/>
              <a:gd name="connsiteY12" fmla="*/ 74426 h 468884"/>
              <a:gd name="connsiteX13" fmla="*/ 392805 w 761627"/>
              <a:gd name="connsiteY13" fmla="*/ 74426 h 468884"/>
              <a:gd name="connsiteX14" fmla="*/ 391151 w 761627"/>
              <a:gd name="connsiteY14" fmla="*/ 74426 h 468884"/>
              <a:gd name="connsiteX15" fmla="*/ 387016 w 761627"/>
              <a:gd name="connsiteY15" fmla="*/ 74426 h 468884"/>
              <a:gd name="connsiteX16" fmla="*/ 387016 w 761627"/>
              <a:gd name="connsiteY16" fmla="*/ 74426 h 468884"/>
              <a:gd name="connsiteX17" fmla="*/ 349803 w 761627"/>
              <a:gd name="connsiteY17" fmla="*/ 90965 h 468884"/>
              <a:gd name="connsiteX18" fmla="*/ 343187 w 761627"/>
              <a:gd name="connsiteY18" fmla="*/ 98408 h 468884"/>
              <a:gd name="connsiteX19" fmla="*/ 309282 w 761627"/>
              <a:gd name="connsiteY19" fmla="*/ 91792 h 468884"/>
              <a:gd name="connsiteX20" fmla="*/ 302666 w 761627"/>
              <a:gd name="connsiteY20" fmla="*/ 91792 h 468884"/>
              <a:gd name="connsiteX21" fmla="*/ 288608 w 761627"/>
              <a:gd name="connsiteY21" fmla="*/ 92619 h 468884"/>
              <a:gd name="connsiteX22" fmla="*/ 256357 w 761627"/>
              <a:gd name="connsiteY22" fmla="*/ 94273 h 468884"/>
              <a:gd name="connsiteX23" fmla="*/ 203432 w 761627"/>
              <a:gd name="connsiteY23" fmla="*/ 83523 h 468884"/>
              <a:gd name="connsiteX24" fmla="*/ 203432 w 761627"/>
              <a:gd name="connsiteY24" fmla="*/ 67810 h 468884"/>
              <a:gd name="connsiteX25" fmla="*/ 187719 w 761627"/>
              <a:gd name="connsiteY25" fmla="*/ 47964 h 468884"/>
              <a:gd name="connsiteX26" fmla="*/ 125698 w 761627"/>
              <a:gd name="connsiteY26" fmla="*/ 9097 h 468884"/>
              <a:gd name="connsiteX27" fmla="*/ 111639 w 761627"/>
              <a:gd name="connsiteY27" fmla="*/ 0 h 468884"/>
              <a:gd name="connsiteX28" fmla="*/ 103370 w 761627"/>
              <a:gd name="connsiteY28" fmla="*/ 14058 h 468884"/>
              <a:gd name="connsiteX29" fmla="*/ 8270 w 761627"/>
              <a:gd name="connsiteY29" fmla="*/ 169526 h 468884"/>
              <a:gd name="connsiteX30" fmla="*/ 0 w 761627"/>
              <a:gd name="connsiteY30" fmla="*/ 183585 h 468884"/>
              <a:gd name="connsiteX31" fmla="*/ 14058 w 761627"/>
              <a:gd name="connsiteY31" fmla="*/ 191854 h 468884"/>
              <a:gd name="connsiteX32" fmla="*/ 77734 w 761627"/>
              <a:gd name="connsiteY32" fmla="*/ 230721 h 468884"/>
              <a:gd name="connsiteX33" fmla="*/ 114120 w 761627"/>
              <a:gd name="connsiteY33" fmla="*/ 229067 h 468884"/>
              <a:gd name="connsiteX34" fmla="*/ 167872 w 761627"/>
              <a:gd name="connsiteY34" fmla="*/ 291916 h 468884"/>
              <a:gd name="connsiteX35" fmla="*/ 168699 w 761627"/>
              <a:gd name="connsiteY35" fmla="*/ 293570 h 468884"/>
              <a:gd name="connsiteX36" fmla="*/ 170353 w 761627"/>
              <a:gd name="connsiteY36" fmla="*/ 294397 h 468884"/>
              <a:gd name="connsiteX37" fmla="*/ 170353 w 761627"/>
              <a:gd name="connsiteY37" fmla="*/ 294397 h 468884"/>
              <a:gd name="connsiteX38" fmla="*/ 158776 w 761627"/>
              <a:gd name="connsiteY38" fmla="*/ 307628 h 468884"/>
              <a:gd name="connsiteX39" fmla="*/ 162084 w 761627"/>
              <a:gd name="connsiteY39" fmla="*/ 365515 h 468884"/>
              <a:gd name="connsiteX40" fmla="*/ 162084 w 761627"/>
              <a:gd name="connsiteY40" fmla="*/ 365515 h 468884"/>
              <a:gd name="connsiteX41" fmla="*/ 162084 w 761627"/>
              <a:gd name="connsiteY41" fmla="*/ 365515 h 468884"/>
              <a:gd name="connsiteX42" fmla="*/ 188546 w 761627"/>
              <a:gd name="connsiteY42" fmla="*/ 375439 h 468884"/>
              <a:gd name="connsiteX43" fmla="*/ 193508 w 761627"/>
              <a:gd name="connsiteY43" fmla="*/ 375439 h 468884"/>
              <a:gd name="connsiteX44" fmla="*/ 209220 w 761627"/>
              <a:gd name="connsiteY44" fmla="*/ 369650 h 468884"/>
              <a:gd name="connsiteX45" fmla="*/ 222452 w 761627"/>
              <a:gd name="connsiteY45" fmla="*/ 396113 h 468884"/>
              <a:gd name="connsiteX46" fmla="*/ 222452 w 761627"/>
              <a:gd name="connsiteY46" fmla="*/ 396113 h 468884"/>
              <a:gd name="connsiteX47" fmla="*/ 222452 w 761627"/>
              <a:gd name="connsiteY47" fmla="*/ 396113 h 468884"/>
              <a:gd name="connsiteX48" fmla="*/ 248914 w 761627"/>
              <a:gd name="connsiteY48" fmla="*/ 406036 h 468884"/>
              <a:gd name="connsiteX49" fmla="*/ 252222 w 761627"/>
              <a:gd name="connsiteY49" fmla="*/ 406036 h 468884"/>
              <a:gd name="connsiteX50" fmla="*/ 264626 w 761627"/>
              <a:gd name="connsiteY50" fmla="*/ 403555 h 468884"/>
              <a:gd name="connsiteX51" fmla="*/ 277031 w 761627"/>
              <a:gd name="connsiteY51" fmla="*/ 427537 h 468884"/>
              <a:gd name="connsiteX52" fmla="*/ 277031 w 761627"/>
              <a:gd name="connsiteY52" fmla="*/ 427537 h 468884"/>
              <a:gd name="connsiteX53" fmla="*/ 277031 w 761627"/>
              <a:gd name="connsiteY53" fmla="*/ 427537 h 468884"/>
              <a:gd name="connsiteX54" fmla="*/ 300186 w 761627"/>
              <a:gd name="connsiteY54" fmla="*/ 436633 h 468884"/>
              <a:gd name="connsiteX55" fmla="*/ 304320 w 761627"/>
              <a:gd name="connsiteY55" fmla="*/ 436633 h 468884"/>
              <a:gd name="connsiteX56" fmla="*/ 320032 w 761627"/>
              <a:gd name="connsiteY56" fmla="*/ 431672 h 468884"/>
              <a:gd name="connsiteX57" fmla="*/ 329956 w 761627"/>
              <a:gd name="connsiteY57" fmla="*/ 447384 h 468884"/>
              <a:gd name="connsiteX58" fmla="*/ 353938 w 761627"/>
              <a:gd name="connsiteY58" fmla="*/ 455654 h 468884"/>
              <a:gd name="connsiteX59" fmla="*/ 355592 w 761627"/>
              <a:gd name="connsiteY59" fmla="*/ 455654 h 468884"/>
              <a:gd name="connsiteX60" fmla="*/ 357246 w 761627"/>
              <a:gd name="connsiteY60" fmla="*/ 455654 h 468884"/>
              <a:gd name="connsiteX61" fmla="*/ 371304 w 761627"/>
              <a:gd name="connsiteY61" fmla="*/ 449865 h 468884"/>
              <a:gd name="connsiteX62" fmla="*/ 372131 w 761627"/>
              <a:gd name="connsiteY62" fmla="*/ 450692 h 468884"/>
              <a:gd name="connsiteX63" fmla="*/ 383708 w 761627"/>
              <a:gd name="connsiteY63" fmla="*/ 459788 h 468884"/>
              <a:gd name="connsiteX64" fmla="*/ 384535 w 761627"/>
              <a:gd name="connsiteY64" fmla="*/ 460615 h 468884"/>
              <a:gd name="connsiteX65" fmla="*/ 385362 w 761627"/>
              <a:gd name="connsiteY65" fmla="*/ 461442 h 468884"/>
              <a:gd name="connsiteX66" fmla="*/ 410171 w 761627"/>
              <a:gd name="connsiteY66" fmla="*/ 468885 h 468884"/>
              <a:gd name="connsiteX67" fmla="*/ 415133 w 761627"/>
              <a:gd name="connsiteY67" fmla="*/ 468885 h 468884"/>
              <a:gd name="connsiteX68" fmla="*/ 458134 w 761627"/>
              <a:gd name="connsiteY68" fmla="*/ 432499 h 468884"/>
              <a:gd name="connsiteX69" fmla="*/ 496174 w 761627"/>
              <a:gd name="connsiteY69" fmla="*/ 396939 h 468884"/>
              <a:gd name="connsiteX70" fmla="*/ 534214 w 761627"/>
              <a:gd name="connsiteY70" fmla="*/ 360553 h 468884"/>
              <a:gd name="connsiteX71" fmla="*/ 537522 w 761627"/>
              <a:gd name="connsiteY71" fmla="*/ 360553 h 468884"/>
              <a:gd name="connsiteX72" fmla="*/ 582178 w 761627"/>
              <a:gd name="connsiteY72" fmla="*/ 308455 h 468884"/>
              <a:gd name="connsiteX73" fmla="*/ 582178 w 761627"/>
              <a:gd name="connsiteY73" fmla="*/ 302666 h 468884"/>
              <a:gd name="connsiteX74" fmla="*/ 588794 w 761627"/>
              <a:gd name="connsiteY74" fmla="*/ 294397 h 468884"/>
              <a:gd name="connsiteX75" fmla="*/ 645854 w 761627"/>
              <a:gd name="connsiteY75" fmla="*/ 228240 h 468884"/>
              <a:gd name="connsiteX76" fmla="*/ 683894 w 761627"/>
              <a:gd name="connsiteY76" fmla="*/ 229894 h 468884"/>
              <a:gd name="connsiteX77" fmla="*/ 747569 w 761627"/>
              <a:gd name="connsiteY77" fmla="*/ 191027 h 468884"/>
              <a:gd name="connsiteX78" fmla="*/ 761628 w 761627"/>
              <a:gd name="connsiteY78" fmla="*/ 182758 h 468884"/>
              <a:gd name="connsiteX79" fmla="*/ 754185 w 761627"/>
              <a:gd name="connsiteY79" fmla="*/ 169526 h 468884"/>
              <a:gd name="connsiteX80" fmla="*/ 86004 w 761627"/>
              <a:gd name="connsiteY80" fmla="*/ 216663 h 468884"/>
              <a:gd name="connsiteX81" fmla="*/ 22328 w 761627"/>
              <a:gd name="connsiteY81" fmla="*/ 177796 h 468884"/>
              <a:gd name="connsiteX82" fmla="*/ 116601 w 761627"/>
              <a:gd name="connsiteY82" fmla="*/ 22328 h 468884"/>
              <a:gd name="connsiteX83" fmla="*/ 179450 w 761627"/>
              <a:gd name="connsiteY83" fmla="*/ 61195 h 468884"/>
              <a:gd name="connsiteX84" fmla="*/ 186892 w 761627"/>
              <a:gd name="connsiteY84" fmla="*/ 79388 h 468884"/>
              <a:gd name="connsiteX85" fmla="*/ 181931 w 761627"/>
              <a:gd name="connsiteY85" fmla="*/ 87657 h 468884"/>
              <a:gd name="connsiteX86" fmla="*/ 109985 w 761627"/>
              <a:gd name="connsiteY86" fmla="*/ 206739 h 468884"/>
              <a:gd name="connsiteX87" fmla="*/ 105024 w 761627"/>
              <a:gd name="connsiteY87" fmla="*/ 214182 h 468884"/>
              <a:gd name="connsiteX88" fmla="*/ 94273 w 761627"/>
              <a:gd name="connsiteY88" fmla="*/ 218317 h 468884"/>
              <a:gd name="connsiteX89" fmla="*/ 86004 w 761627"/>
              <a:gd name="connsiteY89" fmla="*/ 216663 h 468884"/>
              <a:gd name="connsiteX90" fmla="*/ 191854 w 761627"/>
              <a:gd name="connsiteY90" fmla="*/ 358899 h 468884"/>
              <a:gd name="connsiteX91" fmla="*/ 189373 w 761627"/>
              <a:gd name="connsiteY91" fmla="*/ 358899 h 468884"/>
              <a:gd name="connsiteX92" fmla="*/ 165391 w 761627"/>
              <a:gd name="connsiteY92" fmla="*/ 334091 h 468884"/>
              <a:gd name="connsiteX93" fmla="*/ 171180 w 761627"/>
              <a:gd name="connsiteY93" fmla="*/ 318379 h 468884"/>
              <a:gd name="connsiteX94" fmla="*/ 215009 w 761627"/>
              <a:gd name="connsiteY94" fmla="*/ 268761 h 468884"/>
              <a:gd name="connsiteX95" fmla="*/ 234029 w 761627"/>
              <a:gd name="connsiteY95" fmla="*/ 260492 h 468884"/>
              <a:gd name="connsiteX96" fmla="*/ 249741 w 761627"/>
              <a:gd name="connsiteY96" fmla="*/ 266280 h 468884"/>
              <a:gd name="connsiteX97" fmla="*/ 252222 w 761627"/>
              <a:gd name="connsiteY97" fmla="*/ 301012 h 468884"/>
              <a:gd name="connsiteX98" fmla="*/ 208393 w 761627"/>
              <a:gd name="connsiteY98" fmla="*/ 350630 h 468884"/>
              <a:gd name="connsiteX99" fmla="*/ 191854 w 761627"/>
              <a:gd name="connsiteY99" fmla="*/ 358899 h 468884"/>
              <a:gd name="connsiteX100" fmla="*/ 253049 w 761627"/>
              <a:gd name="connsiteY100" fmla="*/ 390324 h 468884"/>
              <a:gd name="connsiteX101" fmla="*/ 250568 w 761627"/>
              <a:gd name="connsiteY101" fmla="*/ 390324 h 468884"/>
              <a:gd name="connsiteX102" fmla="*/ 226586 w 761627"/>
              <a:gd name="connsiteY102" fmla="*/ 365515 h 468884"/>
              <a:gd name="connsiteX103" fmla="*/ 232375 w 761627"/>
              <a:gd name="connsiteY103" fmla="*/ 349803 h 468884"/>
              <a:gd name="connsiteX104" fmla="*/ 270415 w 761627"/>
              <a:gd name="connsiteY104" fmla="*/ 305974 h 468884"/>
              <a:gd name="connsiteX105" fmla="*/ 289435 w 761627"/>
              <a:gd name="connsiteY105" fmla="*/ 297705 h 468884"/>
              <a:gd name="connsiteX106" fmla="*/ 305147 w 761627"/>
              <a:gd name="connsiteY106" fmla="*/ 303493 h 468884"/>
              <a:gd name="connsiteX107" fmla="*/ 307628 w 761627"/>
              <a:gd name="connsiteY107" fmla="*/ 338226 h 468884"/>
              <a:gd name="connsiteX108" fmla="*/ 269588 w 761627"/>
              <a:gd name="connsiteY108" fmla="*/ 382054 h 468884"/>
              <a:gd name="connsiteX109" fmla="*/ 253049 w 761627"/>
              <a:gd name="connsiteY109" fmla="*/ 390324 h 468884"/>
              <a:gd name="connsiteX110" fmla="*/ 253049 w 761627"/>
              <a:gd name="connsiteY110" fmla="*/ 390324 h 468884"/>
              <a:gd name="connsiteX111" fmla="*/ 305147 w 761627"/>
              <a:gd name="connsiteY111" fmla="*/ 420921 h 468884"/>
              <a:gd name="connsiteX112" fmla="*/ 302666 w 761627"/>
              <a:gd name="connsiteY112" fmla="*/ 420921 h 468884"/>
              <a:gd name="connsiteX113" fmla="*/ 289435 w 761627"/>
              <a:gd name="connsiteY113" fmla="*/ 415960 h 468884"/>
              <a:gd name="connsiteX114" fmla="*/ 287781 w 761627"/>
              <a:gd name="connsiteY114" fmla="*/ 387016 h 468884"/>
              <a:gd name="connsiteX115" fmla="*/ 325821 w 761627"/>
              <a:gd name="connsiteY115" fmla="*/ 343187 h 468884"/>
              <a:gd name="connsiteX116" fmla="*/ 341533 w 761627"/>
              <a:gd name="connsiteY116" fmla="*/ 336572 h 468884"/>
              <a:gd name="connsiteX117" fmla="*/ 354765 w 761627"/>
              <a:gd name="connsiteY117" fmla="*/ 341533 h 468884"/>
              <a:gd name="connsiteX118" fmla="*/ 356419 w 761627"/>
              <a:gd name="connsiteY118" fmla="*/ 370477 h 468884"/>
              <a:gd name="connsiteX119" fmla="*/ 318379 w 761627"/>
              <a:gd name="connsiteY119" fmla="*/ 414306 h 468884"/>
              <a:gd name="connsiteX120" fmla="*/ 305147 w 761627"/>
              <a:gd name="connsiteY120" fmla="*/ 420921 h 468884"/>
              <a:gd name="connsiteX121" fmla="*/ 305147 w 761627"/>
              <a:gd name="connsiteY121" fmla="*/ 420921 h 468884"/>
              <a:gd name="connsiteX122" fmla="*/ 355592 w 761627"/>
              <a:gd name="connsiteY122" fmla="*/ 440768 h 468884"/>
              <a:gd name="connsiteX123" fmla="*/ 343187 w 761627"/>
              <a:gd name="connsiteY123" fmla="*/ 436633 h 468884"/>
              <a:gd name="connsiteX124" fmla="*/ 341533 w 761627"/>
              <a:gd name="connsiteY124" fmla="*/ 413479 h 468884"/>
              <a:gd name="connsiteX125" fmla="*/ 373785 w 761627"/>
              <a:gd name="connsiteY125" fmla="*/ 376266 h 468884"/>
              <a:gd name="connsiteX126" fmla="*/ 386189 w 761627"/>
              <a:gd name="connsiteY126" fmla="*/ 370477 h 468884"/>
              <a:gd name="connsiteX127" fmla="*/ 396940 w 761627"/>
              <a:gd name="connsiteY127" fmla="*/ 374612 h 468884"/>
              <a:gd name="connsiteX128" fmla="*/ 398593 w 761627"/>
              <a:gd name="connsiteY128" fmla="*/ 397766 h 468884"/>
              <a:gd name="connsiteX129" fmla="*/ 366342 w 761627"/>
              <a:gd name="connsiteY129" fmla="*/ 434980 h 468884"/>
              <a:gd name="connsiteX130" fmla="*/ 355592 w 761627"/>
              <a:gd name="connsiteY130" fmla="*/ 440768 h 468884"/>
              <a:gd name="connsiteX131" fmla="*/ 355592 w 761627"/>
              <a:gd name="connsiteY131" fmla="*/ 440768 h 468884"/>
              <a:gd name="connsiteX132" fmla="*/ 537522 w 761627"/>
              <a:gd name="connsiteY132" fmla="*/ 344014 h 468884"/>
              <a:gd name="connsiteX133" fmla="*/ 534214 w 761627"/>
              <a:gd name="connsiteY133" fmla="*/ 344014 h 468884"/>
              <a:gd name="connsiteX134" fmla="*/ 520156 w 761627"/>
              <a:gd name="connsiteY134" fmla="*/ 340706 h 468884"/>
              <a:gd name="connsiteX135" fmla="*/ 520983 w 761627"/>
              <a:gd name="connsiteY135" fmla="*/ 345668 h 468884"/>
              <a:gd name="connsiteX136" fmla="*/ 491213 w 761627"/>
              <a:gd name="connsiteY136" fmla="*/ 381227 h 468884"/>
              <a:gd name="connsiteX137" fmla="*/ 491213 w 761627"/>
              <a:gd name="connsiteY137" fmla="*/ 381227 h 468884"/>
              <a:gd name="connsiteX138" fmla="*/ 482943 w 761627"/>
              <a:gd name="connsiteY138" fmla="*/ 380400 h 468884"/>
              <a:gd name="connsiteX139" fmla="*/ 482943 w 761627"/>
              <a:gd name="connsiteY139" fmla="*/ 381227 h 468884"/>
              <a:gd name="connsiteX140" fmla="*/ 453173 w 761627"/>
              <a:gd name="connsiteY140" fmla="*/ 416786 h 468884"/>
              <a:gd name="connsiteX141" fmla="*/ 453173 w 761627"/>
              <a:gd name="connsiteY141" fmla="*/ 416786 h 468884"/>
              <a:gd name="connsiteX142" fmla="*/ 444903 w 761627"/>
              <a:gd name="connsiteY142" fmla="*/ 415960 h 468884"/>
              <a:gd name="connsiteX143" fmla="*/ 444903 w 761627"/>
              <a:gd name="connsiteY143" fmla="*/ 416786 h 468884"/>
              <a:gd name="connsiteX144" fmla="*/ 415133 w 761627"/>
              <a:gd name="connsiteY144" fmla="*/ 452346 h 468884"/>
              <a:gd name="connsiteX145" fmla="*/ 415133 w 761627"/>
              <a:gd name="connsiteY145" fmla="*/ 452346 h 468884"/>
              <a:gd name="connsiteX146" fmla="*/ 412652 w 761627"/>
              <a:gd name="connsiteY146" fmla="*/ 452346 h 468884"/>
              <a:gd name="connsiteX147" fmla="*/ 395286 w 761627"/>
              <a:gd name="connsiteY147" fmla="*/ 447384 h 468884"/>
              <a:gd name="connsiteX148" fmla="*/ 384535 w 761627"/>
              <a:gd name="connsiteY148" fmla="*/ 439114 h 468884"/>
              <a:gd name="connsiteX149" fmla="*/ 410998 w 761627"/>
              <a:gd name="connsiteY149" fmla="*/ 408517 h 468884"/>
              <a:gd name="connsiteX150" fmla="*/ 407690 w 761627"/>
              <a:gd name="connsiteY150" fmla="*/ 362207 h 468884"/>
              <a:gd name="connsiteX151" fmla="*/ 386189 w 761627"/>
              <a:gd name="connsiteY151" fmla="*/ 353938 h 468884"/>
              <a:gd name="connsiteX152" fmla="*/ 377919 w 761627"/>
              <a:gd name="connsiteY152" fmla="*/ 354765 h 468884"/>
              <a:gd name="connsiteX153" fmla="*/ 365515 w 761627"/>
              <a:gd name="connsiteY153" fmla="*/ 329129 h 468884"/>
              <a:gd name="connsiteX154" fmla="*/ 340706 w 761627"/>
              <a:gd name="connsiteY154" fmla="*/ 320032 h 468884"/>
              <a:gd name="connsiteX155" fmla="*/ 340706 w 761627"/>
              <a:gd name="connsiteY155" fmla="*/ 320032 h 468884"/>
              <a:gd name="connsiteX156" fmla="*/ 329129 w 761627"/>
              <a:gd name="connsiteY156" fmla="*/ 321686 h 468884"/>
              <a:gd name="connsiteX157" fmla="*/ 315071 w 761627"/>
              <a:gd name="connsiteY157" fmla="*/ 291089 h 468884"/>
              <a:gd name="connsiteX158" fmla="*/ 288608 w 761627"/>
              <a:gd name="connsiteY158" fmla="*/ 281165 h 468884"/>
              <a:gd name="connsiteX159" fmla="*/ 288608 w 761627"/>
              <a:gd name="connsiteY159" fmla="*/ 281165 h 468884"/>
              <a:gd name="connsiteX160" fmla="*/ 273723 w 761627"/>
              <a:gd name="connsiteY160" fmla="*/ 283646 h 468884"/>
              <a:gd name="connsiteX161" fmla="*/ 259665 w 761627"/>
              <a:gd name="connsiteY161" fmla="*/ 253876 h 468884"/>
              <a:gd name="connsiteX162" fmla="*/ 233202 w 761627"/>
              <a:gd name="connsiteY162" fmla="*/ 243952 h 468884"/>
              <a:gd name="connsiteX163" fmla="*/ 233202 w 761627"/>
              <a:gd name="connsiteY163" fmla="*/ 243952 h 468884"/>
              <a:gd name="connsiteX164" fmla="*/ 201778 w 761627"/>
              <a:gd name="connsiteY164" fmla="*/ 258011 h 468884"/>
              <a:gd name="connsiteX165" fmla="*/ 180277 w 761627"/>
              <a:gd name="connsiteY165" fmla="*/ 282819 h 468884"/>
              <a:gd name="connsiteX166" fmla="*/ 179450 w 761627"/>
              <a:gd name="connsiteY166" fmla="*/ 281992 h 468884"/>
              <a:gd name="connsiteX167" fmla="*/ 123217 w 761627"/>
              <a:gd name="connsiteY167" fmla="*/ 216663 h 468884"/>
              <a:gd name="connsiteX168" fmla="*/ 195162 w 761627"/>
              <a:gd name="connsiteY168" fmla="*/ 97581 h 468884"/>
              <a:gd name="connsiteX169" fmla="*/ 254703 w 761627"/>
              <a:gd name="connsiteY169" fmla="*/ 109985 h 468884"/>
              <a:gd name="connsiteX170" fmla="*/ 302666 w 761627"/>
              <a:gd name="connsiteY170" fmla="*/ 106677 h 468884"/>
              <a:gd name="connsiteX171" fmla="*/ 307628 w 761627"/>
              <a:gd name="connsiteY171" fmla="*/ 106677 h 468884"/>
              <a:gd name="connsiteX172" fmla="*/ 329129 w 761627"/>
              <a:gd name="connsiteY172" fmla="*/ 109985 h 468884"/>
              <a:gd name="connsiteX173" fmla="*/ 283646 w 761627"/>
              <a:gd name="connsiteY173" fmla="*/ 163738 h 468884"/>
              <a:gd name="connsiteX174" fmla="*/ 271242 w 761627"/>
              <a:gd name="connsiteY174" fmla="*/ 200124 h 468884"/>
              <a:gd name="connsiteX175" fmla="*/ 288608 w 761627"/>
              <a:gd name="connsiteY175" fmla="*/ 234029 h 468884"/>
              <a:gd name="connsiteX176" fmla="*/ 288608 w 761627"/>
              <a:gd name="connsiteY176" fmla="*/ 234029 h 468884"/>
              <a:gd name="connsiteX177" fmla="*/ 288608 w 761627"/>
              <a:gd name="connsiteY177" fmla="*/ 234029 h 468884"/>
              <a:gd name="connsiteX178" fmla="*/ 320859 w 761627"/>
              <a:gd name="connsiteY178" fmla="*/ 245606 h 468884"/>
              <a:gd name="connsiteX179" fmla="*/ 324994 w 761627"/>
              <a:gd name="connsiteY179" fmla="*/ 245606 h 468884"/>
              <a:gd name="connsiteX180" fmla="*/ 358899 w 761627"/>
              <a:gd name="connsiteY180" fmla="*/ 228240 h 468884"/>
              <a:gd name="connsiteX181" fmla="*/ 415133 w 761627"/>
              <a:gd name="connsiteY181" fmla="*/ 163738 h 468884"/>
              <a:gd name="connsiteX182" fmla="*/ 415133 w 761627"/>
              <a:gd name="connsiteY182" fmla="*/ 163738 h 468884"/>
              <a:gd name="connsiteX183" fmla="*/ 424229 w 761627"/>
              <a:gd name="connsiteY183" fmla="*/ 172007 h 468884"/>
              <a:gd name="connsiteX184" fmla="*/ 557369 w 761627"/>
              <a:gd name="connsiteY184" fmla="*/ 286127 h 468884"/>
              <a:gd name="connsiteX185" fmla="*/ 566466 w 761627"/>
              <a:gd name="connsiteY185" fmla="*/ 306801 h 468884"/>
              <a:gd name="connsiteX186" fmla="*/ 566466 w 761627"/>
              <a:gd name="connsiteY186" fmla="*/ 310109 h 468884"/>
              <a:gd name="connsiteX187" fmla="*/ 537522 w 761627"/>
              <a:gd name="connsiteY187" fmla="*/ 344014 h 468884"/>
              <a:gd name="connsiteX188" fmla="*/ 537522 w 761627"/>
              <a:gd name="connsiteY188" fmla="*/ 344014 h 468884"/>
              <a:gd name="connsiteX189" fmla="*/ 578043 w 761627"/>
              <a:gd name="connsiteY189" fmla="*/ 283646 h 468884"/>
              <a:gd name="connsiteX190" fmla="*/ 568947 w 761627"/>
              <a:gd name="connsiteY190" fmla="*/ 272896 h 468884"/>
              <a:gd name="connsiteX191" fmla="*/ 414306 w 761627"/>
              <a:gd name="connsiteY191" fmla="*/ 139756 h 468884"/>
              <a:gd name="connsiteX192" fmla="*/ 346495 w 761627"/>
              <a:gd name="connsiteY192" fmla="*/ 217490 h 468884"/>
              <a:gd name="connsiteX193" fmla="*/ 324167 w 761627"/>
              <a:gd name="connsiteY193" fmla="*/ 229067 h 468884"/>
              <a:gd name="connsiteX194" fmla="*/ 321686 w 761627"/>
              <a:gd name="connsiteY194" fmla="*/ 229067 h 468884"/>
              <a:gd name="connsiteX195" fmla="*/ 299359 w 761627"/>
              <a:gd name="connsiteY195" fmla="*/ 220798 h 468884"/>
              <a:gd name="connsiteX196" fmla="*/ 295224 w 761627"/>
              <a:gd name="connsiteY196" fmla="*/ 175315 h 468884"/>
              <a:gd name="connsiteX197" fmla="*/ 296051 w 761627"/>
              <a:gd name="connsiteY197" fmla="*/ 174488 h 468884"/>
              <a:gd name="connsiteX198" fmla="*/ 361380 w 761627"/>
              <a:gd name="connsiteY198" fmla="*/ 100062 h 468884"/>
              <a:gd name="connsiteX199" fmla="*/ 386189 w 761627"/>
              <a:gd name="connsiteY199" fmla="*/ 89311 h 468884"/>
              <a:gd name="connsiteX200" fmla="*/ 389497 w 761627"/>
              <a:gd name="connsiteY200" fmla="*/ 89311 h 468884"/>
              <a:gd name="connsiteX201" fmla="*/ 393632 w 761627"/>
              <a:gd name="connsiteY201" fmla="*/ 90138 h 468884"/>
              <a:gd name="connsiteX202" fmla="*/ 506925 w 761627"/>
              <a:gd name="connsiteY202" fmla="*/ 110812 h 468884"/>
              <a:gd name="connsiteX203" fmla="*/ 567293 w 761627"/>
              <a:gd name="connsiteY203" fmla="*/ 100062 h 468884"/>
              <a:gd name="connsiteX204" fmla="*/ 615256 w 761627"/>
              <a:gd name="connsiteY204" fmla="*/ 177796 h 468884"/>
              <a:gd name="connsiteX205" fmla="*/ 637584 w 761627"/>
              <a:gd name="connsiteY205" fmla="*/ 215009 h 468884"/>
              <a:gd name="connsiteX206" fmla="*/ 578043 w 761627"/>
              <a:gd name="connsiteY206" fmla="*/ 283646 h 468884"/>
              <a:gd name="connsiteX207" fmla="*/ 676451 w 761627"/>
              <a:gd name="connsiteY207" fmla="*/ 216663 h 468884"/>
              <a:gd name="connsiteX208" fmla="*/ 668181 w 761627"/>
              <a:gd name="connsiteY208" fmla="*/ 219144 h 468884"/>
              <a:gd name="connsiteX209" fmla="*/ 656604 w 761627"/>
              <a:gd name="connsiteY209" fmla="*/ 214182 h 468884"/>
              <a:gd name="connsiteX210" fmla="*/ 651642 w 761627"/>
              <a:gd name="connsiteY210" fmla="*/ 205912 h 468884"/>
              <a:gd name="connsiteX211" fmla="*/ 629315 w 761627"/>
              <a:gd name="connsiteY211" fmla="*/ 169526 h 468884"/>
              <a:gd name="connsiteX212" fmla="*/ 577216 w 761627"/>
              <a:gd name="connsiteY212" fmla="*/ 83523 h 468884"/>
              <a:gd name="connsiteX213" fmla="*/ 581351 w 761627"/>
              <a:gd name="connsiteY213" fmla="*/ 62022 h 468884"/>
              <a:gd name="connsiteX214" fmla="*/ 583005 w 761627"/>
              <a:gd name="connsiteY214" fmla="*/ 61195 h 468884"/>
              <a:gd name="connsiteX215" fmla="*/ 646681 w 761627"/>
              <a:gd name="connsiteY215" fmla="*/ 22328 h 468884"/>
              <a:gd name="connsiteX216" fmla="*/ 740127 w 761627"/>
              <a:gd name="connsiteY216" fmla="*/ 177796 h 468884"/>
              <a:gd name="connsiteX217" fmla="*/ 676451 w 761627"/>
              <a:gd name="connsiteY217" fmla="*/ 216663 h 46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761627" h="468884">
                <a:moveTo>
                  <a:pt x="754185" y="169526"/>
                </a:moveTo>
                <a:lnTo>
                  <a:pt x="660739" y="14058"/>
                </a:lnTo>
                <a:lnTo>
                  <a:pt x="652469" y="0"/>
                </a:lnTo>
                <a:lnTo>
                  <a:pt x="638411" y="9097"/>
                </a:lnTo>
                <a:lnTo>
                  <a:pt x="575562" y="47964"/>
                </a:lnTo>
                <a:cubicBezTo>
                  <a:pt x="568120" y="52098"/>
                  <a:pt x="562331" y="59541"/>
                  <a:pt x="559850" y="67810"/>
                </a:cubicBezTo>
                <a:cubicBezTo>
                  <a:pt x="558196" y="73599"/>
                  <a:pt x="558196" y="80215"/>
                  <a:pt x="560677" y="86004"/>
                </a:cubicBezTo>
                <a:cubicBezTo>
                  <a:pt x="543311" y="91792"/>
                  <a:pt x="525945" y="95100"/>
                  <a:pt x="507752" y="95100"/>
                </a:cubicBezTo>
                <a:cubicBezTo>
                  <a:pt x="482943" y="94273"/>
                  <a:pt x="458134" y="90138"/>
                  <a:pt x="434153" y="82696"/>
                </a:cubicBezTo>
                <a:cubicBezTo>
                  <a:pt x="422575" y="79388"/>
                  <a:pt x="410171" y="76907"/>
                  <a:pt x="397766" y="74426"/>
                </a:cubicBezTo>
                <a:lnTo>
                  <a:pt x="396113" y="74426"/>
                </a:lnTo>
                <a:lnTo>
                  <a:pt x="396113" y="74426"/>
                </a:lnTo>
                <a:cubicBezTo>
                  <a:pt x="395286" y="74426"/>
                  <a:pt x="394459" y="74426"/>
                  <a:pt x="394459" y="74426"/>
                </a:cubicBezTo>
                <a:lnTo>
                  <a:pt x="392805" y="74426"/>
                </a:lnTo>
                <a:lnTo>
                  <a:pt x="391151" y="74426"/>
                </a:lnTo>
                <a:cubicBezTo>
                  <a:pt x="389497" y="74426"/>
                  <a:pt x="388670" y="74426"/>
                  <a:pt x="387016" y="74426"/>
                </a:cubicBezTo>
                <a:lnTo>
                  <a:pt x="387016" y="74426"/>
                </a:lnTo>
                <a:cubicBezTo>
                  <a:pt x="372958" y="74426"/>
                  <a:pt x="358899" y="80215"/>
                  <a:pt x="349803" y="90965"/>
                </a:cubicBezTo>
                <a:lnTo>
                  <a:pt x="343187" y="98408"/>
                </a:lnTo>
                <a:cubicBezTo>
                  <a:pt x="332437" y="94273"/>
                  <a:pt x="320859" y="91792"/>
                  <a:pt x="309282" y="91792"/>
                </a:cubicBezTo>
                <a:cubicBezTo>
                  <a:pt x="306801" y="91792"/>
                  <a:pt x="305147" y="91792"/>
                  <a:pt x="302666" y="91792"/>
                </a:cubicBezTo>
                <a:cubicBezTo>
                  <a:pt x="297705" y="91792"/>
                  <a:pt x="293570" y="92619"/>
                  <a:pt x="288608" y="92619"/>
                </a:cubicBezTo>
                <a:cubicBezTo>
                  <a:pt x="277858" y="93446"/>
                  <a:pt x="267107" y="94273"/>
                  <a:pt x="256357" y="94273"/>
                </a:cubicBezTo>
                <a:cubicBezTo>
                  <a:pt x="238164" y="95100"/>
                  <a:pt x="219971" y="90965"/>
                  <a:pt x="203432" y="83523"/>
                </a:cubicBezTo>
                <a:cubicBezTo>
                  <a:pt x="204258" y="78561"/>
                  <a:pt x="204258" y="73599"/>
                  <a:pt x="203432" y="67810"/>
                </a:cubicBezTo>
                <a:cubicBezTo>
                  <a:pt x="200951" y="59541"/>
                  <a:pt x="195162" y="52098"/>
                  <a:pt x="187719" y="47964"/>
                </a:cubicBezTo>
                <a:lnTo>
                  <a:pt x="125698" y="9097"/>
                </a:lnTo>
                <a:lnTo>
                  <a:pt x="111639" y="0"/>
                </a:lnTo>
                <a:lnTo>
                  <a:pt x="103370" y="14058"/>
                </a:lnTo>
                <a:lnTo>
                  <a:pt x="8270" y="169526"/>
                </a:lnTo>
                <a:lnTo>
                  <a:pt x="0" y="183585"/>
                </a:lnTo>
                <a:lnTo>
                  <a:pt x="14058" y="191854"/>
                </a:lnTo>
                <a:lnTo>
                  <a:pt x="77734" y="230721"/>
                </a:lnTo>
                <a:cubicBezTo>
                  <a:pt x="89311" y="238164"/>
                  <a:pt x="103370" y="237337"/>
                  <a:pt x="114120" y="229067"/>
                </a:cubicBezTo>
                <a:lnTo>
                  <a:pt x="167872" y="291916"/>
                </a:lnTo>
                <a:lnTo>
                  <a:pt x="168699" y="293570"/>
                </a:lnTo>
                <a:lnTo>
                  <a:pt x="170353" y="294397"/>
                </a:lnTo>
                <a:lnTo>
                  <a:pt x="170353" y="294397"/>
                </a:lnTo>
                <a:lnTo>
                  <a:pt x="158776" y="307628"/>
                </a:lnTo>
                <a:cubicBezTo>
                  <a:pt x="143891" y="324994"/>
                  <a:pt x="145544" y="350630"/>
                  <a:pt x="162084" y="365515"/>
                </a:cubicBezTo>
                <a:lnTo>
                  <a:pt x="162084" y="365515"/>
                </a:lnTo>
                <a:lnTo>
                  <a:pt x="162084" y="365515"/>
                </a:lnTo>
                <a:cubicBezTo>
                  <a:pt x="169526" y="372131"/>
                  <a:pt x="178623" y="375439"/>
                  <a:pt x="188546" y="375439"/>
                </a:cubicBezTo>
                <a:cubicBezTo>
                  <a:pt x="190200" y="375439"/>
                  <a:pt x="191854" y="375439"/>
                  <a:pt x="193508" y="375439"/>
                </a:cubicBezTo>
                <a:cubicBezTo>
                  <a:pt x="199297" y="374612"/>
                  <a:pt x="204258" y="372958"/>
                  <a:pt x="209220" y="369650"/>
                </a:cubicBezTo>
                <a:cubicBezTo>
                  <a:pt x="210047" y="379573"/>
                  <a:pt x="215009" y="389497"/>
                  <a:pt x="222452" y="396113"/>
                </a:cubicBezTo>
                <a:lnTo>
                  <a:pt x="222452" y="396113"/>
                </a:lnTo>
                <a:lnTo>
                  <a:pt x="222452" y="396113"/>
                </a:lnTo>
                <a:cubicBezTo>
                  <a:pt x="229894" y="402728"/>
                  <a:pt x="238991" y="406036"/>
                  <a:pt x="248914" y="406036"/>
                </a:cubicBezTo>
                <a:cubicBezTo>
                  <a:pt x="249741" y="406036"/>
                  <a:pt x="251395" y="406036"/>
                  <a:pt x="252222" y="406036"/>
                </a:cubicBezTo>
                <a:cubicBezTo>
                  <a:pt x="256357" y="406036"/>
                  <a:pt x="260492" y="405209"/>
                  <a:pt x="264626" y="403555"/>
                </a:cubicBezTo>
                <a:cubicBezTo>
                  <a:pt x="265453" y="412652"/>
                  <a:pt x="269588" y="421748"/>
                  <a:pt x="277031" y="427537"/>
                </a:cubicBezTo>
                <a:lnTo>
                  <a:pt x="277031" y="427537"/>
                </a:lnTo>
                <a:lnTo>
                  <a:pt x="277031" y="427537"/>
                </a:lnTo>
                <a:cubicBezTo>
                  <a:pt x="283646" y="433326"/>
                  <a:pt x="291916" y="436633"/>
                  <a:pt x="300186" y="436633"/>
                </a:cubicBezTo>
                <a:cubicBezTo>
                  <a:pt x="301839" y="436633"/>
                  <a:pt x="302666" y="436633"/>
                  <a:pt x="304320" y="436633"/>
                </a:cubicBezTo>
                <a:cubicBezTo>
                  <a:pt x="310109" y="436633"/>
                  <a:pt x="315071" y="434153"/>
                  <a:pt x="320032" y="431672"/>
                </a:cubicBezTo>
                <a:cubicBezTo>
                  <a:pt x="321686" y="437460"/>
                  <a:pt x="324994" y="443249"/>
                  <a:pt x="329956" y="447384"/>
                </a:cubicBezTo>
                <a:cubicBezTo>
                  <a:pt x="336572" y="453173"/>
                  <a:pt x="344841" y="456480"/>
                  <a:pt x="353938" y="455654"/>
                </a:cubicBezTo>
                <a:lnTo>
                  <a:pt x="355592" y="455654"/>
                </a:lnTo>
                <a:lnTo>
                  <a:pt x="357246" y="455654"/>
                </a:lnTo>
                <a:cubicBezTo>
                  <a:pt x="362207" y="454826"/>
                  <a:pt x="367169" y="452346"/>
                  <a:pt x="371304" y="449865"/>
                </a:cubicBezTo>
                <a:lnTo>
                  <a:pt x="372131" y="450692"/>
                </a:lnTo>
                <a:lnTo>
                  <a:pt x="383708" y="459788"/>
                </a:lnTo>
                <a:lnTo>
                  <a:pt x="384535" y="460615"/>
                </a:lnTo>
                <a:lnTo>
                  <a:pt x="385362" y="461442"/>
                </a:lnTo>
                <a:cubicBezTo>
                  <a:pt x="392805" y="466404"/>
                  <a:pt x="401901" y="468885"/>
                  <a:pt x="410171" y="468885"/>
                </a:cubicBezTo>
                <a:cubicBezTo>
                  <a:pt x="411825" y="468885"/>
                  <a:pt x="413479" y="468885"/>
                  <a:pt x="415133" y="468885"/>
                </a:cubicBezTo>
                <a:cubicBezTo>
                  <a:pt x="435806" y="467231"/>
                  <a:pt x="452346" y="452346"/>
                  <a:pt x="458134" y="432499"/>
                </a:cubicBezTo>
                <a:cubicBezTo>
                  <a:pt x="476327" y="429191"/>
                  <a:pt x="491213" y="415133"/>
                  <a:pt x="496174" y="396939"/>
                </a:cubicBezTo>
                <a:cubicBezTo>
                  <a:pt x="515194" y="392805"/>
                  <a:pt x="530080" y="378746"/>
                  <a:pt x="534214" y="360553"/>
                </a:cubicBezTo>
                <a:cubicBezTo>
                  <a:pt x="535041" y="360553"/>
                  <a:pt x="536695" y="360553"/>
                  <a:pt x="537522" y="360553"/>
                </a:cubicBezTo>
                <a:cubicBezTo>
                  <a:pt x="563985" y="358073"/>
                  <a:pt x="583832" y="334918"/>
                  <a:pt x="582178" y="308455"/>
                </a:cubicBezTo>
                <a:cubicBezTo>
                  <a:pt x="582178" y="306801"/>
                  <a:pt x="582178" y="304320"/>
                  <a:pt x="582178" y="302666"/>
                </a:cubicBezTo>
                <a:lnTo>
                  <a:pt x="588794" y="294397"/>
                </a:lnTo>
                <a:lnTo>
                  <a:pt x="645854" y="228240"/>
                </a:lnTo>
                <a:cubicBezTo>
                  <a:pt x="656604" y="237337"/>
                  <a:pt x="671489" y="237337"/>
                  <a:pt x="683894" y="229894"/>
                </a:cubicBezTo>
                <a:lnTo>
                  <a:pt x="747569" y="191027"/>
                </a:lnTo>
                <a:lnTo>
                  <a:pt x="761628" y="182758"/>
                </a:lnTo>
                <a:lnTo>
                  <a:pt x="754185" y="169526"/>
                </a:lnTo>
                <a:close/>
                <a:moveTo>
                  <a:pt x="86004" y="216663"/>
                </a:moveTo>
                <a:lnTo>
                  <a:pt x="22328" y="177796"/>
                </a:lnTo>
                <a:lnTo>
                  <a:pt x="116601" y="22328"/>
                </a:lnTo>
                <a:lnTo>
                  <a:pt x="179450" y="61195"/>
                </a:lnTo>
                <a:cubicBezTo>
                  <a:pt x="186065" y="64503"/>
                  <a:pt x="189373" y="72772"/>
                  <a:pt x="186892" y="79388"/>
                </a:cubicBezTo>
                <a:lnTo>
                  <a:pt x="181931" y="87657"/>
                </a:lnTo>
                <a:lnTo>
                  <a:pt x="109985" y="206739"/>
                </a:lnTo>
                <a:lnTo>
                  <a:pt x="105024" y="214182"/>
                </a:lnTo>
                <a:cubicBezTo>
                  <a:pt x="102543" y="216663"/>
                  <a:pt x="98408" y="218317"/>
                  <a:pt x="94273" y="218317"/>
                </a:cubicBezTo>
                <a:cubicBezTo>
                  <a:pt x="91792" y="219144"/>
                  <a:pt x="88484" y="218317"/>
                  <a:pt x="86004" y="216663"/>
                </a:cubicBezTo>
                <a:close/>
                <a:moveTo>
                  <a:pt x="191854" y="358899"/>
                </a:moveTo>
                <a:cubicBezTo>
                  <a:pt x="191027" y="358899"/>
                  <a:pt x="190200" y="358899"/>
                  <a:pt x="189373" y="358899"/>
                </a:cubicBezTo>
                <a:cubicBezTo>
                  <a:pt x="176142" y="358899"/>
                  <a:pt x="165391" y="347322"/>
                  <a:pt x="165391" y="334091"/>
                </a:cubicBezTo>
                <a:cubicBezTo>
                  <a:pt x="165391" y="328302"/>
                  <a:pt x="167872" y="322513"/>
                  <a:pt x="171180" y="318379"/>
                </a:cubicBezTo>
                <a:lnTo>
                  <a:pt x="215009" y="268761"/>
                </a:lnTo>
                <a:cubicBezTo>
                  <a:pt x="219971" y="263799"/>
                  <a:pt x="226586" y="260492"/>
                  <a:pt x="234029" y="260492"/>
                </a:cubicBezTo>
                <a:cubicBezTo>
                  <a:pt x="239818" y="260492"/>
                  <a:pt x="245606" y="262972"/>
                  <a:pt x="249741" y="266280"/>
                </a:cubicBezTo>
                <a:cubicBezTo>
                  <a:pt x="259665" y="275377"/>
                  <a:pt x="261319" y="291089"/>
                  <a:pt x="252222" y="301012"/>
                </a:cubicBezTo>
                <a:lnTo>
                  <a:pt x="208393" y="350630"/>
                </a:lnTo>
                <a:cubicBezTo>
                  <a:pt x="204258" y="355592"/>
                  <a:pt x="198470" y="358073"/>
                  <a:pt x="191854" y="358899"/>
                </a:cubicBezTo>
                <a:close/>
                <a:moveTo>
                  <a:pt x="253049" y="390324"/>
                </a:moveTo>
                <a:cubicBezTo>
                  <a:pt x="252222" y="390324"/>
                  <a:pt x="251395" y="390324"/>
                  <a:pt x="250568" y="390324"/>
                </a:cubicBezTo>
                <a:cubicBezTo>
                  <a:pt x="237337" y="390324"/>
                  <a:pt x="226586" y="378746"/>
                  <a:pt x="226586" y="365515"/>
                </a:cubicBezTo>
                <a:cubicBezTo>
                  <a:pt x="226586" y="359726"/>
                  <a:pt x="229067" y="353938"/>
                  <a:pt x="232375" y="349803"/>
                </a:cubicBezTo>
                <a:lnTo>
                  <a:pt x="270415" y="305974"/>
                </a:lnTo>
                <a:cubicBezTo>
                  <a:pt x="275377" y="301012"/>
                  <a:pt x="281992" y="297705"/>
                  <a:pt x="289435" y="297705"/>
                </a:cubicBezTo>
                <a:cubicBezTo>
                  <a:pt x="295224" y="297705"/>
                  <a:pt x="301012" y="300186"/>
                  <a:pt x="305147" y="303493"/>
                </a:cubicBezTo>
                <a:cubicBezTo>
                  <a:pt x="315071" y="312590"/>
                  <a:pt x="316725" y="328302"/>
                  <a:pt x="307628" y="338226"/>
                </a:cubicBezTo>
                <a:lnTo>
                  <a:pt x="269588" y="382054"/>
                </a:lnTo>
                <a:cubicBezTo>
                  <a:pt x="265453" y="387016"/>
                  <a:pt x="259665" y="390324"/>
                  <a:pt x="253049" y="390324"/>
                </a:cubicBezTo>
                <a:lnTo>
                  <a:pt x="253049" y="390324"/>
                </a:lnTo>
                <a:close/>
                <a:moveTo>
                  <a:pt x="305147" y="420921"/>
                </a:moveTo>
                <a:cubicBezTo>
                  <a:pt x="304320" y="420921"/>
                  <a:pt x="303493" y="420921"/>
                  <a:pt x="302666" y="420921"/>
                </a:cubicBezTo>
                <a:cubicBezTo>
                  <a:pt x="297705" y="420921"/>
                  <a:pt x="293570" y="419267"/>
                  <a:pt x="289435" y="415960"/>
                </a:cubicBezTo>
                <a:cubicBezTo>
                  <a:pt x="281166" y="408517"/>
                  <a:pt x="280339" y="395286"/>
                  <a:pt x="287781" y="387016"/>
                </a:cubicBezTo>
                <a:lnTo>
                  <a:pt x="325821" y="343187"/>
                </a:lnTo>
                <a:cubicBezTo>
                  <a:pt x="329956" y="339053"/>
                  <a:pt x="335745" y="336572"/>
                  <a:pt x="341533" y="336572"/>
                </a:cubicBezTo>
                <a:cubicBezTo>
                  <a:pt x="346495" y="336572"/>
                  <a:pt x="351457" y="338226"/>
                  <a:pt x="354765" y="341533"/>
                </a:cubicBezTo>
                <a:cubicBezTo>
                  <a:pt x="363034" y="348976"/>
                  <a:pt x="363861" y="362207"/>
                  <a:pt x="356419" y="370477"/>
                </a:cubicBezTo>
                <a:lnTo>
                  <a:pt x="318379" y="414306"/>
                </a:lnTo>
                <a:cubicBezTo>
                  <a:pt x="315071" y="418440"/>
                  <a:pt x="310109" y="420921"/>
                  <a:pt x="305147" y="420921"/>
                </a:cubicBezTo>
                <a:lnTo>
                  <a:pt x="305147" y="420921"/>
                </a:lnTo>
                <a:close/>
                <a:moveTo>
                  <a:pt x="355592" y="440768"/>
                </a:moveTo>
                <a:cubicBezTo>
                  <a:pt x="351457" y="440768"/>
                  <a:pt x="346495" y="439941"/>
                  <a:pt x="343187" y="436633"/>
                </a:cubicBezTo>
                <a:cubicBezTo>
                  <a:pt x="336572" y="430845"/>
                  <a:pt x="335745" y="420094"/>
                  <a:pt x="341533" y="413479"/>
                </a:cubicBezTo>
                <a:lnTo>
                  <a:pt x="373785" y="376266"/>
                </a:lnTo>
                <a:cubicBezTo>
                  <a:pt x="377093" y="372958"/>
                  <a:pt x="381227" y="370477"/>
                  <a:pt x="386189" y="370477"/>
                </a:cubicBezTo>
                <a:cubicBezTo>
                  <a:pt x="390324" y="370477"/>
                  <a:pt x="393632" y="372131"/>
                  <a:pt x="396940" y="374612"/>
                </a:cubicBezTo>
                <a:cubicBezTo>
                  <a:pt x="403555" y="380400"/>
                  <a:pt x="404382" y="391151"/>
                  <a:pt x="398593" y="397766"/>
                </a:cubicBezTo>
                <a:lnTo>
                  <a:pt x="366342" y="434980"/>
                </a:lnTo>
                <a:cubicBezTo>
                  <a:pt x="363861" y="438287"/>
                  <a:pt x="359726" y="439941"/>
                  <a:pt x="355592" y="440768"/>
                </a:cubicBezTo>
                <a:lnTo>
                  <a:pt x="355592" y="440768"/>
                </a:lnTo>
                <a:close/>
                <a:moveTo>
                  <a:pt x="537522" y="344014"/>
                </a:moveTo>
                <a:cubicBezTo>
                  <a:pt x="536695" y="344014"/>
                  <a:pt x="535041" y="344014"/>
                  <a:pt x="534214" y="344014"/>
                </a:cubicBezTo>
                <a:cubicBezTo>
                  <a:pt x="529253" y="344014"/>
                  <a:pt x="524291" y="342360"/>
                  <a:pt x="520156" y="340706"/>
                </a:cubicBezTo>
                <a:cubicBezTo>
                  <a:pt x="520156" y="342360"/>
                  <a:pt x="520983" y="344014"/>
                  <a:pt x="520983" y="345668"/>
                </a:cubicBezTo>
                <a:cubicBezTo>
                  <a:pt x="522637" y="363861"/>
                  <a:pt x="509406" y="379573"/>
                  <a:pt x="491213" y="381227"/>
                </a:cubicBezTo>
                <a:cubicBezTo>
                  <a:pt x="491213" y="381227"/>
                  <a:pt x="491213" y="381227"/>
                  <a:pt x="491213" y="381227"/>
                </a:cubicBezTo>
                <a:cubicBezTo>
                  <a:pt x="488732" y="381227"/>
                  <a:pt x="485424" y="381227"/>
                  <a:pt x="482943" y="380400"/>
                </a:cubicBezTo>
                <a:lnTo>
                  <a:pt x="482943" y="381227"/>
                </a:lnTo>
                <a:cubicBezTo>
                  <a:pt x="484597" y="399420"/>
                  <a:pt x="471366" y="415133"/>
                  <a:pt x="453173" y="416786"/>
                </a:cubicBezTo>
                <a:cubicBezTo>
                  <a:pt x="453173" y="416786"/>
                  <a:pt x="453173" y="416786"/>
                  <a:pt x="453173" y="416786"/>
                </a:cubicBezTo>
                <a:cubicBezTo>
                  <a:pt x="450692" y="416786"/>
                  <a:pt x="447384" y="416786"/>
                  <a:pt x="444903" y="415960"/>
                </a:cubicBezTo>
                <a:lnTo>
                  <a:pt x="444903" y="416786"/>
                </a:lnTo>
                <a:cubicBezTo>
                  <a:pt x="446557" y="434980"/>
                  <a:pt x="433326" y="450692"/>
                  <a:pt x="415133" y="452346"/>
                </a:cubicBezTo>
                <a:cubicBezTo>
                  <a:pt x="415133" y="452346"/>
                  <a:pt x="415133" y="452346"/>
                  <a:pt x="415133" y="452346"/>
                </a:cubicBezTo>
                <a:cubicBezTo>
                  <a:pt x="414306" y="452346"/>
                  <a:pt x="413479" y="452346"/>
                  <a:pt x="412652" y="452346"/>
                </a:cubicBezTo>
                <a:cubicBezTo>
                  <a:pt x="406863" y="452346"/>
                  <a:pt x="401074" y="450692"/>
                  <a:pt x="395286" y="447384"/>
                </a:cubicBezTo>
                <a:lnTo>
                  <a:pt x="384535" y="439114"/>
                </a:lnTo>
                <a:lnTo>
                  <a:pt x="410998" y="408517"/>
                </a:lnTo>
                <a:cubicBezTo>
                  <a:pt x="422575" y="394459"/>
                  <a:pt x="420921" y="373785"/>
                  <a:pt x="407690" y="362207"/>
                </a:cubicBezTo>
                <a:cubicBezTo>
                  <a:pt x="401901" y="357246"/>
                  <a:pt x="394459" y="353938"/>
                  <a:pt x="386189" y="353938"/>
                </a:cubicBezTo>
                <a:cubicBezTo>
                  <a:pt x="383708" y="353938"/>
                  <a:pt x="380400" y="353938"/>
                  <a:pt x="377919" y="354765"/>
                </a:cubicBezTo>
                <a:cubicBezTo>
                  <a:pt x="377093" y="344841"/>
                  <a:pt x="372958" y="335745"/>
                  <a:pt x="365515" y="329129"/>
                </a:cubicBezTo>
                <a:cubicBezTo>
                  <a:pt x="358899" y="323340"/>
                  <a:pt x="349803" y="320032"/>
                  <a:pt x="340706" y="320032"/>
                </a:cubicBezTo>
                <a:lnTo>
                  <a:pt x="340706" y="320032"/>
                </a:lnTo>
                <a:cubicBezTo>
                  <a:pt x="336572" y="320032"/>
                  <a:pt x="333264" y="320859"/>
                  <a:pt x="329129" y="321686"/>
                </a:cubicBezTo>
                <a:cubicBezTo>
                  <a:pt x="329129" y="310109"/>
                  <a:pt x="324167" y="299359"/>
                  <a:pt x="315071" y="291089"/>
                </a:cubicBezTo>
                <a:cubicBezTo>
                  <a:pt x="307628" y="284473"/>
                  <a:pt x="298532" y="280339"/>
                  <a:pt x="288608" y="281165"/>
                </a:cubicBezTo>
                <a:lnTo>
                  <a:pt x="288608" y="281165"/>
                </a:lnTo>
                <a:cubicBezTo>
                  <a:pt x="283646" y="281165"/>
                  <a:pt x="278685" y="281992"/>
                  <a:pt x="273723" y="283646"/>
                </a:cubicBezTo>
                <a:cubicBezTo>
                  <a:pt x="272896" y="272069"/>
                  <a:pt x="267934" y="261318"/>
                  <a:pt x="259665" y="253876"/>
                </a:cubicBezTo>
                <a:cubicBezTo>
                  <a:pt x="252222" y="247260"/>
                  <a:pt x="243125" y="243125"/>
                  <a:pt x="233202" y="243952"/>
                </a:cubicBezTo>
                <a:lnTo>
                  <a:pt x="233202" y="243952"/>
                </a:lnTo>
                <a:cubicBezTo>
                  <a:pt x="221625" y="243952"/>
                  <a:pt x="210047" y="248914"/>
                  <a:pt x="201778" y="258011"/>
                </a:cubicBezTo>
                <a:lnTo>
                  <a:pt x="180277" y="282819"/>
                </a:lnTo>
                <a:lnTo>
                  <a:pt x="179450" y="281992"/>
                </a:lnTo>
                <a:lnTo>
                  <a:pt x="123217" y="216663"/>
                </a:lnTo>
                <a:lnTo>
                  <a:pt x="195162" y="97581"/>
                </a:lnTo>
                <a:cubicBezTo>
                  <a:pt x="213355" y="106677"/>
                  <a:pt x="234029" y="110812"/>
                  <a:pt x="254703" y="109985"/>
                </a:cubicBezTo>
                <a:cubicBezTo>
                  <a:pt x="271242" y="109985"/>
                  <a:pt x="287781" y="108331"/>
                  <a:pt x="302666" y="106677"/>
                </a:cubicBezTo>
                <a:cubicBezTo>
                  <a:pt x="304320" y="106677"/>
                  <a:pt x="305974" y="106677"/>
                  <a:pt x="307628" y="106677"/>
                </a:cubicBezTo>
                <a:cubicBezTo>
                  <a:pt x="315071" y="106677"/>
                  <a:pt x="322513" y="107504"/>
                  <a:pt x="329129" y="109985"/>
                </a:cubicBezTo>
                <a:lnTo>
                  <a:pt x="283646" y="163738"/>
                </a:lnTo>
                <a:cubicBezTo>
                  <a:pt x="274550" y="173661"/>
                  <a:pt x="270415" y="186892"/>
                  <a:pt x="271242" y="200124"/>
                </a:cubicBezTo>
                <a:cubicBezTo>
                  <a:pt x="272069" y="213355"/>
                  <a:pt x="278685" y="224932"/>
                  <a:pt x="288608" y="234029"/>
                </a:cubicBezTo>
                <a:lnTo>
                  <a:pt x="288608" y="234029"/>
                </a:lnTo>
                <a:lnTo>
                  <a:pt x="288608" y="234029"/>
                </a:lnTo>
                <a:cubicBezTo>
                  <a:pt x="297705" y="241472"/>
                  <a:pt x="309282" y="245606"/>
                  <a:pt x="320859" y="245606"/>
                </a:cubicBezTo>
                <a:cubicBezTo>
                  <a:pt x="322513" y="245606"/>
                  <a:pt x="323340" y="245606"/>
                  <a:pt x="324994" y="245606"/>
                </a:cubicBezTo>
                <a:cubicBezTo>
                  <a:pt x="338226" y="244779"/>
                  <a:pt x="350630" y="238164"/>
                  <a:pt x="358899" y="228240"/>
                </a:cubicBezTo>
                <a:lnTo>
                  <a:pt x="415133" y="163738"/>
                </a:lnTo>
                <a:lnTo>
                  <a:pt x="415133" y="163738"/>
                </a:lnTo>
                <a:lnTo>
                  <a:pt x="424229" y="172007"/>
                </a:lnTo>
                <a:lnTo>
                  <a:pt x="557369" y="286127"/>
                </a:lnTo>
                <a:cubicBezTo>
                  <a:pt x="563158" y="291089"/>
                  <a:pt x="566466" y="299359"/>
                  <a:pt x="566466" y="306801"/>
                </a:cubicBezTo>
                <a:cubicBezTo>
                  <a:pt x="566466" y="307628"/>
                  <a:pt x="566466" y="310109"/>
                  <a:pt x="566466" y="310109"/>
                </a:cubicBezTo>
                <a:cubicBezTo>
                  <a:pt x="568120" y="327475"/>
                  <a:pt x="554888" y="342360"/>
                  <a:pt x="537522" y="344014"/>
                </a:cubicBezTo>
                <a:cubicBezTo>
                  <a:pt x="537522" y="344014"/>
                  <a:pt x="537522" y="344014"/>
                  <a:pt x="537522" y="344014"/>
                </a:cubicBezTo>
                <a:close/>
                <a:moveTo>
                  <a:pt x="578043" y="283646"/>
                </a:moveTo>
                <a:cubicBezTo>
                  <a:pt x="575562" y="279512"/>
                  <a:pt x="572254" y="276204"/>
                  <a:pt x="568947" y="272896"/>
                </a:cubicBezTo>
                <a:lnTo>
                  <a:pt x="414306" y="139756"/>
                </a:lnTo>
                <a:lnTo>
                  <a:pt x="346495" y="217490"/>
                </a:lnTo>
                <a:cubicBezTo>
                  <a:pt x="340706" y="224105"/>
                  <a:pt x="333264" y="228240"/>
                  <a:pt x="324167" y="229067"/>
                </a:cubicBezTo>
                <a:cubicBezTo>
                  <a:pt x="323340" y="229067"/>
                  <a:pt x="322513" y="229067"/>
                  <a:pt x="321686" y="229067"/>
                </a:cubicBezTo>
                <a:cubicBezTo>
                  <a:pt x="313417" y="229067"/>
                  <a:pt x="305974" y="225759"/>
                  <a:pt x="299359" y="220798"/>
                </a:cubicBezTo>
                <a:cubicBezTo>
                  <a:pt x="285300" y="209220"/>
                  <a:pt x="283646" y="189373"/>
                  <a:pt x="295224" y="175315"/>
                </a:cubicBezTo>
                <a:cubicBezTo>
                  <a:pt x="295224" y="175315"/>
                  <a:pt x="296051" y="174488"/>
                  <a:pt x="296051" y="174488"/>
                </a:cubicBezTo>
                <a:lnTo>
                  <a:pt x="361380" y="100062"/>
                </a:lnTo>
                <a:cubicBezTo>
                  <a:pt x="367996" y="92619"/>
                  <a:pt x="377093" y="89311"/>
                  <a:pt x="386189" y="89311"/>
                </a:cubicBezTo>
                <a:cubicBezTo>
                  <a:pt x="387016" y="89311"/>
                  <a:pt x="387843" y="89311"/>
                  <a:pt x="389497" y="89311"/>
                </a:cubicBezTo>
                <a:cubicBezTo>
                  <a:pt x="391151" y="89311"/>
                  <a:pt x="391978" y="90138"/>
                  <a:pt x="393632" y="90138"/>
                </a:cubicBezTo>
                <a:cubicBezTo>
                  <a:pt x="431672" y="97581"/>
                  <a:pt x="466404" y="110812"/>
                  <a:pt x="506925" y="110812"/>
                </a:cubicBezTo>
                <a:cubicBezTo>
                  <a:pt x="527599" y="110812"/>
                  <a:pt x="548273" y="107504"/>
                  <a:pt x="567293" y="100062"/>
                </a:cubicBezTo>
                <a:lnTo>
                  <a:pt x="615256" y="177796"/>
                </a:lnTo>
                <a:lnTo>
                  <a:pt x="637584" y="215009"/>
                </a:lnTo>
                <a:lnTo>
                  <a:pt x="578043" y="283646"/>
                </a:lnTo>
                <a:close/>
                <a:moveTo>
                  <a:pt x="676451" y="216663"/>
                </a:moveTo>
                <a:cubicBezTo>
                  <a:pt x="673970" y="218317"/>
                  <a:pt x="670662" y="219144"/>
                  <a:pt x="668181" y="219144"/>
                </a:cubicBezTo>
                <a:cubicBezTo>
                  <a:pt x="664047" y="219144"/>
                  <a:pt x="659912" y="217490"/>
                  <a:pt x="656604" y="214182"/>
                </a:cubicBezTo>
                <a:lnTo>
                  <a:pt x="651642" y="205912"/>
                </a:lnTo>
                <a:lnTo>
                  <a:pt x="629315" y="169526"/>
                </a:lnTo>
                <a:lnTo>
                  <a:pt x="577216" y="83523"/>
                </a:lnTo>
                <a:cubicBezTo>
                  <a:pt x="572254" y="76080"/>
                  <a:pt x="574735" y="66984"/>
                  <a:pt x="581351" y="62022"/>
                </a:cubicBezTo>
                <a:cubicBezTo>
                  <a:pt x="582178" y="62022"/>
                  <a:pt x="582178" y="61195"/>
                  <a:pt x="583005" y="61195"/>
                </a:cubicBezTo>
                <a:lnTo>
                  <a:pt x="646681" y="22328"/>
                </a:lnTo>
                <a:lnTo>
                  <a:pt x="740127" y="177796"/>
                </a:lnTo>
                <a:lnTo>
                  <a:pt x="676451" y="216663"/>
                </a:lnTo>
                <a:close/>
              </a:path>
            </a:pathLst>
          </a:custGeom>
          <a:solidFill>
            <a:srgbClr val="7F7F7F"/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8" name="Graphic 111" descr="Boardroom outline">
            <a:extLst>
              <a:ext uri="{FF2B5EF4-FFF2-40B4-BE49-F238E27FC236}">
                <a16:creationId xmlns:a16="http://schemas.microsoft.com/office/drawing/2014/main" id="{D5E93F4B-9D7E-4C5F-8252-58959239CD62}"/>
              </a:ext>
            </a:extLst>
          </p:cNvPr>
          <p:cNvGrpSpPr/>
          <p:nvPr/>
        </p:nvGrpSpPr>
        <p:grpSpPr>
          <a:xfrm>
            <a:off x="7869140" y="1881726"/>
            <a:ext cx="793879" cy="793879"/>
            <a:chOff x="7869140" y="1881726"/>
            <a:chExt cx="793879" cy="793879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9F3F748-1C48-447E-BC9C-DEF09AC89DE0}"/>
                </a:ext>
              </a:extLst>
            </p:cNvPr>
            <p:cNvSpPr/>
            <p:nvPr/>
          </p:nvSpPr>
          <p:spPr>
            <a:xfrm>
              <a:off x="8001487" y="2157650"/>
              <a:ext cx="188418" cy="321056"/>
            </a:xfrm>
            <a:custGeom>
              <a:avLst/>
              <a:gdLst>
                <a:gd name="connsiteX0" fmla="*/ 149488 w 188418"/>
                <a:gd name="connsiteY0" fmla="*/ 149322 h 321056"/>
                <a:gd name="connsiteX1" fmla="*/ 92635 w 188418"/>
                <a:gd name="connsiteY1" fmla="*/ 149322 h 321056"/>
                <a:gd name="connsiteX2" fmla="*/ 92635 w 188418"/>
                <a:gd name="connsiteY2" fmla="*/ 92899 h 321056"/>
                <a:gd name="connsiteX3" fmla="*/ 107346 w 188418"/>
                <a:gd name="connsiteY3" fmla="*/ 97149 h 321056"/>
                <a:gd name="connsiteX4" fmla="*/ 159899 w 188418"/>
                <a:gd name="connsiteY4" fmla="*/ 97149 h 321056"/>
                <a:gd name="connsiteX5" fmla="*/ 188272 w 188418"/>
                <a:gd name="connsiteY5" fmla="*/ 72522 h 321056"/>
                <a:gd name="connsiteX6" fmla="*/ 163807 w 188418"/>
                <a:gd name="connsiteY6" fmla="*/ 42433 h 321056"/>
                <a:gd name="connsiteX7" fmla="*/ 160983 w 188418"/>
                <a:gd name="connsiteY7" fmla="*/ 42289 h 321056"/>
                <a:gd name="connsiteX8" fmla="*/ 116327 w 188418"/>
                <a:gd name="connsiteY8" fmla="*/ 42289 h 321056"/>
                <a:gd name="connsiteX9" fmla="*/ 93089 w 188418"/>
                <a:gd name="connsiteY9" fmla="*/ 25237 h 321056"/>
                <a:gd name="connsiteX10" fmla="*/ 80520 w 188418"/>
                <a:gd name="connsiteY10" fmla="*/ 14610 h 321056"/>
                <a:gd name="connsiteX11" fmla="*/ 77294 w 188418"/>
                <a:gd name="connsiteY11" fmla="*/ 11708 h 321056"/>
                <a:gd name="connsiteX12" fmla="*/ 41504 w 188418"/>
                <a:gd name="connsiteY12" fmla="*/ 279 h 321056"/>
                <a:gd name="connsiteX13" fmla="*/ 7 w 188418"/>
                <a:gd name="connsiteY13" fmla="*/ 47953 h 321056"/>
                <a:gd name="connsiteX14" fmla="*/ 7 w 188418"/>
                <a:gd name="connsiteY14" fmla="*/ 157815 h 321056"/>
                <a:gd name="connsiteX15" fmla="*/ 46598 w 188418"/>
                <a:gd name="connsiteY15" fmla="*/ 204414 h 321056"/>
                <a:gd name="connsiteX16" fmla="*/ 122074 w 188418"/>
                <a:gd name="connsiteY16" fmla="*/ 204414 h 321056"/>
                <a:gd name="connsiteX17" fmla="*/ 122074 w 188418"/>
                <a:gd name="connsiteY17" fmla="*/ 292543 h 321056"/>
                <a:gd name="connsiteX18" fmla="*/ 146693 w 188418"/>
                <a:gd name="connsiteY18" fmla="*/ 320924 h 321056"/>
                <a:gd name="connsiteX19" fmla="*/ 149438 w 188418"/>
                <a:gd name="connsiteY19" fmla="*/ 321056 h 321056"/>
                <a:gd name="connsiteX20" fmla="*/ 176935 w 188418"/>
                <a:gd name="connsiteY20" fmla="*/ 293742 h 321056"/>
                <a:gd name="connsiteX21" fmla="*/ 176935 w 188418"/>
                <a:gd name="connsiteY21" fmla="*/ 293634 h 321056"/>
                <a:gd name="connsiteX22" fmla="*/ 176935 w 188418"/>
                <a:gd name="connsiteY22" fmla="*/ 176752 h 321056"/>
                <a:gd name="connsiteX23" fmla="*/ 149488 w 188418"/>
                <a:gd name="connsiteY23" fmla="*/ 149322 h 321056"/>
                <a:gd name="connsiteX24" fmla="*/ 73565 w 188418"/>
                <a:gd name="connsiteY24" fmla="*/ 58232 h 321056"/>
                <a:gd name="connsiteX25" fmla="*/ 62000 w 188418"/>
                <a:gd name="connsiteY25" fmla="*/ 59981 h 321056"/>
                <a:gd name="connsiteX26" fmla="*/ 63749 w 188418"/>
                <a:gd name="connsiteY26" fmla="*/ 71547 h 321056"/>
                <a:gd name="connsiteX27" fmla="*/ 76153 w 188418"/>
                <a:gd name="connsiteY27" fmla="*/ 80643 h 321056"/>
                <a:gd name="connsiteX28" fmla="*/ 76153 w 188418"/>
                <a:gd name="connsiteY28" fmla="*/ 165820 h 321056"/>
                <a:gd name="connsiteX29" fmla="*/ 149546 w 188418"/>
                <a:gd name="connsiteY29" fmla="*/ 165820 h 321056"/>
                <a:gd name="connsiteX30" fmla="*/ 160395 w 188418"/>
                <a:gd name="connsiteY30" fmla="*/ 176752 h 321056"/>
                <a:gd name="connsiteX31" fmla="*/ 160395 w 188418"/>
                <a:gd name="connsiteY31" fmla="*/ 293634 h 321056"/>
                <a:gd name="connsiteX32" fmla="*/ 149525 w 188418"/>
                <a:gd name="connsiteY32" fmla="*/ 304529 h 321056"/>
                <a:gd name="connsiteX33" fmla="*/ 148355 w 188418"/>
                <a:gd name="connsiteY33" fmla="*/ 304467 h 321056"/>
                <a:gd name="connsiteX34" fmla="*/ 138630 w 188418"/>
                <a:gd name="connsiteY34" fmla="*/ 292543 h 321056"/>
                <a:gd name="connsiteX35" fmla="*/ 138630 w 188418"/>
                <a:gd name="connsiteY35" fmla="*/ 187875 h 321056"/>
                <a:gd name="connsiteX36" fmla="*/ 46598 w 188418"/>
                <a:gd name="connsiteY36" fmla="*/ 187875 h 321056"/>
                <a:gd name="connsiteX37" fmla="*/ 16546 w 188418"/>
                <a:gd name="connsiteY37" fmla="*/ 157815 h 321056"/>
                <a:gd name="connsiteX38" fmla="*/ 16546 w 188418"/>
                <a:gd name="connsiteY38" fmla="*/ 47771 h 321056"/>
                <a:gd name="connsiteX39" fmla="*/ 43422 w 188418"/>
                <a:gd name="connsiteY39" fmla="*/ 16661 h 321056"/>
                <a:gd name="connsiteX40" fmla="*/ 66279 w 188418"/>
                <a:gd name="connsiteY40" fmla="*/ 24005 h 321056"/>
                <a:gd name="connsiteX41" fmla="*/ 69430 w 188418"/>
                <a:gd name="connsiteY41" fmla="*/ 26833 h 321056"/>
                <a:gd name="connsiteX42" fmla="*/ 83306 w 188418"/>
                <a:gd name="connsiteY42" fmla="*/ 38534 h 321056"/>
                <a:gd name="connsiteX43" fmla="*/ 110927 w 188418"/>
                <a:gd name="connsiteY43" fmla="*/ 58787 h 321056"/>
                <a:gd name="connsiteX44" fmla="*/ 160991 w 188418"/>
                <a:gd name="connsiteY44" fmla="*/ 58787 h 321056"/>
                <a:gd name="connsiteX45" fmla="*/ 171878 w 188418"/>
                <a:gd name="connsiteY45" fmla="*/ 69682 h 321056"/>
                <a:gd name="connsiteX46" fmla="*/ 171816 w 188418"/>
                <a:gd name="connsiteY46" fmla="*/ 70835 h 321056"/>
                <a:gd name="connsiteX47" fmla="*/ 159899 w 188418"/>
                <a:gd name="connsiteY47" fmla="*/ 80569 h 321056"/>
                <a:gd name="connsiteX48" fmla="*/ 107363 w 188418"/>
                <a:gd name="connsiteY48" fmla="*/ 80569 h 321056"/>
                <a:gd name="connsiteX49" fmla="*/ 100888 w 188418"/>
                <a:gd name="connsiteY49" fmla="*/ 78476 h 32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8418" h="321056">
                  <a:moveTo>
                    <a:pt x="149488" y="149322"/>
                  </a:moveTo>
                  <a:lnTo>
                    <a:pt x="92635" y="149322"/>
                  </a:lnTo>
                  <a:lnTo>
                    <a:pt x="92635" y="92899"/>
                  </a:lnTo>
                  <a:cubicBezTo>
                    <a:pt x="97038" y="95678"/>
                    <a:pt x="102139" y="97152"/>
                    <a:pt x="107346" y="97149"/>
                  </a:cubicBezTo>
                  <a:lnTo>
                    <a:pt x="159899" y="97149"/>
                  </a:lnTo>
                  <a:cubicBezTo>
                    <a:pt x="174232" y="97319"/>
                    <a:pt x="186425" y="86737"/>
                    <a:pt x="188272" y="72522"/>
                  </a:cubicBezTo>
                  <a:cubicBezTo>
                    <a:pt x="189825" y="57458"/>
                    <a:pt x="178871" y="43986"/>
                    <a:pt x="163807" y="42433"/>
                  </a:cubicBezTo>
                  <a:cubicBezTo>
                    <a:pt x="162868" y="42337"/>
                    <a:pt x="161925" y="42288"/>
                    <a:pt x="160983" y="42289"/>
                  </a:cubicBezTo>
                  <a:lnTo>
                    <a:pt x="116327" y="42289"/>
                  </a:lnTo>
                  <a:lnTo>
                    <a:pt x="93089" y="25237"/>
                  </a:lnTo>
                  <a:cubicBezTo>
                    <a:pt x="88720" y="21913"/>
                    <a:pt x="84525" y="18366"/>
                    <a:pt x="80520" y="14610"/>
                  </a:cubicBezTo>
                  <a:lnTo>
                    <a:pt x="77294" y="11708"/>
                  </a:lnTo>
                  <a:cubicBezTo>
                    <a:pt x="67524" y="2996"/>
                    <a:pt x="54515" y="-1158"/>
                    <a:pt x="41504" y="279"/>
                  </a:cubicBezTo>
                  <a:cubicBezTo>
                    <a:pt x="17505" y="3202"/>
                    <a:pt x="-407" y="23781"/>
                    <a:pt x="7" y="47953"/>
                  </a:cubicBezTo>
                  <a:lnTo>
                    <a:pt x="7" y="157815"/>
                  </a:lnTo>
                  <a:cubicBezTo>
                    <a:pt x="30" y="183538"/>
                    <a:pt x="20874" y="204386"/>
                    <a:pt x="46598" y="204414"/>
                  </a:cubicBezTo>
                  <a:lnTo>
                    <a:pt x="122074" y="204414"/>
                  </a:lnTo>
                  <a:lnTo>
                    <a:pt x="122074" y="292543"/>
                  </a:lnTo>
                  <a:cubicBezTo>
                    <a:pt x="121892" y="306879"/>
                    <a:pt x="132475" y="319079"/>
                    <a:pt x="146693" y="320924"/>
                  </a:cubicBezTo>
                  <a:cubicBezTo>
                    <a:pt x="147611" y="321015"/>
                    <a:pt x="148529" y="321056"/>
                    <a:pt x="149438" y="321056"/>
                  </a:cubicBezTo>
                  <a:cubicBezTo>
                    <a:pt x="164574" y="321107"/>
                    <a:pt x="176884" y="308877"/>
                    <a:pt x="176935" y="293742"/>
                  </a:cubicBezTo>
                  <a:cubicBezTo>
                    <a:pt x="176935" y="293706"/>
                    <a:pt x="176935" y="293670"/>
                    <a:pt x="176935" y="293634"/>
                  </a:cubicBezTo>
                  <a:lnTo>
                    <a:pt x="176935" y="176752"/>
                  </a:lnTo>
                  <a:cubicBezTo>
                    <a:pt x="176916" y="161604"/>
                    <a:pt x="164636" y="149331"/>
                    <a:pt x="149488" y="149322"/>
                  </a:cubicBezTo>
                  <a:close/>
                  <a:moveTo>
                    <a:pt x="73565" y="58232"/>
                  </a:moveTo>
                  <a:cubicBezTo>
                    <a:pt x="69888" y="55522"/>
                    <a:pt x="64711" y="56305"/>
                    <a:pt x="62000" y="59981"/>
                  </a:cubicBezTo>
                  <a:cubicBezTo>
                    <a:pt x="59289" y="63658"/>
                    <a:pt x="60072" y="68836"/>
                    <a:pt x="63749" y="71547"/>
                  </a:cubicBezTo>
                  <a:lnTo>
                    <a:pt x="76153" y="80643"/>
                  </a:lnTo>
                  <a:lnTo>
                    <a:pt x="76153" y="165820"/>
                  </a:lnTo>
                  <a:lnTo>
                    <a:pt x="149546" y="165820"/>
                  </a:lnTo>
                  <a:cubicBezTo>
                    <a:pt x="155559" y="165847"/>
                    <a:pt x="160414" y="170739"/>
                    <a:pt x="160395" y="176752"/>
                  </a:cubicBezTo>
                  <a:lnTo>
                    <a:pt x="160395" y="293634"/>
                  </a:lnTo>
                  <a:cubicBezTo>
                    <a:pt x="160402" y="299644"/>
                    <a:pt x="155535" y="304523"/>
                    <a:pt x="149525" y="304529"/>
                  </a:cubicBezTo>
                  <a:cubicBezTo>
                    <a:pt x="149134" y="304529"/>
                    <a:pt x="148744" y="304509"/>
                    <a:pt x="148355" y="304467"/>
                  </a:cubicBezTo>
                  <a:cubicBezTo>
                    <a:pt x="142559" y="303534"/>
                    <a:pt x="138379" y="298408"/>
                    <a:pt x="138630" y="292543"/>
                  </a:cubicBezTo>
                  <a:lnTo>
                    <a:pt x="138630" y="187875"/>
                  </a:lnTo>
                  <a:lnTo>
                    <a:pt x="46598" y="187875"/>
                  </a:lnTo>
                  <a:cubicBezTo>
                    <a:pt x="30007" y="187851"/>
                    <a:pt x="16564" y="174405"/>
                    <a:pt x="16546" y="157815"/>
                  </a:cubicBezTo>
                  <a:lnTo>
                    <a:pt x="16546" y="47771"/>
                  </a:lnTo>
                  <a:cubicBezTo>
                    <a:pt x="16224" y="32052"/>
                    <a:pt x="27823" y="18626"/>
                    <a:pt x="43422" y="16661"/>
                  </a:cubicBezTo>
                  <a:cubicBezTo>
                    <a:pt x="51738" y="15754"/>
                    <a:pt x="60047" y="18424"/>
                    <a:pt x="66279" y="24005"/>
                  </a:cubicBezTo>
                  <a:lnTo>
                    <a:pt x="69430" y="26833"/>
                  </a:lnTo>
                  <a:cubicBezTo>
                    <a:pt x="73853" y="30968"/>
                    <a:pt x="78484" y="34873"/>
                    <a:pt x="83306" y="38534"/>
                  </a:cubicBezTo>
                  <a:lnTo>
                    <a:pt x="110927" y="58787"/>
                  </a:lnTo>
                  <a:lnTo>
                    <a:pt x="160991" y="58787"/>
                  </a:lnTo>
                  <a:cubicBezTo>
                    <a:pt x="167006" y="58789"/>
                    <a:pt x="171880" y="63667"/>
                    <a:pt x="171878" y="69682"/>
                  </a:cubicBezTo>
                  <a:cubicBezTo>
                    <a:pt x="171877" y="70067"/>
                    <a:pt x="171857" y="70452"/>
                    <a:pt x="171816" y="70835"/>
                  </a:cubicBezTo>
                  <a:cubicBezTo>
                    <a:pt x="170885" y="76631"/>
                    <a:pt x="165765" y="80815"/>
                    <a:pt x="159899" y="80569"/>
                  </a:cubicBezTo>
                  <a:lnTo>
                    <a:pt x="107363" y="80569"/>
                  </a:lnTo>
                  <a:cubicBezTo>
                    <a:pt x="105039" y="80563"/>
                    <a:pt x="102776" y="79831"/>
                    <a:pt x="100888" y="7847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DAEF8DDF-6BE7-41E5-978B-86E359C603E4}"/>
                </a:ext>
              </a:extLst>
            </p:cNvPr>
            <p:cNvSpPr/>
            <p:nvPr/>
          </p:nvSpPr>
          <p:spPr>
            <a:xfrm>
              <a:off x="8001494" y="2065310"/>
              <a:ext cx="82695" cy="82695"/>
            </a:xfrm>
            <a:custGeom>
              <a:avLst/>
              <a:gdLst>
                <a:gd name="connsiteX0" fmla="*/ 41348 w 82695"/>
                <a:gd name="connsiteY0" fmla="*/ 82696 h 82695"/>
                <a:gd name="connsiteX1" fmla="*/ 82696 w 82695"/>
                <a:gd name="connsiteY1" fmla="*/ 41348 h 82695"/>
                <a:gd name="connsiteX2" fmla="*/ 41348 w 82695"/>
                <a:gd name="connsiteY2" fmla="*/ 0 h 82695"/>
                <a:gd name="connsiteX3" fmla="*/ 0 w 82695"/>
                <a:gd name="connsiteY3" fmla="*/ 41348 h 82695"/>
                <a:gd name="connsiteX4" fmla="*/ 41348 w 82695"/>
                <a:gd name="connsiteY4" fmla="*/ 82696 h 82695"/>
                <a:gd name="connsiteX5" fmla="*/ 41348 w 82695"/>
                <a:gd name="connsiteY5" fmla="*/ 16539 h 82695"/>
                <a:gd name="connsiteX6" fmla="*/ 66157 w 82695"/>
                <a:gd name="connsiteY6" fmla="*/ 41348 h 82695"/>
                <a:gd name="connsiteX7" fmla="*/ 41348 w 82695"/>
                <a:gd name="connsiteY7" fmla="*/ 66157 h 82695"/>
                <a:gd name="connsiteX8" fmla="*/ 16539 w 82695"/>
                <a:gd name="connsiteY8" fmla="*/ 41348 h 82695"/>
                <a:gd name="connsiteX9" fmla="*/ 41348 w 82695"/>
                <a:gd name="connsiteY9" fmla="*/ 16539 h 8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695" h="82695">
                  <a:moveTo>
                    <a:pt x="41348" y="82696"/>
                  </a:moveTo>
                  <a:cubicBezTo>
                    <a:pt x="64183" y="82696"/>
                    <a:pt x="82696" y="64183"/>
                    <a:pt x="82696" y="41348"/>
                  </a:cubicBezTo>
                  <a:cubicBezTo>
                    <a:pt x="82696" y="18512"/>
                    <a:pt x="64183" y="0"/>
                    <a:pt x="41348" y="0"/>
                  </a:cubicBezTo>
                  <a:cubicBezTo>
                    <a:pt x="18512" y="0"/>
                    <a:pt x="0" y="18512"/>
                    <a:pt x="0" y="41348"/>
                  </a:cubicBezTo>
                  <a:cubicBezTo>
                    <a:pt x="0" y="64183"/>
                    <a:pt x="18512" y="82696"/>
                    <a:pt x="41348" y="82696"/>
                  </a:cubicBezTo>
                  <a:close/>
                  <a:moveTo>
                    <a:pt x="41348" y="16539"/>
                  </a:moveTo>
                  <a:cubicBezTo>
                    <a:pt x="55050" y="16539"/>
                    <a:pt x="66157" y="27646"/>
                    <a:pt x="66157" y="41348"/>
                  </a:cubicBezTo>
                  <a:cubicBezTo>
                    <a:pt x="66157" y="55050"/>
                    <a:pt x="55050" y="66157"/>
                    <a:pt x="41348" y="66157"/>
                  </a:cubicBezTo>
                  <a:cubicBezTo>
                    <a:pt x="27646" y="66157"/>
                    <a:pt x="16539" y="55050"/>
                    <a:pt x="16539" y="41348"/>
                  </a:cubicBezTo>
                  <a:cubicBezTo>
                    <a:pt x="16539" y="27646"/>
                    <a:pt x="27646" y="16539"/>
                    <a:pt x="41348" y="165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8BBC698-E2F6-43BC-9732-2F20CA730248}"/>
                </a:ext>
              </a:extLst>
            </p:cNvPr>
            <p:cNvSpPr/>
            <p:nvPr/>
          </p:nvSpPr>
          <p:spPr>
            <a:xfrm>
              <a:off x="7960105" y="2204239"/>
              <a:ext cx="148852" cy="281165"/>
            </a:xfrm>
            <a:custGeom>
              <a:avLst/>
              <a:gdLst>
                <a:gd name="connsiteX0" fmla="*/ 140583 w 148852"/>
                <a:gd name="connsiteY0" fmla="*/ 181931 h 281165"/>
                <a:gd name="connsiteX1" fmla="*/ 82696 w 148852"/>
                <a:gd name="connsiteY1" fmla="*/ 181931 h 281165"/>
                <a:gd name="connsiteX2" fmla="*/ 16539 w 148852"/>
                <a:gd name="connsiteY2" fmla="*/ 115774 h 281165"/>
                <a:gd name="connsiteX3" fmla="*/ 16539 w 148852"/>
                <a:gd name="connsiteY3" fmla="*/ 8270 h 281165"/>
                <a:gd name="connsiteX4" fmla="*/ 8270 w 148852"/>
                <a:gd name="connsiteY4" fmla="*/ 0 h 281165"/>
                <a:gd name="connsiteX5" fmla="*/ 0 w 148852"/>
                <a:gd name="connsiteY5" fmla="*/ 8270 h 281165"/>
                <a:gd name="connsiteX6" fmla="*/ 0 w 148852"/>
                <a:gd name="connsiteY6" fmla="*/ 115774 h 281165"/>
                <a:gd name="connsiteX7" fmla="*/ 66157 w 148852"/>
                <a:gd name="connsiteY7" fmla="*/ 196816 h 281165"/>
                <a:gd name="connsiteX8" fmla="*/ 66157 w 148852"/>
                <a:gd name="connsiteY8" fmla="*/ 264626 h 281165"/>
                <a:gd name="connsiteX9" fmla="*/ 24809 w 148852"/>
                <a:gd name="connsiteY9" fmla="*/ 264626 h 281165"/>
                <a:gd name="connsiteX10" fmla="*/ 24809 w 148852"/>
                <a:gd name="connsiteY10" fmla="*/ 281165 h 281165"/>
                <a:gd name="connsiteX11" fmla="*/ 124044 w 148852"/>
                <a:gd name="connsiteY11" fmla="*/ 281165 h 281165"/>
                <a:gd name="connsiteX12" fmla="*/ 124044 w 148852"/>
                <a:gd name="connsiteY12" fmla="*/ 264626 h 281165"/>
                <a:gd name="connsiteX13" fmla="*/ 82696 w 148852"/>
                <a:gd name="connsiteY13" fmla="*/ 264626 h 281165"/>
                <a:gd name="connsiteX14" fmla="*/ 82696 w 148852"/>
                <a:gd name="connsiteY14" fmla="*/ 198470 h 281165"/>
                <a:gd name="connsiteX15" fmla="*/ 140583 w 148852"/>
                <a:gd name="connsiteY15" fmla="*/ 198470 h 281165"/>
                <a:gd name="connsiteX16" fmla="*/ 148852 w 148852"/>
                <a:gd name="connsiteY16" fmla="*/ 190200 h 281165"/>
                <a:gd name="connsiteX17" fmla="*/ 140583 w 148852"/>
                <a:gd name="connsiteY17" fmla="*/ 181931 h 28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852" h="281165">
                  <a:moveTo>
                    <a:pt x="140583" y="181931"/>
                  </a:moveTo>
                  <a:lnTo>
                    <a:pt x="82696" y="181931"/>
                  </a:lnTo>
                  <a:cubicBezTo>
                    <a:pt x="46176" y="181889"/>
                    <a:pt x="16580" y="152294"/>
                    <a:pt x="16539" y="115774"/>
                  </a:cubicBezTo>
                  <a:lnTo>
                    <a:pt x="16539" y="8270"/>
                  </a:lnTo>
                  <a:cubicBezTo>
                    <a:pt x="16539" y="3702"/>
                    <a:pt x="12837" y="0"/>
                    <a:pt x="8270" y="0"/>
                  </a:cubicBezTo>
                  <a:cubicBezTo>
                    <a:pt x="3702" y="0"/>
                    <a:pt x="0" y="3702"/>
                    <a:pt x="0" y="8270"/>
                  </a:cubicBezTo>
                  <a:lnTo>
                    <a:pt x="0" y="115774"/>
                  </a:lnTo>
                  <a:cubicBezTo>
                    <a:pt x="43" y="155059"/>
                    <a:pt x="27676" y="188908"/>
                    <a:pt x="66157" y="196816"/>
                  </a:cubicBezTo>
                  <a:lnTo>
                    <a:pt x="66157" y="264626"/>
                  </a:lnTo>
                  <a:lnTo>
                    <a:pt x="24809" y="264626"/>
                  </a:lnTo>
                  <a:lnTo>
                    <a:pt x="24809" y="281165"/>
                  </a:lnTo>
                  <a:lnTo>
                    <a:pt x="124044" y="281165"/>
                  </a:lnTo>
                  <a:lnTo>
                    <a:pt x="124044" y="264626"/>
                  </a:lnTo>
                  <a:lnTo>
                    <a:pt x="82696" y="264626"/>
                  </a:lnTo>
                  <a:lnTo>
                    <a:pt x="82696" y="198470"/>
                  </a:lnTo>
                  <a:lnTo>
                    <a:pt x="140583" y="198470"/>
                  </a:lnTo>
                  <a:cubicBezTo>
                    <a:pt x="145150" y="198470"/>
                    <a:pt x="148852" y="194767"/>
                    <a:pt x="148852" y="190200"/>
                  </a:cubicBezTo>
                  <a:cubicBezTo>
                    <a:pt x="148852" y="185633"/>
                    <a:pt x="145150" y="181931"/>
                    <a:pt x="140583" y="181931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99B2CFA-B8B0-4C41-958D-6E4685821CD9}"/>
                </a:ext>
              </a:extLst>
            </p:cNvPr>
            <p:cNvSpPr/>
            <p:nvPr/>
          </p:nvSpPr>
          <p:spPr>
            <a:xfrm>
              <a:off x="8117227" y="2270395"/>
              <a:ext cx="297704" cy="215008"/>
            </a:xfrm>
            <a:custGeom>
              <a:avLst/>
              <a:gdLst>
                <a:gd name="connsiteX0" fmla="*/ 157122 w 297704"/>
                <a:gd name="connsiteY0" fmla="*/ 16539 h 215008"/>
                <a:gd name="connsiteX1" fmla="*/ 289435 w 297704"/>
                <a:gd name="connsiteY1" fmla="*/ 16539 h 215008"/>
                <a:gd name="connsiteX2" fmla="*/ 297705 w 297704"/>
                <a:gd name="connsiteY2" fmla="*/ 8270 h 215008"/>
                <a:gd name="connsiteX3" fmla="*/ 289435 w 297704"/>
                <a:gd name="connsiteY3" fmla="*/ 0 h 215008"/>
                <a:gd name="connsiteX4" fmla="*/ 8270 w 297704"/>
                <a:gd name="connsiteY4" fmla="*/ 0 h 215008"/>
                <a:gd name="connsiteX5" fmla="*/ 0 w 297704"/>
                <a:gd name="connsiteY5" fmla="*/ 8270 h 215008"/>
                <a:gd name="connsiteX6" fmla="*/ 8270 w 297704"/>
                <a:gd name="connsiteY6" fmla="*/ 16539 h 215008"/>
                <a:gd name="connsiteX7" fmla="*/ 140583 w 297704"/>
                <a:gd name="connsiteY7" fmla="*/ 16539 h 215008"/>
                <a:gd name="connsiteX8" fmla="*/ 140583 w 297704"/>
                <a:gd name="connsiteY8" fmla="*/ 198470 h 215008"/>
                <a:gd name="connsiteX9" fmla="*/ 82696 w 297704"/>
                <a:gd name="connsiteY9" fmla="*/ 198470 h 215008"/>
                <a:gd name="connsiteX10" fmla="*/ 82696 w 297704"/>
                <a:gd name="connsiteY10" fmla="*/ 215009 h 215008"/>
                <a:gd name="connsiteX11" fmla="*/ 215009 w 297704"/>
                <a:gd name="connsiteY11" fmla="*/ 215009 h 215008"/>
                <a:gd name="connsiteX12" fmla="*/ 215009 w 297704"/>
                <a:gd name="connsiteY12" fmla="*/ 198470 h 215008"/>
                <a:gd name="connsiteX13" fmla="*/ 157122 w 297704"/>
                <a:gd name="connsiteY13" fmla="*/ 198470 h 21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7704" h="215008">
                  <a:moveTo>
                    <a:pt x="157122" y="16539"/>
                  </a:moveTo>
                  <a:lnTo>
                    <a:pt x="289435" y="16539"/>
                  </a:lnTo>
                  <a:cubicBezTo>
                    <a:pt x="294002" y="16539"/>
                    <a:pt x="297705" y="12837"/>
                    <a:pt x="297705" y="8270"/>
                  </a:cubicBezTo>
                  <a:cubicBezTo>
                    <a:pt x="297705" y="3702"/>
                    <a:pt x="294002" y="0"/>
                    <a:pt x="289435" y="0"/>
                  </a:cubicBezTo>
                  <a:lnTo>
                    <a:pt x="8270" y="0"/>
                  </a:lnTo>
                  <a:cubicBezTo>
                    <a:pt x="3702" y="0"/>
                    <a:pt x="0" y="3702"/>
                    <a:pt x="0" y="8270"/>
                  </a:cubicBezTo>
                  <a:cubicBezTo>
                    <a:pt x="0" y="12837"/>
                    <a:pt x="3702" y="16539"/>
                    <a:pt x="8270" y="16539"/>
                  </a:cubicBezTo>
                  <a:lnTo>
                    <a:pt x="140583" y="16539"/>
                  </a:lnTo>
                  <a:lnTo>
                    <a:pt x="140583" y="198470"/>
                  </a:lnTo>
                  <a:lnTo>
                    <a:pt x="82696" y="198470"/>
                  </a:lnTo>
                  <a:lnTo>
                    <a:pt x="82696" y="215009"/>
                  </a:lnTo>
                  <a:lnTo>
                    <a:pt x="215009" y="215009"/>
                  </a:lnTo>
                  <a:lnTo>
                    <a:pt x="215009" y="198470"/>
                  </a:lnTo>
                  <a:lnTo>
                    <a:pt x="157122" y="19847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782C936-4398-472D-A0C8-8E5F65BB4738}"/>
                </a:ext>
              </a:extLst>
            </p:cNvPr>
            <p:cNvSpPr/>
            <p:nvPr/>
          </p:nvSpPr>
          <p:spPr>
            <a:xfrm>
              <a:off x="8342281" y="2157608"/>
              <a:ext cx="188433" cy="321098"/>
            </a:xfrm>
            <a:custGeom>
              <a:avLst/>
              <a:gdLst>
                <a:gd name="connsiteX0" fmla="*/ 188425 w 188433"/>
                <a:gd name="connsiteY0" fmla="*/ 157857 h 321098"/>
                <a:gd name="connsiteX1" fmla="*/ 188425 w 188433"/>
                <a:gd name="connsiteY1" fmla="*/ 48103 h 321098"/>
                <a:gd name="connsiteX2" fmla="*/ 146804 w 188433"/>
                <a:gd name="connsiteY2" fmla="*/ 263 h 321098"/>
                <a:gd name="connsiteX3" fmla="*/ 111129 w 188433"/>
                <a:gd name="connsiteY3" fmla="*/ 11700 h 321098"/>
                <a:gd name="connsiteX4" fmla="*/ 107904 w 188433"/>
                <a:gd name="connsiteY4" fmla="*/ 14611 h 321098"/>
                <a:gd name="connsiteX5" fmla="*/ 95334 w 188433"/>
                <a:gd name="connsiteY5" fmla="*/ 25238 h 321098"/>
                <a:gd name="connsiteX6" fmla="*/ 72088 w 188433"/>
                <a:gd name="connsiteY6" fmla="*/ 42289 h 321098"/>
                <a:gd name="connsiteX7" fmla="*/ 27433 w 188433"/>
                <a:gd name="connsiteY7" fmla="*/ 42289 h 321098"/>
                <a:gd name="connsiteX8" fmla="*/ 0 w 188433"/>
                <a:gd name="connsiteY8" fmla="*/ 69734 h 321098"/>
                <a:gd name="connsiteX9" fmla="*/ 143 w 188433"/>
                <a:gd name="connsiteY9" fmla="*/ 72523 h 321098"/>
                <a:gd name="connsiteX10" fmla="*/ 28524 w 188433"/>
                <a:gd name="connsiteY10" fmla="*/ 97150 h 321098"/>
                <a:gd name="connsiteX11" fmla="*/ 81086 w 188433"/>
                <a:gd name="connsiteY11" fmla="*/ 97150 h 321098"/>
                <a:gd name="connsiteX12" fmla="*/ 95806 w 188433"/>
                <a:gd name="connsiteY12" fmla="*/ 92941 h 321098"/>
                <a:gd name="connsiteX13" fmla="*/ 95806 w 188433"/>
                <a:gd name="connsiteY13" fmla="*/ 149405 h 321098"/>
                <a:gd name="connsiteX14" fmla="*/ 38969 w 188433"/>
                <a:gd name="connsiteY14" fmla="*/ 149405 h 321098"/>
                <a:gd name="connsiteX15" fmla="*/ 11530 w 188433"/>
                <a:gd name="connsiteY15" fmla="*/ 176835 h 321098"/>
                <a:gd name="connsiteX16" fmla="*/ 11530 w 188433"/>
                <a:gd name="connsiteY16" fmla="*/ 293676 h 321098"/>
                <a:gd name="connsiteX17" fmla="*/ 38936 w 188433"/>
                <a:gd name="connsiteY17" fmla="*/ 321098 h 321098"/>
                <a:gd name="connsiteX18" fmla="*/ 39018 w 188433"/>
                <a:gd name="connsiteY18" fmla="*/ 321098 h 321098"/>
                <a:gd name="connsiteX19" fmla="*/ 41764 w 188433"/>
                <a:gd name="connsiteY19" fmla="*/ 320966 h 321098"/>
                <a:gd name="connsiteX20" fmla="*/ 66382 w 188433"/>
                <a:gd name="connsiteY20" fmla="*/ 292585 h 321098"/>
                <a:gd name="connsiteX21" fmla="*/ 66382 w 188433"/>
                <a:gd name="connsiteY21" fmla="*/ 204456 h 321098"/>
                <a:gd name="connsiteX22" fmla="*/ 141859 w 188433"/>
                <a:gd name="connsiteY22" fmla="*/ 204456 h 321098"/>
                <a:gd name="connsiteX23" fmla="*/ 188425 w 188433"/>
                <a:gd name="connsiteY23" fmla="*/ 157857 h 321098"/>
                <a:gd name="connsiteX24" fmla="*/ 87536 w 188433"/>
                <a:gd name="connsiteY24" fmla="*/ 78518 h 321098"/>
                <a:gd name="connsiteX25" fmla="*/ 81069 w 188433"/>
                <a:gd name="connsiteY25" fmla="*/ 80611 h 321098"/>
                <a:gd name="connsiteX26" fmla="*/ 28557 w 188433"/>
                <a:gd name="connsiteY26" fmla="*/ 80611 h 321098"/>
                <a:gd name="connsiteX27" fmla="*/ 16633 w 188433"/>
                <a:gd name="connsiteY27" fmla="*/ 70877 h 321098"/>
                <a:gd name="connsiteX28" fmla="*/ 26304 w 188433"/>
                <a:gd name="connsiteY28" fmla="*/ 58891 h 321098"/>
                <a:gd name="connsiteX29" fmla="*/ 27466 w 188433"/>
                <a:gd name="connsiteY29" fmla="*/ 58829 h 321098"/>
                <a:gd name="connsiteX30" fmla="*/ 77530 w 188433"/>
                <a:gd name="connsiteY30" fmla="*/ 58829 h 321098"/>
                <a:gd name="connsiteX31" fmla="*/ 105150 w 188433"/>
                <a:gd name="connsiteY31" fmla="*/ 38576 h 321098"/>
                <a:gd name="connsiteX32" fmla="*/ 119018 w 188433"/>
                <a:gd name="connsiteY32" fmla="*/ 26875 h 321098"/>
                <a:gd name="connsiteX33" fmla="*/ 122177 w 188433"/>
                <a:gd name="connsiteY33" fmla="*/ 24039 h 321098"/>
                <a:gd name="connsiteX34" fmla="*/ 144910 w 188433"/>
                <a:gd name="connsiteY34" fmla="*/ 16687 h 321098"/>
                <a:gd name="connsiteX35" fmla="*/ 171886 w 188433"/>
                <a:gd name="connsiteY35" fmla="*/ 47954 h 321098"/>
                <a:gd name="connsiteX36" fmla="*/ 171886 w 188433"/>
                <a:gd name="connsiteY36" fmla="*/ 157857 h 321098"/>
                <a:gd name="connsiteX37" fmla="*/ 141834 w 188433"/>
                <a:gd name="connsiteY37" fmla="*/ 187917 h 321098"/>
                <a:gd name="connsiteX38" fmla="*/ 49843 w 188433"/>
                <a:gd name="connsiteY38" fmla="*/ 187917 h 321098"/>
                <a:gd name="connsiteX39" fmla="*/ 49843 w 188433"/>
                <a:gd name="connsiteY39" fmla="*/ 292585 h 321098"/>
                <a:gd name="connsiteX40" fmla="*/ 40110 w 188433"/>
                <a:gd name="connsiteY40" fmla="*/ 304509 h 321098"/>
                <a:gd name="connsiteX41" fmla="*/ 31658 w 188433"/>
                <a:gd name="connsiteY41" fmla="*/ 301756 h 321098"/>
                <a:gd name="connsiteX42" fmla="*/ 28069 w 188433"/>
                <a:gd name="connsiteY42" fmla="*/ 293676 h 321098"/>
                <a:gd name="connsiteX43" fmla="*/ 28069 w 188433"/>
                <a:gd name="connsiteY43" fmla="*/ 176794 h 321098"/>
                <a:gd name="connsiteX44" fmla="*/ 38969 w 188433"/>
                <a:gd name="connsiteY44" fmla="*/ 165903 h 321098"/>
                <a:gd name="connsiteX45" fmla="*/ 112345 w 188433"/>
                <a:gd name="connsiteY45" fmla="*/ 165903 h 321098"/>
                <a:gd name="connsiteX46" fmla="*/ 112345 w 188433"/>
                <a:gd name="connsiteY46" fmla="*/ 80726 h 321098"/>
                <a:gd name="connsiteX47" fmla="*/ 124749 w 188433"/>
                <a:gd name="connsiteY47" fmla="*/ 71630 h 321098"/>
                <a:gd name="connsiteX48" fmla="*/ 126494 w 188433"/>
                <a:gd name="connsiteY48" fmla="*/ 60061 h 321098"/>
                <a:gd name="connsiteX49" fmla="*/ 114925 w 188433"/>
                <a:gd name="connsiteY49" fmla="*/ 58316 h 32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8433" h="321098">
                  <a:moveTo>
                    <a:pt x="188425" y="157857"/>
                  </a:moveTo>
                  <a:lnTo>
                    <a:pt x="188425" y="48103"/>
                  </a:lnTo>
                  <a:cubicBezTo>
                    <a:pt x="188880" y="23840"/>
                    <a:pt x="170897" y="3170"/>
                    <a:pt x="146804" y="263"/>
                  </a:cubicBezTo>
                  <a:cubicBezTo>
                    <a:pt x="133831" y="-1127"/>
                    <a:pt x="120876" y="3027"/>
                    <a:pt x="111129" y="11700"/>
                  </a:cubicBezTo>
                  <a:lnTo>
                    <a:pt x="107904" y="14611"/>
                  </a:lnTo>
                  <a:cubicBezTo>
                    <a:pt x="103897" y="18365"/>
                    <a:pt x="99702" y="21912"/>
                    <a:pt x="95334" y="25238"/>
                  </a:cubicBezTo>
                  <a:lnTo>
                    <a:pt x="72088" y="42289"/>
                  </a:lnTo>
                  <a:lnTo>
                    <a:pt x="27433" y="42289"/>
                  </a:lnTo>
                  <a:cubicBezTo>
                    <a:pt x="12279" y="42293"/>
                    <a:pt x="-3" y="54581"/>
                    <a:pt x="0" y="69734"/>
                  </a:cubicBezTo>
                  <a:cubicBezTo>
                    <a:pt x="1" y="70666"/>
                    <a:pt x="48" y="71596"/>
                    <a:pt x="143" y="72523"/>
                  </a:cubicBezTo>
                  <a:cubicBezTo>
                    <a:pt x="1995" y="86738"/>
                    <a:pt x="14190" y="97320"/>
                    <a:pt x="28524" y="97150"/>
                  </a:cubicBezTo>
                  <a:lnTo>
                    <a:pt x="81086" y="97150"/>
                  </a:lnTo>
                  <a:cubicBezTo>
                    <a:pt x="86291" y="97166"/>
                    <a:pt x="91395" y="95706"/>
                    <a:pt x="95806" y="92941"/>
                  </a:cubicBezTo>
                  <a:lnTo>
                    <a:pt x="95806" y="149405"/>
                  </a:lnTo>
                  <a:lnTo>
                    <a:pt x="38969" y="149405"/>
                  </a:lnTo>
                  <a:cubicBezTo>
                    <a:pt x="23825" y="149423"/>
                    <a:pt x="11553" y="161692"/>
                    <a:pt x="11530" y="176835"/>
                  </a:cubicBezTo>
                  <a:lnTo>
                    <a:pt x="11530" y="293676"/>
                  </a:lnTo>
                  <a:cubicBezTo>
                    <a:pt x="11525" y="308816"/>
                    <a:pt x="23796" y="321094"/>
                    <a:pt x="38936" y="321098"/>
                  </a:cubicBezTo>
                  <a:cubicBezTo>
                    <a:pt x="38963" y="321098"/>
                    <a:pt x="38991" y="321098"/>
                    <a:pt x="39018" y="321098"/>
                  </a:cubicBezTo>
                  <a:cubicBezTo>
                    <a:pt x="39928" y="321098"/>
                    <a:pt x="40838" y="321098"/>
                    <a:pt x="41764" y="320966"/>
                  </a:cubicBezTo>
                  <a:cubicBezTo>
                    <a:pt x="55980" y="319118"/>
                    <a:pt x="66561" y="306919"/>
                    <a:pt x="66382" y="292585"/>
                  </a:cubicBezTo>
                  <a:lnTo>
                    <a:pt x="66382" y="204456"/>
                  </a:lnTo>
                  <a:lnTo>
                    <a:pt x="141859" y="204456"/>
                  </a:lnTo>
                  <a:cubicBezTo>
                    <a:pt x="167572" y="204414"/>
                    <a:pt x="188402" y="183570"/>
                    <a:pt x="188425" y="157857"/>
                  </a:cubicBezTo>
                  <a:close/>
                  <a:moveTo>
                    <a:pt x="87536" y="78518"/>
                  </a:moveTo>
                  <a:cubicBezTo>
                    <a:pt x="85650" y="79871"/>
                    <a:pt x="83390" y="80602"/>
                    <a:pt x="81069" y="80611"/>
                  </a:cubicBezTo>
                  <a:lnTo>
                    <a:pt x="28557" y="80611"/>
                  </a:lnTo>
                  <a:cubicBezTo>
                    <a:pt x="22695" y="80842"/>
                    <a:pt x="17580" y="76667"/>
                    <a:pt x="16633" y="70877"/>
                  </a:cubicBezTo>
                  <a:cubicBezTo>
                    <a:pt x="15993" y="64897"/>
                    <a:pt x="20323" y="59530"/>
                    <a:pt x="26304" y="58891"/>
                  </a:cubicBezTo>
                  <a:cubicBezTo>
                    <a:pt x="26690" y="58849"/>
                    <a:pt x="27078" y="58829"/>
                    <a:pt x="27466" y="58829"/>
                  </a:cubicBezTo>
                  <a:lnTo>
                    <a:pt x="77530" y="58829"/>
                  </a:lnTo>
                  <a:lnTo>
                    <a:pt x="105150" y="38576"/>
                  </a:lnTo>
                  <a:cubicBezTo>
                    <a:pt x="109971" y="34918"/>
                    <a:pt x="114601" y="31012"/>
                    <a:pt x="119018" y="26875"/>
                  </a:cubicBezTo>
                  <a:lnTo>
                    <a:pt x="122177" y="24039"/>
                  </a:lnTo>
                  <a:cubicBezTo>
                    <a:pt x="128376" y="18486"/>
                    <a:pt x="136634" y="15815"/>
                    <a:pt x="144910" y="16687"/>
                  </a:cubicBezTo>
                  <a:cubicBezTo>
                    <a:pt x="160595" y="18640"/>
                    <a:pt x="172253" y="32153"/>
                    <a:pt x="171886" y="47954"/>
                  </a:cubicBezTo>
                  <a:lnTo>
                    <a:pt x="171886" y="157857"/>
                  </a:lnTo>
                  <a:cubicBezTo>
                    <a:pt x="171867" y="174448"/>
                    <a:pt x="158425" y="187893"/>
                    <a:pt x="141834" y="187917"/>
                  </a:cubicBezTo>
                  <a:lnTo>
                    <a:pt x="49843" y="187917"/>
                  </a:lnTo>
                  <a:lnTo>
                    <a:pt x="49843" y="292585"/>
                  </a:lnTo>
                  <a:cubicBezTo>
                    <a:pt x="50094" y="298453"/>
                    <a:pt x="45909" y="303579"/>
                    <a:pt x="40110" y="304509"/>
                  </a:cubicBezTo>
                  <a:cubicBezTo>
                    <a:pt x="37026" y="304865"/>
                    <a:pt x="33941" y="303859"/>
                    <a:pt x="31658" y="301756"/>
                  </a:cubicBezTo>
                  <a:cubicBezTo>
                    <a:pt x="29364" y="299698"/>
                    <a:pt x="28057" y="296758"/>
                    <a:pt x="28069" y="293676"/>
                  </a:cubicBezTo>
                  <a:lnTo>
                    <a:pt x="28069" y="176794"/>
                  </a:lnTo>
                  <a:cubicBezTo>
                    <a:pt x="28079" y="170780"/>
                    <a:pt x="32954" y="165908"/>
                    <a:pt x="38969" y="165903"/>
                  </a:cubicBezTo>
                  <a:lnTo>
                    <a:pt x="112345" y="165903"/>
                  </a:lnTo>
                  <a:lnTo>
                    <a:pt x="112345" y="80726"/>
                  </a:lnTo>
                  <a:lnTo>
                    <a:pt x="124749" y="71630"/>
                  </a:lnTo>
                  <a:cubicBezTo>
                    <a:pt x="128426" y="68917"/>
                    <a:pt x="129207" y="63737"/>
                    <a:pt x="126494" y="60061"/>
                  </a:cubicBezTo>
                  <a:cubicBezTo>
                    <a:pt x="123781" y="56384"/>
                    <a:pt x="118601" y="55603"/>
                    <a:pt x="114925" y="5831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1E744F0-AA9F-427F-A5EE-DB9557293008}"/>
                </a:ext>
              </a:extLst>
            </p:cNvPr>
            <p:cNvSpPr/>
            <p:nvPr/>
          </p:nvSpPr>
          <p:spPr>
            <a:xfrm>
              <a:off x="8448010" y="2065310"/>
              <a:ext cx="82695" cy="82695"/>
            </a:xfrm>
            <a:custGeom>
              <a:avLst/>
              <a:gdLst>
                <a:gd name="connsiteX0" fmla="*/ 41348 w 82695"/>
                <a:gd name="connsiteY0" fmla="*/ 82696 h 82695"/>
                <a:gd name="connsiteX1" fmla="*/ 82696 w 82695"/>
                <a:gd name="connsiteY1" fmla="*/ 41348 h 82695"/>
                <a:gd name="connsiteX2" fmla="*/ 41348 w 82695"/>
                <a:gd name="connsiteY2" fmla="*/ 0 h 82695"/>
                <a:gd name="connsiteX3" fmla="*/ 0 w 82695"/>
                <a:gd name="connsiteY3" fmla="*/ 41348 h 82695"/>
                <a:gd name="connsiteX4" fmla="*/ 41348 w 82695"/>
                <a:gd name="connsiteY4" fmla="*/ 82696 h 82695"/>
                <a:gd name="connsiteX5" fmla="*/ 41348 w 82695"/>
                <a:gd name="connsiteY5" fmla="*/ 16539 h 82695"/>
                <a:gd name="connsiteX6" fmla="*/ 66157 w 82695"/>
                <a:gd name="connsiteY6" fmla="*/ 41348 h 82695"/>
                <a:gd name="connsiteX7" fmla="*/ 41348 w 82695"/>
                <a:gd name="connsiteY7" fmla="*/ 66157 h 82695"/>
                <a:gd name="connsiteX8" fmla="*/ 16539 w 82695"/>
                <a:gd name="connsiteY8" fmla="*/ 41348 h 82695"/>
                <a:gd name="connsiteX9" fmla="*/ 41348 w 82695"/>
                <a:gd name="connsiteY9" fmla="*/ 16539 h 8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695" h="82695">
                  <a:moveTo>
                    <a:pt x="41348" y="82696"/>
                  </a:moveTo>
                  <a:cubicBezTo>
                    <a:pt x="64183" y="82696"/>
                    <a:pt x="82696" y="64183"/>
                    <a:pt x="82696" y="41348"/>
                  </a:cubicBezTo>
                  <a:cubicBezTo>
                    <a:pt x="82696" y="18512"/>
                    <a:pt x="64183" y="0"/>
                    <a:pt x="41348" y="0"/>
                  </a:cubicBezTo>
                  <a:cubicBezTo>
                    <a:pt x="18512" y="0"/>
                    <a:pt x="0" y="18512"/>
                    <a:pt x="0" y="41348"/>
                  </a:cubicBezTo>
                  <a:cubicBezTo>
                    <a:pt x="0" y="64183"/>
                    <a:pt x="18512" y="82696"/>
                    <a:pt x="41348" y="82696"/>
                  </a:cubicBezTo>
                  <a:close/>
                  <a:moveTo>
                    <a:pt x="41348" y="16539"/>
                  </a:moveTo>
                  <a:cubicBezTo>
                    <a:pt x="55050" y="16539"/>
                    <a:pt x="66157" y="27646"/>
                    <a:pt x="66157" y="41348"/>
                  </a:cubicBezTo>
                  <a:cubicBezTo>
                    <a:pt x="66157" y="55050"/>
                    <a:pt x="55050" y="66157"/>
                    <a:pt x="41348" y="66157"/>
                  </a:cubicBezTo>
                  <a:cubicBezTo>
                    <a:pt x="27646" y="66157"/>
                    <a:pt x="16539" y="55050"/>
                    <a:pt x="16539" y="41348"/>
                  </a:cubicBezTo>
                  <a:cubicBezTo>
                    <a:pt x="16539" y="27646"/>
                    <a:pt x="27646" y="16539"/>
                    <a:pt x="41348" y="165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A7116D4-F9A1-44FB-A9D3-B513BE9972A3}"/>
                </a:ext>
              </a:extLst>
            </p:cNvPr>
            <p:cNvSpPr/>
            <p:nvPr/>
          </p:nvSpPr>
          <p:spPr>
            <a:xfrm>
              <a:off x="8423201" y="2204239"/>
              <a:ext cx="148852" cy="281165"/>
            </a:xfrm>
            <a:custGeom>
              <a:avLst/>
              <a:gdLst>
                <a:gd name="connsiteX0" fmla="*/ 140583 w 148852"/>
                <a:gd name="connsiteY0" fmla="*/ 0 h 281165"/>
                <a:gd name="connsiteX1" fmla="*/ 132313 w 148852"/>
                <a:gd name="connsiteY1" fmla="*/ 8270 h 281165"/>
                <a:gd name="connsiteX2" fmla="*/ 132313 w 148852"/>
                <a:gd name="connsiteY2" fmla="*/ 115774 h 281165"/>
                <a:gd name="connsiteX3" fmla="*/ 66157 w 148852"/>
                <a:gd name="connsiteY3" fmla="*/ 181931 h 281165"/>
                <a:gd name="connsiteX4" fmla="*/ 8270 w 148852"/>
                <a:gd name="connsiteY4" fmla="*/ 181931 h 281165"/>
                <a:gd name="connsiteX5" fmla="*/ 0 w 148852"/>
                <a:gd name="connsiteY5" fmla="*/ 190200 h 281165"/>
                <a:gd name="connsiteX6" fmla="*/ 8270 w 148852"/>
                <a:gd name="connsiteY6" fmla="*/ 198470 h 281165"/>
                <a:gd name="connsiteX7" fmla="*/ 66157 w 148852"/>
                <a:gd name="connsiteY7" fmla="*/ 198470 h 281165"/>
                <a:gd name="connsiteX8" fmla="*/ 66157 w 148852"/>
                <a:gd name="connsiteY8" fmla="*/ 264626 h 281165"/>
                <a:gd name="connsiteX9" fmla="*/ 24809 w 148852"/>
                <a:gd name="connsiteY9" fmla="*/ 264626 h 281165"/>
                <a:gd name="connsiteX10" fmla="*/ 24809 w 148852"/>
                <a:gd name="connsiteY10" fmla="*/ 281165 h 281165"/>
                <a:gd name="connsiteX11" fmla="*/ 124044 w 148852"/>
                <a:gd name="connsiteY11" fmla="*/ 281165 h 281165"/>
                <a:gd name="connsiteX12" fmla="*/ 124044 w 148852"/>
                <a:gd name="connsiteY12" fmla="*/ 264626 h 281165"/>
                <a:gd name="connsiteX13" fmla="*/ 82696 w 148852"/>
                <a:gd name="connsiteY13" fmla="*/ 264626 h 281165"/>
                <a:gd name="connsiteX14" fmla="*/ 82696 w 148852"/>
                <a:gd name="connsiteY14" fmla="*/ 196816 h 281165"/>
                <a:gd name="connsiteX15" fmla="*/ 148852 w 148852"/>
                <a:gd name="connsiteY15" fmla="*/ 115774 h 281165"/>
                <a:gd name="connsiteX16" fmla="*/ 148852 w 148852"/>
                <a:gd name="connsiteY16" fmla="*/ 8270 h 281165"/>
                <a:gd name="connsiteX17" fmla="*/ 140583 w 148852"/>
                <a:gd name="connsiteY17" fmla="*/ 0 h 28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852" h="281165">
                  <a:moveTo>
                    <a:pt x="140583" y="0"/>
                  </a:moveTo>
                  <a:cubicBezTo>
                    <a:pt x="136015" y="0"/>
                    <a:pt x="132313" y="3702"/>
                    <a:pt x="132313" y="8270"/>
                  </a:cubicBezTo>
                  <a:lnTo>
                    <a:pt x="132313" y="115774"/>
                  </a:lnTo>
                  <a:cubicBezTo>
                    <a:pt x="132272" y="152294"/>
                    <a:pt x="102677" y="181889"/>
                    <a:pt x="66157" y="181931"/>
                  </a:cubicBezTo>
                  <a:lnTo>
                    <a:pt x="8270" y="181931"/>
                  </a:lnTo>
                  <a:cubicBezTo>
                    <a:pt x="3702" y="181931"/>
                    <a:pt x="0" y="185633"/>
                    <a:pt x="0" y="190200"/>
                  </a:cubicBezTo>
                  <a:cubicBezTo>
                    <a:pt x="0" y="194767"/>
                    <a:pt x="3702" y="198470"/>
                    <a:pt x="8270" y="198470"/>
                  </a:cubicBezTo>
                  <a:lnTo>
                    <a:pt x="66157" y="198470"/>
                  </a:lnTo>
                  <a:lnTo>
                    <a:pt x="66157" y="264626"/>
                  </a:lnTo>
                  <a:lnTo>
                    <a:pt x="24809" y="264626"/>
                  </a:lnTo>
                  <a:lnTo>
                    <a:pt x="24809" y="281165"/>
                  </a:lnTo>
                  <a:lnTo>
                    <a:pt x="124044" y="281165"/>
                  </a:lnTo>
                  <a:lnTo>
                    <a:pt x="124044" y="264626"/>
                  </a:lnTo>
                  <a:lnTo>
                    <a:pt x="82696" y="264626"/>
                  </a:lnTo>
                  <a:lnTo>
                    <a:pt x="82696" y="196816"/>
                  </a:lnTo>
                  <a:cubicBezTo>
                    <a:pt x="121174" y="188906"/>
                    <a:pt x="148806" y="155057"/>
                    <a:pt x="148852" y="115774"/>
                  </a:cubicBezTo>
                  <a:lnTo>
                    <a:pt x="148852" y="8270"/>
                  </a:lnTo>
                  <a:cubicBezTo>
                    <a:pt x="148852" y="3702"/>
                    <a:pt x="145150" y="0"/>
                    <a:pt x="140583" y="0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6" name="Graphic 110" descr="Bar graph with upward trend outline">
            <a:extLst>
              <a:ext uri="{FF2B5EF4-FFF2-40B4-BE49-F238E27FC236}">
                <a16:creationId xmlns:a16="http://schemas.microsoft.com/office/drawing/2014/main" id="{1188997D-B224-428E-8D7A-5DDBBFDC2234}"/>
              </a:ext>
            </a:extLst>
          </p:cNvPr>
          <p:cNvGrpSpPr/>
          <p:nvPr/>
        </p:nvGrpSpPr>
        <p:grpSpPr>
          <a:xfrm>
            <a:off x="7984914" y="4279528"/>
            <a:ext cx="562330" cy="562330"/>
            <a:chOff x="7984914" y="4279528"/>
            <a:chExt cx="562330" cy="562330"/>
          </a:xfrm>
          <a:solidFill>
            <a:srgbClr val="7F7F7F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D4519E0-6991-42C9-A9C7-C9E00C944EBB}"/>
                </a:ext>
              </a:extLst>
            </p:cNvPr>
            <p:cNvSpPr/>
            <p:nvPr/>
          </p:nvSpPr>
          <p:spPr>
            <a:xfrm>
              <a:off x="7984914" y="4279528"/>
              <a:ext cx="562082" cy="562330"/>
            </a:xfrm>
            <a:custGeom>
              <a:avLst/>
              <a:gdLst>
                <a:gd name="connsiteX0" fmla="*/ 562083 w 562082"/>
                <a:gd name="connsiteY0" fmla="*/ 545792 h 562330"/>
                <a:gd name="connsiteX1" fmla="*/ 16539 w 562082"/>
                <a:gd name="connsiteY1" fmla="*/ 545792 h 562330"/>
                <a:gd name="connsiteX2" fmla="*/ 16539 w 562082"/>
                <a:gd name="connsiteY2" fmla="*/ 0 h 562330"/>
                <a:gd name="connsiteX3" fmla="*/ 0 w 562082"/>
                <a:gd name="connsiteY3" fmla="*/ 0 h 562330"/>
                <a:gd name="connsiteX4" fmla="*/ 0 w 562082"/>
                <a:gd name="connsiteY4" fmla="*/ 562331 h 562330"/>
                <a:gd name="connsiteX5" fmla="*/ 562083 w 562082"/>
                <a:gd name="connsiteY5" fmla="*/ 562331 h 562330"/>
                <a:gd name="connsiteX6" fmla="*/ 562083 w 562082"/>
                <a:gd name="connsiteY6" fmla="*/ 545792 h 56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082" h="562330">
                  <a:moveTo>
                    <a:pt x="562083" y="545792"/>
                  </a:moveTo>
                  <a:lnTo>
                    <a:pt x="16539" y="545792"/>
                  </a:lnTo>
                  <a:lnTo>
                    <a:pt x="16539" y="0"/>
                  </a:lnTo>
                  <a:lnTo>
                    <a:pt x="0" y="0"/>
                  </a:lnTo>
                  <a:lnTo>
                    <a:pt x="0" y="562331"/>
                  </a:lnTo>
                  <a:lnTo>
                    <a:pt x="562083" y="562331"/>
                  </a:lnTo>
                  <a:lnTo>
                    <a:pt x="562083" y="545792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3E9EBDF-D66B-4A70-B1B3-1110CF871321}"/>
                </a:ext>
              </a:extLst>
            </p:cNvPr>
            <p:cNvSpPr/>
            <p:nvPr/>
          </p:nvSpPr>
          <p:spPr>
            <a:xfrm>
              <a:off x="8414931" y="4279528"/>
              <a:ext cx="132313" cy="496174"/>
            </a:xfrm>
            <a:custGeom>
              <a:avLst/>
              <a:gdLst>
                <a:gd name="connsiteX0" fmla="*/ 132313 w 132313"/>
                <a:gd name="connsiteY0" fmla="*/ 0 h 496174"/>
                <a:gd name="connsiteX1" fmla="*/ 0 w 132313"/>
                <a:gd name="connsiteY1" fmla="*/ 0 h 496174"/>
                <a:gd name="connsiteX2" fmla="*/ 0 w 132313"/>
                <a:gd name="connsiteY2" fmla="*/ 496174 h 496174"/>
                <a:gd name="connsiteX3" fmla="*/ 132313 w 132313"/>
                <a:gd name="connsiteY3" fmla="*/ 496174 h 496174"/>
                <a:gd name="connsiteX4" fmla="*/ 115774 w 132313"/>
                <a:gd name="connsiteY4" fmla="*/ 479635 h 496174"/>
                <a:gd name="connsiteX5" fmla="*/ 16539 w 132313"/>
                <a:gd name="connsiteY5" fmla="*/ 479635 h 496174"/>
                <a:gd name="connsiteX6" fmla="*/ 16539 w 132313"/>
                <a:gd name="connsiteY6" fmla="*/ 16539 h 496174"/>
                <a:gd name="connsiteX7" fmla="*/ 115774 w 132313"/>
                <a:gd name="connsiteY7" fmla="*/ 16539 h 49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313" h="496174">
                  <a:moveTo>
                    <a:pt x="132313" y="0"/>
                  </a:moveTo>
                  <a:lnTo>
                    <a:pt x="0" y="0"/>
                  </a:lnTo>
                  <a:lnTo>
                    <a:pt x="0" y="496174"/>
                  </a:lnTo>
                  <a:lnTo>
                    <a:pt x="132313" y="496174"/>
                  </a:lnTo>
                  <a:close/>
                  <a:moveTo>
                    <a:pt x="115774" y="479635"/>
                  </a:moveTo>
                  <a:lnTo>
                    <a:pt x="16539" y="479635"/>
                  </a:lnTo>
                  <a:lnTo>
                    <a:pt x="16539" y="16539"/>
                  </a:lnTo>
                  <a:lnTo>
                    <a:pt x="115774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FFB6E306-B57B-481A-BBEF-6D759C8F5334}"/>
                </a:ext>
              </a:extLst>
            </p:cNvPr>
            <p:cNvSpPr/>
            <p:nvPr/>
          </p:nvSpPr>
          <p:spPr>
            <a:xfrm>
              <a:off x="8233001" y="4461459"/>
              <a:ext cx="132313" cy="314243"/>
            </a:xfrm>
            <a:custGeom>
              <a:avLst/>
              <a:gdLst>
                <a:gd name="connsiteX0" fmla="*/ 0 w 132313"/>
                <a:gd name="connsiteY0" fmla="*/ 314244 h 314243"/>
                <a:gd name="connsiteX1" fmla="*/ 132313 w 132313"/>
                <a:gd name="connsiteY1" fmla="*/ 314244 h 314243"/>
                <a:gd name="connsiteX2" fmla="*/ 132313 w 132313"/>
                <a:gd name="connsiteY2" fmla="*/ 0 h 314243"/>
                <a:gd name="connsiteX3" fmla="*/ 0 w 132313"/>
                <a:gd name="connsiteY3" fmla="*/ 0 h 314243"/>
                <a:gd name="connsiteX4" fmla="*/ 16539 w 132313"/>
                <a:gd name="connsiteY4" fmla="*/ 16539 h 314243"/>
                <a:gd name="connsiteX5" fmla="*/ 115774 w 132313"/>
                <a:gd name="connsiteY5" fmla="*/ 16539 h 314243"/>
                <a:gd name="connsiteX6" fmla="*/ 115774 w 132313"/>
                <a:gd name="connsiteY6" fmla="*/ 297705 h 314243"/>
                <a:gd name="connsiteX7" fmla="*/ 16539 w 132313"/>
                <a:gd name="connsiteY7" fmla="*/ 297705 h 31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313" h="314243">
                  <a:moveTo>
                    <a:pt x="0" y="314244"/>
                  </a:moveTo>
                  <a:lnTo>
                    <a:pt x="132313" y="314244"/>
                  </a:lnTo>
                  <a:lnTo>
                    <a:pt x="132313" y="0"/>
                  </a:lnTo>
                  <a:lnTo>
                    <a:pt x="0" y="0"/>
                  </a:lnTo>
                  <a:close/>
                  <a:moveTo>
                    <a:pt x="16539" y="16539"/>
                  </a:moveTo>
                  <a:lnTo>
                    <a:pt x="115774" y="16539"/>
                  </a:lnTo>
                  <a:lnTo>
                    <a:pt x="115774" y="297705"/>
                  </a:lnTo>
                  <a:lnTo>
                    <a:pt x="16539" y="297705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20F8E00-E99D-4722-B9FB-6A19F19F7B34}"/>
                </a:ext>
              </a:extLst>
            </p:cNvPr>
            <p:cNvSpPr/>
            <p:nvPr/>
          </p:nvSpPr>
          <p:spPr>
            <a:xfrm>
              <a:off x="8051070" y="4610311"/>
              <a:ext cx="132313" cy="165391"/>
            </a:xfrm>
            <a:custGeom>
              <a:avLst/>
              <a:gdLst>
                <a:gd name="connsiteX0" fmla="*/ 0 w 132313"/>
                <a:gd name="connsiteY0" fmla="*/ 165391 h 165391"/>
                <a:gd name="connsiteX1" fmla="*/ 132313 w 132313"/>
                <a:gd name="connsiteY1" fmla="*/ 165391 h 165391"/>
                <a:gd name="connsiteX2" fmla="*/ 132313 w 132313"/>
                <a:gd name="connsiteY2" fmla="*/ 0 h 165391"/>
                <a:gd name="connsiteX3" fmla="*/ 0 w 132313"/>
                <a:gd name="connsiteY3" fmla="*/ 0 h 165391"/>
                <a:gd name="connsiteX4" fmla="*/ 16539 w 132313"/>
                <a:gd name="connsiteY4" fmla="*/ 16539 h 165391"/>
                <a:gd name="connsiteX5" fmla="*/ 115774 w 132313"/>
                <a:gd name="connsiteY5" fmla="*/ 16539 h 165391"/>
                <a:gd name="connsiteX6" fmla="*/ 115774 w 132313"/>
                <a:gd name="connsiteY6" fmla="*/ 148852 h 165391"/>
                <a:gd name="connsiteX7" fmla="*/ 16539 w 132313"/>
                <a:gd name="connsiteY7" fmla="*/ 148852 h 16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313" h="165391">
                  <a:moveTo>
                    <a:pt x="0" y="165391"/>
                  </a:moveTo>
                  <a:lnTo>
                    <a:pt x="132313" y="165391"/>
                  </a:lnTo>
                  <a:lnTo>
                    <a:pt x="132313" y="0"/>
                  </a:lnTo>
                  <a:lnTo>
                    <a:pt x="0" y="0"/>
                  </a:lnTo>
                  <a:close/>
                  <a:moveTo>
                    <a:pt x="16539" y="16539"/>
                  </a:moveTo>
                  <a:lnTo>
                    <a:pt x="115774" y="16539"/>
                  </a:lnTo>
                  <a:lnTo>
                    <a:pt x="115774" y="148852"/>
                  </a:lnTo>
                  <a:lnTo>
                    <a:pt x="16539" y="148852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EC158588-470D-4741-9E74-36C0CF9883FD}"/>
                </a:ext>
              </a:extLst>
            </p:cNvPr>
            <p:cNvSpPr/>
            <p:nvPr/>
          </p:nvSpPr>
          <p:spPr>
            <a:xfrm>
              <a:off x="8045224" y="4279528"/>
              <a:ext cx="270497" cy="270472"/>
            </a:xfrm>
            <a:custGeom>
              <a:avLst/>
              <a:gdLst>
                <a:gd name="connsiteX0" fmla="*/ 11693 w 270497"/>
                <a:gd name="connsiteY0" fmla="*/ 270473 h 270472"/>
                <a:gd name="connsiteX1" fmla="*/ 253818 w 270497"/>
                <a:gd name="connsiteY1" fmla="*/ 28348 h 270472"/>
                <a:gd name="connsiteX2" fmla="*/ 253935 w 270497"/>
                <a:gd name="connsiteY2" fmla="*/ 28349 h 270472"/>
                <a:gd name="connsiteX3" fmla="*/ 253959 w 270497"/>
                <a:gd name="connsiteY3" fmla="*/ 28406 h 270472"/>
                <a:gd name="connsiteX4" fmla="*/ 253959 w 270497"/>
                <a:gd name="connsiteY4" fmla="*/ 107504 h 270472"/>
                <a:gd name="connsiteX5" fmla="*/ 270498 w 270497"/>
                <a:gd name="connsiteY5" fmla="*/ 107504 h 270472"/>
                <a:gd name="connsiteX6" fmla="*/ 270498 w 270497"/>
                <a:gd name="connsiteY6" fmla="*/ 0 h 270472"/>
                <a:gd name="connsiteX7" fmla="*/ 163217 w 270497"/>
                <a:gd name="connsiteY7" fmla="*/ 0 h 270472"/>
                <a:gd name="connsiteX8" fmla="*/ 163217 w 270497"/>
                <a:gd name="connsiteY8" fmla="*/ 16539 h 270472"/>
                <a:gd name="connsiteX9" fmla="*/ 242042 w 270497"/>
                <a:gd name="connsiteY9" fmla="*/ 16539 h 270472"/>
                <a:gd name="connsiteX10" fmla="*/ 242124 w 270497"/>
                <a:gd name="connsiteY10" fmla="*/ 16623 h 270472"/>
                <a:gd name="connsiteX11" fmla="*/ 242100 w 270497"/>
                <a:gd name="connsiteY11" fmla="*/ 16680 h 270472"/>
                <a:gd name="connsiteX12" fmla="*/ 0 w 270497"/>
                <a:gd name="connsiteY12" fmla="*/ 258780 h 270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497" h="270472">
                  <a:moveTo>
                    <a:pt x="11693" y="270473"/>
                  </a:moveTo>
                  <a:lnTo>
                    <a:pt x="253818" y="28348"/>
                  </a:lnTo>
                  <a:cubicBezTo>
                    <a:pt x="253850" y="28316"/>
                    <a:pt x="253903" y="28317"/>
                    <a:pt x="253935" y="28349"/>
                  </a:cubicBezTo>
                  <a:cubicBezTo>
                    <a:pt x="253949" y="28365"/>
                    <a:pt x="253959" y="28384"/>
                    <a:pt x="253959" y="28406"/>
                  </a:cubicBezTo>
                  <a:lnTo>
                    <a:pt x="253959" y="107504"/>
                  </a:lnTo>
                  <a:lnTo>
                    <a:pt x="270498" y="107504"/>
                  </a:lnTo>
                  <a:lnTo>
                    <a:pt x="270498" y="0"/>
                  </a:lnTo>
                  <a:lnTo>
                    <a:pt x="163217" y="0"/>
                  </a:lnTo>
                  <a:lnTo>
                    <a:pt x="163217" y="16539"/>
                  </a:lnTo>
                  <a:lnTo>
                    <a:pt x="242042" y="16539"/>
                  </a:lnTo>
                  <a:cubicBezTo>
                    <a:pt x="242088" y="16540"/>
                    <a:pt x="242124" y="16577"/>
                    <a:pt x="242124" y="16623"/>
                  </a:cubicBezTo>
                  <a:cubicBezTo>
                    <a:pt x="242123" y="16644"/>
                    <a:pt x="242115" y="16665"/>
                    <a:pt x="242100" y="16680"/>
                  </a:cubicBezTo>
                  <a:lnTo>
                    <a:pt x="0" y="2587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" name="Graphic 113" descr="Customer review outline">
            <a:extLst>
              <a:ext uri="{FF2B5EF4-FFF2-40B4-BE49-F238E27FC236}">
                <a16:creationId xmlns:a16="http://schemas.microsoft.com/office/drawing/2014/main" id="{25371215-6701-4E91-98AC-5D19FCACA36A}"/>
              </a:ext>
            </a:extLst>
          </p:cNvPr>
          <p:cNvGrpSpPr/>
          <p:nvPr/>
        </p:nvGrpSpPr>
        <p:grpSpPr>
          <a:xfrm>
            <a:off x="5665055" y="4157685"/>
            <a:ext cx="793879" cy="793879"/>
            <a:chOff x="5665055" y="4157685"/>
            <a:chExt cx="793879" cy="793879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000521CF-1220-4F90-AFE9-D14DE246DD8E}"/>
                </a:ext>
              </a:extLst>
            </p:cNvPr>
            <p:cNvSpPr/>
            <p:nvPr/>
          </p:nvSpPr>
          <p:spPr>
            <a:xfrm>
              <a:off x="5764289" y="4223841"/>
              <a:ext cx="603678" cy="297704"/>
            </a:xfrm>
            <a:custGeom>
              <a:avLst/>
              <a:gdLst>
                <a:gd name="connsiteX0" fmla="*/ 33078 w 603678"/>
                <a:gd name="connsiteY0" fmla="*/ 239818 h 297704"/>
                <a:gd name="connsiteX1" fmla="*/ 157122 w 603678"/>
                <a:gd name="connsiteY1" fmla="*/ 239818 h 297704"/>
                <a:gd name="connsiteX2" fmla="*/ 157122 w 603678"/>
                <a:gd name="connsiteY2" fmla="*/ 297705 h 297704"/>
                <a:gd name="connsiteX3" fmla="*/ 215009 w 603678"/>
                <a:gd name="connsiteY3" fmla="*/ 239818 h 297704"/>
                <a:gd name="connsiteX4" fmla="*/ 264626 w 603678"/>
                <a:gd name="connsiteY4" fmla="*/ 239818 h 297704"/>
                <a:gd name="connsiteX5" fmla="*/ 297705 w 603678"/>
                <a:gd name="connsiteY5" fmla="*/ 297705 h 297704"/>
                <a:gd name="connsiteX6" fmla="*/ 330783 w 603678"/>
                <a:gd name="connsiteY6" fmla="*/ 239818 h 297704"/>
                <a:gd name="connsiteX7" fmla="*/ 380400 w 603678"/>
                <a:gd name="connsiteY7" fmla="*/ 239818 h 297704"/>
                <a:gd name="connsiteX8" fmla="*/ 438287 w 603678"/>
                <a:gd name="connsiteY8" fmla="*/ 297705 h 297704"/>
                <a:gd name="connsiteX9" fmla="*/ 438287 w 603678"/>
                <a:gd name="connsiteY9" fmla="*/ 239818 h 297704"/>
                <a:gd name="connsiteX10" fmla="*/ 570601 w 603678"/>
                <a:gd name="connsiteY10" fmla="*/ 239818 h 297704"/>
                <a:gd name="connsiteX11" fmla="*/ 603679 w 603678"/>
                <a:gd name="connsiteY11" fmla="*/ 206739 h 297704"/>
                <a:gd name="connsiteX12" fmla="*/ 603679 w 603678"/>
                <a:gd name="connsiteY12" fmla="*/ 33078 h 297704"/>
                <a:gd name="connsiteX13" fmla="*/ 570601 w 603678"/>
                <a:gd name="connsiteY13" fmla="*/ 0 h 297704"/>
                <a:gd name="connsiteX14" fmla="*/ 33078 w 603678"/>
                <a:gd name="connsiteY14" fmla="*/ 0 h 297704"/>
                <a:gd name="connsiteX15" fmla="*/ 0 w 603678"/>
                <a:gd name="connsiteY15" fmla="*/ 33078 h 297704"/>
                <a:gd name="connsiteX16" fmla="*/ 0 w 603678"/>
                <a:gd name="connsiteY16" fmla="*/ 206739 h 297704"/>
                <a:gd name="connsiteX17" fmla="*/ 33078 w 603678"/>
                <a:gd name="connsiteY17" fmla="*/ 239818 h 297704"/>
                <a:gd name="connsiteX18" fmla="*/ 16539 w 603678"/>
                <a:gd name="connsiteY18" fmla="*/ 33078 h 297704"/>
                <a:gd name="connsiteX19" fmla="*/ 33078 w 603678"/>
                <a:gd name="connsiteY19" fmla="*/ 16539 h 297704"/>
                <a:gd name="connsiteX20" fmla="*/ 570601 w 603678"/>
                <a:gd name="connsiteY20" fmla="*/ 16539 h 297704"/>
                <a:gd name="connsiteX21" fmla="*/ 587140 w 603678"/>
                <a:gd name="connsiteY21" fmla="*/ 33078 h 297704"/>
                <a:gd name="connsiteX22" fmla="*/ 587140 w 603678"/>
                <a:gd name="connsiteY22" fmla="*/ 206739 h 297704"/>
                <a:gd name="connsiteX23" fmla="*/ 570601 w 603678"/>
                <a:gd name="connsiteY23" fmla="*/ 223278 h 297704"/>
                <a:gd name="connsiteX24" fmla="*/ 421748 w 603678"/>
                <a:gd name="connsiteY24" fmla="*/ 223278 h 297704"/>
                <a:gd name="connsiteX25" fmla="*/ 421748 w 603678"/>
                <a:gd name="connsiteY25" fmla="*/ 257779 h 297704"/>
                <a:gd name="connsiteX26" fmla="*/ 392094 w 603678"/>
                <a:gd name="connsiteY26" fmla="*/ 228124 h 297704"/>
                <a:gd name="connsiteX27" fmla="*/ 387248 w 603678"/>
                <a:gd name="connsiteY27" fmla="*/ 223278 h 297704"/>
                <a:gd name="connsiteX28" fmla="*/ 321182 w 603678"/>
                <a:gd name="connsiteY28" fmla="*/ 223278 h 297704"/>
                <a:gd name="connsiteX29" fmla="*/ 316427 w 603678"/>
                <a:gd name="connsiteY29" fmla="*/ 231614 h 297704"/>
                <a:gd name="connsiteX30" fmla="*/ 297705 w 603678"/>
                <a:gd name="connsiteY30" fmla="*/ 264370 h 297704"/>
                <a:gd name="connsiteX31" fmla="*/ 278991 w 603678"/>
                <a:gd name="connsiteY31" fmla="*/ 231614 h 297704"/>
                <a:gd name="connsiteX32" fmla="*/ 274227 w 603678"/>
                <a:gd name="connsiteY32" fmla="*/ 223278 h 297704"/>
                <a:gd name="connsiteX33" fmla="*/ 208162 w 603678"/>
                <a:gd name="connsiteY33" fmla="*/ 223278 h 297704"/>
                <a:gd name="connsiteX34" fmla="*/ 203316 w 603678"/>
                <a:gd name="connsiteY34" fmla="*/ 228124 h 297704"/>
                <a:gd name="connsiteX35" fmla="*/ 173661 w 603678"/>
                <a:gd name="connsiteY35" fmla="*/ 257779 h 297704"/>
                <a:gd name="connsiteX36" fmla="*/ 173661 w 603678"/>
                <a:gd name="connsiteY36" fmla="*/ 223278 h 297704"/>
                <a:gd name="connsiteX37" fmla="*/ 33078 w 603678"/>
                <a:gd name="connsiteY37" fmla="*/ 223278 h 297704"/>
                <a:gd name="connsiteX38" fmla="*/ 16539 w 603678"/>
                <a:gd name="connsiteY38" fmla="*/ 206739 h 29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03678" h="297704">
                  <a:moveTo>
                    <a:pt x="33078" y="239818"/>
                  </a:moveTo>
                  <a:lnTo>
                    <a:pt x="157122" y="239818"/>
                  </a:lnTo>
                  <a:lnTo>
                    <a:pt x="157122" y="297705"/>
                  </a:lnTo>
                  <a:lnTo>
                    <a:pt x="215009" y="239818"/>
                  </a:lnTo>
                  <a:lnTo>
                    <a:pt x="264626" y="239818"/>
                  </a:lnTo>
                  <a:lnTo>
                    <a:pt x="297705" y="297705"/>
                  </a:lnTo>
                  <a:lnTo>
                    <a:pt x="330783" y="239818"/>
                  </a:lnTo>
                  <a:lnTo>
                    <a:pt x="380400" y="239818"/>
                  </a:lnTo>
                  <a:lnTo>
                    <a:pt x="438287" y="297705"/>
                  </a:lnTo>
                  <a:lnTo>
                    <a:pt x="438287" y="239818"/>
                  </a:lnTo>
                  <a:lnTo>
                    <a:pt x="570601" y="239818"/>
                  </a:lnTo>
                  <a:cubicBezTo>
                    <a:pt x="588869" y="239818"/>
                    <a:pt x="603679" y="225008"/>
                    <a:pt x="603679" y="206739"/>
                  </a:cubicBezTo>
                  <a:lnTo>
                    <a:pt x="603679" y="33078"/>
                  </a:lnTo>
                  <a:cubicBezTo>
                    <a:pt x="603679" y="14810"/>
                    <a:pt x="588869" y="0"/>
                    <a:pt x="570601" y="0"/>
                  </a:cubicBezTo>
                  <a:lnTo>
                    <a:pt x="33078" y="0"/>
                  </a:lnTo>
                  <a:cubicBezTo>
                    <a:pt x="14810" y="0"/>
                    <a:pt x="0" y="14810"/>
                    <a:pt x="0" y="33078"/>
                  </a:cubicBezTo>
                  <a:lnTo>
                    <a:pt x="0" y="206739"/>
                  </a:lnTo>
                  <a:cubicBezTo>
                    <a:pt x="0" y="225008"/>
                    <a:pt x="14810" y="239818"/>
                    <a:pt x="33078" y="239818"/>
                  </a:cubicBezTo>
                  <a:close/>
                  <a:moveTo>
                    <a:pt x="16539" y="33078"/>
                  </a:moveTo>
                  <a:cubicBezTo>
                    <a:pt x="16539" y="23944"/>
                    <a:pt x="23944" y="16539"/>
                    <a:pt x="33078" y="16539"/>
                  </a:cubicBezTo>
                  <a:lnTo>
                    <a:pt x="570601" y="16539"/>
                  </a:lnTo>
                  <a:cubicBezTo>
                    <a:pt x="579735" y="16539"/>
                    <a:pt x="587140" y="23944"/>
                    <a:pt x="587140" y="33078"/>
                  </a:cubicBezTo>
                  <a:lnTo>
                    <a:pt x="587140" y="206739"/>
                  </a:lnTo>
                  <a:cubicBezTo>
                    <a:pt x="587140" y="215874"/>
                    <a:pt x="579735" y="223278"/>
                    <a:pt x="570601" y="223278"/>
                  </a:cubicBezTo>
                  <a:lnTo>
                    <a:pt x="421748" y="223278"/>
                  </a:lnTo>
                  <a:lnTo>
                    <a:pt x="421748" y="257779"/>
                  </a:lnTo>
                  <a:lnTo>
                    <a:pt x="392094" y="228124"/>
                  </a:lnTo>
                  <a:lnTo>
                    <a:pt x="387248" y="223278"/>
                  </a:lnTo>
                  <a:lnTo>
                    <a:pt x="321182" y="223278"/>
                  </a:lnTo>
                  <a:lnTo>
                    <a:pt x="316427" y="231614"/>
                  </a:lnTo>
                  <a:lnTo>
                    <a:pt x="297705" y="264370"/>
                  </a:lnTo>
                  <a:lnTo>
                    <a:pt x="278991" y="231614"/>
                  </a:lnTo>
                  <a:lnTo>
                    <a:pt x="274227" y="223278"/>
                  </a:lnTo>
                  <a:lnTo>
                    <a:pt x="208162" y="223278"/>
                  </a:lnTo>
                  <a:lnTo>
                    <a:pt x="203316" y="228124"/>
                  </a:lnTo>
                  <a:lnTo>
                    <a:pt x="173661" y="257779"/>
                  </a:lnTo>
                  <a:lnTo>
                    <a:pt x="173661" y="223278"/>
                  </a:lnTo>
                  <a:lnTo>
                    <a:pt x="33078" y="223278"/>
                  </a:lnTo>
                  <a:cubicBezTo>
                    <a:pt x="23944" y="223278"/>
                    <a:pt x="16539" y="215874"/>
                    <a:pt x="16539" y="2067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C3AE093-D413-4F7A-91A9-53785C6C1FE0}"/>
                </a:ext>
              </a:extLst>
            </p:cNvPr>
            <p:cNvSpPr/>
            <p:nvPr/>
          </p:nvSpPr>
          <p:spPr>
            <a:xfrm>
              <a:off x="5846985" y="4298267"/>
              <a:ext cx="388669" cy="16539"/>
            </a:xfrm>
            <a:custGeom>
              <a:avLst/>
              <a:gdLst>
                <a:gd name="connsiteX0" fmla="*/ 0 w 388669"/>
                <a:gd name="connsiteY0" fmla="*/ 0 h 16539"/>
                <a:gd name="connsiteX1" fmla="*/ 388670 w 388669"/>
                <a:gd name="connsiteY1" fmla="*/ 0 h 16539"/>
                <a:gd name="connsiteX2" fmla="*/ 388670 w 388669"/>
                <a:gd name="connsiteY2" fmla="*/ 16539 h 16539"/>
                <a:gd name="connsiteX3" fmla="*/ 0 w 388669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669" h="16539">
                  <a:moveTo>
                    <a:pt x="0" y="0"/>
                  </a:moveTo>
                  <a:lnTo>
                    <a:pt x="388670" y="0"/>
                  </a:lnTo>
                  <a:lnTo>
                    <a:pt x="388670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732F80B-0597-4295-B396-7554720F060B}"/>
                </a:ext>
              </a:extLst>
            </p:cNvPr>
            <p:cNvSpPr/>
            <p:nvPr/>
          </p:nvSpPr>
          <p:spPr>
            <a:xfrm>
              <a:off x="5846985" y="4339615"/>
              <a:ext cx="438287" cy="16539"/>
            </a:xfrm>
            <a:custGeom>
              <a:avLst/>
              <a:gdLst>
                <a:gd name="connsiteX0" fmla="*/ 0 w 438287"/>
                <a:gd name="connsiteY0" fmla="*/ 0 h 16539"/>
                <a:gd name="connsiteX1" fmla="*/ 438287 w 438287"/>
                <a:gd name="connsiteY1" fmla="*/ 0 h 16539"/>
                <a:gd name="connsiteX2" fmla="*/ 438287 w 438287"/>
                <a:gd name="connsiteY2" fmla="*/ 16539 h 16539"/>
                <a:gd name="connsiteX3" fmla="*/ 0 w 438287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287" h="16539">
                  <a:moveTo>
                    <a:pt x="0" y="0"/>
                  </a:moveTo>
                  <a:lnTo>
                    <a:pt x="438287" y="0"/>
                  </a:lnTo>
                  <a:lnTo>
                    <a:pt x="438287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5A72E7E-967F-4841-AFAC-8D258634DE08}"/>
                </a:ext>
              </a:extLst>
            </p:cNvPr>
            <p:cNvSpPr/>
            <p:nvPr/>
          </p:nvSpPr>
          <p:spPr>
            <a:xfrm>
              <a:off x="5846985" y="4380963"/>
              <a:ext cx="305974" cy="16539"/>
            </a:xfrm>
            <a:custGeom>
              <a:avLst/>
              <a:gdLst>
                <a:gd name="connsiteX0" fmla="*/ 0 w 305974"/>
                <a:gd name="connsiteY0" fmla="*/ 0 h 16539"/>
                <a:gd name="connsiteX1" fmla="*/ 305974 w 305974"/>
                <a:gd name="connsiteY1" fmla="*/ 0 h 16539"/>
                <a:gd name="connsiteX2" fmla="*/ 305974 w 305974"/>
                <a:gd name="connsiteY2" fmla="*/ 16539 h 16539"/>
                <a:gd name="connsiteX3" fmla="*/ 0 w 305974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974" h="16539">
                  <a:moveTo>
                    <a:pt x="0" y="0"/>
                  </a:moveTo>
                  <a:lnTo>
                    <a:pt x="305974" y="0"/>
                  </a:lnTo>
                  <a:lnTo>
                    <a:pt x="305974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733EBFA-F1AB-40AA-B4B7-73AF153BD218}"/>
                </a:ext>
              </a:extLst>
            </p:cNvPr>
            <p:cNvSpPr/>
            <p:nvPr/>
          </p:nvSpPr>
          <p:spPr>
            <a:xfrm>
              <a:off x="6179935" y="4562894"/>
              <a:ext cx="127979" cy="127979"/>
            </a:xfrm>
            <a:custGeom>
              <a:avLst/>
              <a:gdLst>
                <a:gd name="connsiteX0" fmla="*/ 0 w 127979"/>
                <a:gd name="connsiteY0" fmla="*/ 64007 h 127979"/>
                <a:gd name="connsiteX1" fmla="*/ 64006 w 127979"/>
                <a:gd name="connsiteY1" fmla="*/ 127980 h 127979"/>
                <a:gd name="connsiteX2" fmla="*/ 127980 w 127979"/>
                <a:gd name="connsiteY2" fmla="*/ 63973 h 127979"/>
                <a:gd name="connsiteX3" fmla="*/ 63990 w 127979"/>
                <a:gd name="connsiteY3" fmla="*/ 0 h 127979"/>
                <a:gd name="connsiteX4" fmla="*/ 0 w 127979"/>
                <a:gd name="connsiteY4" fmla="*/ 64007 h 127979"/>
                <a:gd name="connsiteX5" fmla="*/ 111441 w 127979"/>
                <a:gd name="connsiteY5" fmla="*/ 64007 h 127979"/>
                <a:gd name="connsiteX6" fmla="*/ 63973 w 127979"/>
                <a:gd name="connsiteY6" fmla="*/ 111441 h 127979"/>
                <a:gd name="connsiteX7" fmla="*/ 16539 w 127979"/>
                <a:gd name="connsiteY7" fmla="*/ 63973 h 127979"/>
                <a:gd name="connsiteX8" fmla="*/ 63990 w 127979"/>
                <a:gd name="connsiteY8" fmla="*/ 16539 h 127979"/>
                <a:gd name="connsiteX9" fmla="*/ 111441 w 127979"/>
                <a:gd name="connsiteY9" fmla="*/ 64007 h 12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979" h="127979">
                  <a:moveTo>
                    <a:pt x="0" y="64007"/>
                  </a:moveTo>
                  <a:cubicBezTo>
                    <a:pt x="9" y="99347"/>
                    <a:pt x="28666" y="127989"/>
                    <a:pt x="64006" y="127980"/>
                  </a:cubicBezTo>
                  <a:cubicBezTo>
                    <a:pt x="99347" y="127971"/>
                    <a:pt x="127989" y="99314"/>
                    <a:pt x="127980" y="63973"/>
                  </a:cubicBezTo>
                  <a:cubicBezTo>
                    <a:pt x="127971" y="28639"/>
                    <a:pt x="99324" y="0"/>
                    <a:pt x="63990" y="0"/>
                  </a:cubicBezTo>
                  <a:cubicBezTo>
                    <a:pt x="28645" y="5"/>
                    <a:pt x="-5" y="28662"/>
                    <a:pt x="0" y="64007"/>
                  </a:cubicBezTo>
                  <a:close/>
                  <a:moveTo>
                    <a:pt x="111441" y="64007"/>
                  </a:moveTo>
                  <a:cubicBezTo>
                    <a:pt x="111432" y="90213"/>
                    <a:pt x="90180" y="111450"/>
                    <a:pt x="63973" y="111441"/>
                  </a:cubicBezTo>
                  <a:cubicBezTo>
                    <a:pt x="37767" y="111432"/>
                    <a:pt x="16530" y="90180"/>
                    <a:pt x="16539" y="63973"/>
                  </a:cubicBezTo>
                  <a:cubicBezTo>
                    <a:pt x="16548" y="37774"/>
                    <a:pt x="37790" y="16539"/>
                    <a:pt x="63990" y="16539"/>
                  </a:cubicBezTo>
                  <a:cubicBezTo>
                    <a:pt x="90190" y="16571"/>
                    <a:pt x="111418" y="37807"/>
                    <a:pt x="111441" y="64007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75C3A5D-6B3E-4D2E-8265-47515F43AFEE}"/>
                </a:ext>
              </a:extLst>
            </p:cNvPr>
            <p:cNvSpPr/>
            <p:nvPr/>
          </p:nvSpPr>
          <p:spPr>
            <a:xfrm>
              <a:off x="5832613" y="4564589"/>
              <a:ext cx="127979" cy="127979"/>
            </a:xfrm>
            <a:custGeom>
              <a:avLst/>
              <a:gdLst>
                <a:gd name="connsiteX0" fmla="*/ 0 w 127979"/>
                <a:gd name="connsiteY0" fmla="*/ 64006 h 127979"/>
                <a:gd name="connsiteX1" fmla="*/ 64007 w 127979"/>
                <a:gd name="connsiteY1" fmla="*/ 127980 h 127979"/>
                <a:gd name="connsiteX2" fmla="*/ 127980 w 127979"/>
                <a:gd name="connsiteY2" fmla="*/ 63973 h 127979"/>
                <a:gd name="connsiteX3" fmla="*/ 63990 w 127979"/>
                <a:gd name="connsiteY3" fmla="*/ 0 h 127979"/>
                <a:gd name="connsiteX4" fmla="*/ 0 w 127979"/>
                <a:gd name="connsiteY4" fmla="*/ 64006 h 127979"/>
                <a:gd name="connsiteX5" fmla="*/ 111441 w 127979"/>
                <a:gd name="connsiteY5" fmla="*/ 64006 h 127979"/>
                <a:gd name="connsiteX6" fmla="*/ 63973 w 127979"/>
                <a:gd name="connsiteY6" fmla="*/ 111441 h 127979"/>
                <a:gd name="connsiteX7" fmla="*/ 16539 w 127979"/>
                <a:gd name="connsiteY7" fmla="*/ 63973 h 127979"/>
                <a:gd name="connsiteX8" fmla="*/ 63990 w 127979"/>
                <a:gd name="connsiteY8" fmla="*/ 16539 h 127979"/>
                <a:gd name="connsiteX9" fmla="*/ 111441 w 127979"/>
                <a:gd name="connsiteY9" fmla="*/ 64006 h 12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979" h="127979">
                  <a:moveTo>
                    <a:pt x="0" y="64006"/>
                  </a:moveTo>
                  <a:cubicBezTo>
                    <a:pt x="9" y="99347"/>
                    <a:pt x="28666" y="127989"/>
                    <a:pt x="64007" y="127980"/>
                  </a:cubicBezTo>
                  <a:cubicBezTo>
                    <a:pt x="99347" y="127971"/>
                    <a:pt x="127989" y="99314"/>
                    <a:pt x="127980" y="63973"/>
                  </a:cubicBezTo>
                  <a:cubicBezTo>
                    <a:pt x="127971" y="28639"/>
                    <a:pt x="99324" y="0"/>
                    <a:pt x="63990" y="0"/>
                  </a:cubicBezTo>
                  <a:cubicBezTo>
                    <a:pt x="28645" y="5"/>
                    <a:pt x="-5" y="28661"/>
                    <a:pt x="0" y="64006"/>
                  </a:cubicBezTo>
                  <a:close/>
                  <a:moveTo>
                    <a:pt x="111441" y="64006"/>
                  </a:moveTo>
                  <a:cubicBezTo>
                    <a:pt x="111432" y="90213"/>
                    <a:pt x="90180" y="111450"/>
                    <a:pt x="63973" y="111441"/>
                  </a:cubicBezTo>
                  <a:cubicBezTo>
                    <a:pt x="37767" y="111432"/>
                    <a:pt x="16530" y="90180"/>
                    <a:pt x="16539" y="63973"/>
                  </a:cubicBezTo>
                  <a:cubicBezTo>
                    <a:pt x="16548" y="37774"/>
                    <a:pt x="37790" y="16539"/>
                    <a:pt x="63990" y="16539"/>
                  </a:cubicBezTo>
                  <a:cubicBezTo>
                    <a:pt x="90188" y="16576"/>
                    <a:pt x="111413" y="37808"/>
                    <a:pt x="111441" y="6400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9C3B20C-DD71-45A0-868F-A952666168E8}"/>
                </a:ext>
              </a:extLst>
            </p:cNvPr>
            <p:cNvSpPr/>
            <p:nvPr/>
          </p:nvSpPr>
          <p:spPr>
            <a:xfrm>
              <a:off x="6123544" y="4702583"/>
              <a:ext cx="252693" cy="123233"/>
            </a:xfrm>
            <a:custGeom>
              <a:avLst/>
              <a:gdLst>
                <a:gd name="connsiteX0" fmla="*/ 237254 w 252693"/>
                <a:gd name="connsiteY0" fmla="*/ 39090 h 123233"/>
                <a:gd name="connsiteX1" fmla="*/ 173926 w 252693"/>
                <a:gd name="connsiteY1" fmla="*/ 8112 h 123233"/>
                <a:gd name="connsiteX2" fmla="*/ 120380 w 252693"/>
                <a:gd name="connsiteY2" fmla="*/ 0 h 123233"/>
                <a:gd name="connsiteX3" fmla="*/ 66942 w 252693"/>
                <a:gd name="connsiteY3" fmla="*/ 8079 h 123233"/>
                <a:gd name="connsiteX4" fmla="*/ 3572 w 252693"/>
                <a:gd name="connsiteY4" fmla="*/ 39032 h 123233"/>
                <a:gd name="connsiteX5" fmla="*/ 0 w 252693"/>
                <a:gd name="connsiteY5" fmla="*/ 42258 h 123233"/>
                <a:gd name="connsiteX6" fmla="*/ 5011 w 252693"/>
                <a:gd name="connsiteY6" fmla="*/ 43581 h 123233"/>
                <a:gd name="connsiteX7" fmla="*/ 19574 w 252693"/>
                <a:gd name="connsiteY7" fmla="*/ 48261 h 123233"/>
                <a:gd name="connsiteX8" fmla="*/ 71391 w 252693"/>
                <a:gd name="connsiteY8" fmla="*/ 24048 h 123233"/>
                <a:gd name="connsiteX9" fmla="*/ 120380 w 252693"/>
                <a:gd name="connsiteY9" fmla="*/ 16605 h 123233"/>
                <a:gd name="connsiteX10" fmla="*/ 169278 w 252693"/>
                <a:gd name="connsiteY10" fmla="*/ 24048 h 123233"/>
                <a:gd name="connsiteX11" fmla="*/ 226851 w 252693"/>
                <a:gd name="connsiteY11" fmla="*/ 52016 h 123233"/>
                <a:gd name="connsiteX12" fmla="*/ 236154 w 252693"/>
                <a:gd name="connsiteY12" fmla="*/ 70308 h 123233"/>
                <a:gd name="connsiteX13" fmla="*/ 236154 w 252693"/>
                <a:gd name="connsiteY13" fmla="*/ 123233 h 123233"/>
                <a:gd name="connsiteX14" fmla="*/ 252693 w 252693"/>
                <a:gd name="connsiteY14" fmla="*/ 123233 h 123233"/>
                <a:gd name="connsiteX15" fmla="*/ 252693 w 252693"/>
                <a:gd name="connsiteY15" fmla="*/ 70308 h 123233"/>
                <a:gd name="connsiteX16" fmla="*/ 237254 w 252693"/>
                <a:gd name="connsiteY16" fmla="*/ 39090 h 12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2693" h="123233">
                  <a:moveTo>
                    <a:pt x="237254" y="39090"/>
                  </a:moveTo>
                  <a:cubicBezTo>
                    <a:pt x="218455" y="24590"/>
                    <a:pt x="196912" y="14053"/>
                    <a:pt x="173926" y="8112"/>
                  </a:cubicBezTo>
                  <a:cubicBezTo>
                    <a:pt x="156576" y="2778"/>
                    <a:pt x="138532" y="44"/>
                    <a:pt x="120380" y="0"/>
                  </a:cubicBezTo>
                  <a:cubicBezTo>
                    <a:pt x="102286" y="294"/>
                    <a:pt x="84314" y="3011"/>
                    <a:pt x="66942" y="8079"/>
                  </a:cubicBezTo>
                  <a:cubicBezTo>
                    <a:pt x="44200" y="14687"/>
                    <a:pt x="22764" y="25157"/>
                    <a:pt x="3572" y="39032"/>
                  </a:cubicBezTo>
                  <a:cubicBezTo>
                    <a:pt x="2322" y="40040"/>
                    <a:pt x="1130" y="41116"/>
                    <a:pt x="0" y="42258"/>
                  </a:cubicBezTo>
                  <a:cubicBezTo>
                    <a:pt x="1654" y="42721"/>
                    <a:pt x="3308" y="43084"/>
                    <a:pt x="5011" y="43581"/>
                  </a:cubicBezTo>
                  <a:cubicBezTo>
                    <a:pt x="10039" y="45011"/>
                    <a:pt x="14852" y="46599"/>
                    <a:pt x="19574" y="48261"/>
                  </a:cubicBezTo>
                  <a:cubicBezTo>
                    <a:pt x="35541" y="37649"/>
                    <a:pt x="53007" y="29487"/>
                    <a:pt x="71391" y="24048"/>
                  </a:cubicBezTo>
                  <a:cubicBezTo>
                    <a:pt x="87318" y="19401"/>
                    <a:pt x="103792" y="16898"/>
                    <a:pt x="120380" y="16605"/>
                  </a:cubicBezTo>
                  <a:cubicBezTo>
                    <a:pt x="136958" y="16654"/>
                    <a:pt x="153437" y="19162"/>
                    <a:pt x="169278" y="24048"/>
                  </a:cubicBezTo>
                  <a:cubicBezTo>
                    <a:pt x="190161" y="29389"/>
                    <a:pt x="209744" y="38903"/>
                    <a:pt x="226851" y="52016"/>
                  </a:cubicBezTo>
                  <a:cubicBezTo>
                    <a:pt x="232536" y="56411"/>
                    <a:pt x="235951" y="63125"/>
                    <a:pt x="236154" y="70308"/>
                  </a:cubicBezTo>
                  <a:lnTo>
                    <a:pt x="236154" y="123233"/>
                  </a:lnTo>
                  <a:lnTo>
                    <a:pt x="252693" y="123233"/>
                  </a:lnTo>
                  <a:lnTo>
                    <a:pt x="252693" y="70308"/>
                  </a:lnTo>
                  <a:cubicBezTo>
                    <a:pt x="252496" y="58111"/>
                    <a:pt x="246828" y="46649"/>
                    <a:pt x="237254" y="39090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A656C4A8-95E3-48ED-90CF-CF8E8CE54217}"/>
                </a:ext>
              </a:extLst>
            </p:cNvPr>
            <p:cNvSpPr/>
            <p:nvPr/>
          </p:nvSpPr>
          <p:spPr>
            <a:xfrm>
              <a:off x="5764289" y="4704303"/>
              <a:ext cx="251304" cy="123216"/>
            </a:xfrm>
            <a:custGeom>
              <a:avLst/>
              <a:gdLst>
                <a:gd name="connsiteX0" fmla="*/ 232028 w 251304"/>
                <a:gd name="connsiteY0" fmla="*/ 47137 h 123216"/>
                <a:gd name="connsiteX1" fmla="*/ 247996 w 251304"/>
                <a:gd name="connsiteY1" fmla="*/ 41811 h 123216"/>
                <a:gd name="connsiteX2" fmla="*/ 251304 w 251304"/>
                <a:gd name="connsiteY2" fmla="*/ 40984 h 123216"/>
                <a:gd name="connsiteX3" fmla="*/ 249195 w 251304"/>
                <a:gd name="connsiteY3" fmla="*/ 39099 h 123216"/>
                <a:gd name="connsiteX4" fmla="*/ 185867 w 251304"/>
                <a:gd name="connsiteY4" fmla="*/ 8104 h 123216"/>
                <a:gd name="connsiteX5" fmla="*/ 132313 w 251304"/>
                <a:gd name="connsiteY5" fmla="*/ 0 h 123216"/>
                <a:gd name="connsiteX6" fmla="*/ 78875 w 251304"/>
                <a:gd name="connsiteY6" fmla="*/ 8071 h 123216"/>
                <a:gd name="connsiteX7" fmla="*/ 15505 w 251304"/>
                <a:gd name="connsiteY7" fmla="*/ 39032 h 123216"/>
                <a:gd name="connsiteX8" fmla="*/ 0 w 251304"/>
                <a:gd name="connsiteY8" fmla="*/ 70291 h 123216"/>
                <a:gd name="connsiteX9" fmla="*/ 0 w 251304"/>
                <a:gd name="connsiteY9" fmla="*/ 123217 h 123216"/>
                <a:gd name="connsiteX10" fmla="*/ 16539 w 251304"/>
                <a:gd name="connsiteY10" fmla="*/ 123217 h 123216"/>
                <a:gd name="connsiteX11" fmla="*/ 16539 w 251304"/>
                <a:gd name="connsiteY11" fmla="*/ 70291 h 123216"/>
                <a:gd name="connsiteX12" fmla="*/ 25536 w 251304"/>
                <a:gd name="connsiteY12" fmla="*/ 52164 h 123216"/>
                <a:gd name="connsiteX13" fmla="*/ 83324 w 251304"/>
                <a:gd name="connsiteY13" fmla="*/ 23982 h 123216"/>
                <a:gd name="connsiteX14" fmla="*/ 132313 w 251304"/>
                <a:gd name="connsiteY14" fmla="*/ 16539 h 123216"/>
                <a:gd name="connsiteX15" fmla="*/ 181211 w 251304"/>
                <a:gd name="connsiteY15" fmla="*/ 23982 h 123216"/>
                <a:gd name="connsiteX16" fmla="*/ 232028 w 251304"/>
                <a:gd name="connsiteY16" fmla="*/ 47137 h 12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1304" h="123216">
                  <a:moveTo>
                    <a:pt x="232028" y="47137"/>
                  </a:moveTo>
                  <a:cubicBezTo>
                    <a:pt x="237345" y="45135"/>
                    <a:pt x="242679" y="43324"/>
                    <a:pt x="247996" y="41811"/>
                  </a:cubicBezTo>
                  <a:cubicBezTo>
                    <a:pt x="249129" y="41505"/>
                    <a:pt x="250179" y="41290"/>
                    <a:pt x="251304" y="40984"/>
                  </a:cubicBezTo>
                  <a:cubicBezTo>
                    <a:pt x="250609" y="40347"/>
                    <a:pt x="249940" y="39686"/>
                    <a:pt x="249195" y="39099"/>
                  </a:cubicBezTo>
                  <a:cubicBezTo>
                    <a:pt x="230399" y="24591"/>
                    <a:pt x="208855" y="14048"/>
                    <a:pt x="185867" y="8104"/>
                  </a:cubicBezTo>
                  <a:cubicBezTo>
                    <a:pt x="168513" y="2775"/>
                    <a:pt x="150467" y="45"/>
                    <a:pt x="132313" y="0"/>
                  </a:cubicBezTo>
                  <a:cubicBezTo>
                    <a:pt x="114220" y="296"/>
                    <a:pt x="96249" y="3010"/>
                    <a:pt x="78875" y="8071"/>
                  </a:cubicBezTo>
                  <a:cubicBezTo>
                    <a:pt x="56131" y="14676"/>
                    <a:pt x="34694" y="25150"/>
                    <a:pt x="15505" y="39032"/>
                  </a:cubicBezTo>
                  <a:cubicBezTo>
                    <a:pt x="5900" y="46592"/>
                    <a:pt x="207" y="58071"/>
                    <a:pt x="0" y="70291"/>
                  </a:cubicBezTo>
                  <a:lnTo>
                    <a:pt x="0" y="123217"/>
                  </a:lnTo>
                  <a:lnTo>
                    <a:pt x="16539" y="123217"/>
                  </a:lnTo>
                  <a:lnTo>
                    <a:pt x="16539" y="70291"/>
                  </a:lnTo>
                  <a:cubicBezTo>
                    <a:pt x="16693" y="63212"/>
                    <a:pt x="19991" y="56568"/>
                    <a:pt x="25536" y="52164"/>
                  </a:cubicBezTo>
                  <a:cubicBezTo>
                    <a:pt x="43079" y="39591"/>
                    <a:pt x="62615" y="30062"/>
                    <a:pt x="83324" y="23982"/>
                  </a:cubicBezTo>
                  <a:cubicBezTo>
                    <a:pt x="99251" y="19335"/>
                    <a:pt x="115725" y="16833"/>
                    <a:pt x="132313" y="16539"/>
                  </a:cubicBezTo>
                  <a:cubicBezTo>
                    <a:pt x="148890" y="16593"/>
                    <a:pt x="165368" y="19101"/>
                    <a:pt x="181211" y="23982"/>
                  </a:cubicBezTo>
                  <a:cubicBezTo>
                    <a:pt x="199318" y="28825"/>
                    <a:pt x="216492" y="36651"/>
                    <a:pt x="232028" y="47137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88D38A2-9E80-43C0-8BFE-CBE56B184853}"/>
                </a:ext>
              </a:extLst>
            </p:cNvPr>
            <p:cNvSpPr/>
            <p:nvPr/>
          </p:nvSpPr>
          <p:spPr>
            <a:xfrm>
              <a:off x="5937950" y="4753921"/>
              <a:ext cx="264626" cy="123216"/>
            </a:xfrm>
            <a:custGeom>
              <a:avLst/>
              <a:gdLst>
                <a:gd name="connsiteX0" fmla="*/ 249187 w 264626"/>
                <a:gd name="connsiteY0" fmla="*/ 39074 h 123216"/>
                <a:gd name="connsiteX1" fmla="*/ 185859 w 264626"/>
                <a:gd name="connsiteY1" fmla="*/ 8079 h 123216"/>
                <a:gd name="connsiteX2" fmla="*/ 132313 w 264626"/>
                <a:gd name="connsiteY2" fmla="*/ 0 h 123216"/>
                <a:gd name="connsiteX3" fmla="*/ 78875 w 264626"/>
                <a:gd name="connsiteY3" fmla="*/ 8071 h 123216"/>
                <a:gd name="connsiteX4" fmla="*/ 15505 w 264626"/>
                <a:gd name="connsiteY4" fmla="*/ 39032 h 123216"/>
                <a:gd name="connsiteX5" fmla="*/ 0 w 264626"/>
                <a:gd name="connsiteY5" fmla="*/ 70291 h 123216"/>
                <a:gd name="connsiteX6" fmla="*/ 0 w 264626"/>
                <a:gd name="connsiteY6" fmla="*/ 123217 h 123216"/>
                <a:gd name="connsiteX7" fmla="*/ 16539 w 264626"/>
                <a:gd name="connsiteY7" fmla="*/ 123217 h 123216"/>
                <a:gd name="connsiteX8" fmla="*/ 16539 w 264626"/>
                <a:gd name="connsiteY8" fmla="*/ 70291 h 123216"/>
                <a:gd name="connsiteX9" fmla="*/ 25536 w 264626"/>
                <a:gd name="connsiteY9" fmla="*/ 52164 h 123216"/>
                <a:gd name="connsiteX10" fmla="*/ 83324 w 264626"/>
                <a:gd name="connsiteY10" fmla="*/ 23982 h 123216"/>
                <a:gd name="connsiteX11" fmla="*/ 132313 w 264626"/>
                <a:gd name="connsiteY11" fmla="*/ 16539 h 123216"/>
                <a:gd name="connsiteX12" fmla="*/ 181211 w 264626"/>
                <a:gd name="connsiteY12" fmla="*/ 23982 h 123216"/>
                <a:gd name="connsiteX13" fmla="*/ 238784 w 264626"/>
                <a:gd name="connsiteY13" fmla="*/ 51950 h 123216"/>
                <a:gd name="connsiteX14" fmla="*/ 248087 w 264626"/>
                <a:gd name="connsiteY14" fmla="*/ 70291 h 123216"/>
                <a:gd name="connsiteX15" fmla="*/ 248087 w 264626"/>
                <a:gd name="connsiteY15" fmla="*/ 123217 h 123216"/>
                <a:gd name="connsiteX16" fmla="*/ 264626 w 264626"/>
                <a:gd name="connsiteY16" fmla="*/ 123217 h 123216"/>
                <a:gd name="connsiteX17" fmla="*/ 264626 w 264626"/>
                <a:gd name="connsiteY17" fmla="*/ 70291 h 123216"/>
                <a:gd name="connsiteX18" fmla="*/ 249187 w 264626"/>
                <a:gd name="connsiteY18" fmla="*/ 39074 h 12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4626" h="123216">
                  <a:moveTo>
                    <a:pt x="249187" y="39074"/>
                  </a:moveTo>
                  <a:cubicBezTo>
                    <a:pt x="230390" y="24566"/>
                    <a:pt x="208846" y="14023"/>
                    <a:pt x="185859" y="8079"/>
                  </a:cubicBezTo>
                  <a:cubicBezTo>
                    <a:pt x="168507" y="2760"/>
                    <a:pt x="150462" y="37"/>
                    <a:pt x="132313" y="0"/>
                  </a:cubicBezTo>
                  <a:cubicBezTo>
                    <a:pt x="114220" y="296"/>
                    <a:pt x="96249" y="3010"/>
                    <a:pt x="78875" y="8071"/>
                  </a:cubicBezTo>
                  <a:cubicBezTo>
                    <a:pt x="56131" y="14676"/>
                    <a:pt x="34694" y="25150"/>
                    <a:pt x="15505" y="39032"/>
                  </a:cubicBezTo>
                  <a:cubicBezTo>
                    <a:pt x="5900" y="46592"/>
                    <a:pt x="207" y="58071"/>
                    <a:pt x="0" y="70291"/>
                  </a:cubicBezTo>
                  <a:lnTo>
                    <a:pt x="0" y="123217"/>
                  </a:lnTo>
                  <a:lnTo>
                    <a:pt x="16539" y="123217"/>
                  </a:lnTo>
                  <a:lnTo>
                    <a:pt x="16539" y="70291"/>
                  </a:lnTo>
                  <a:cubicBezTo>
                    <a:pt x="16693" y="63212"/>
                    <a:pt x="19991" y="56568"/>
                    <a:pt x="25536" y="52164"/>
                  </a:cubicBezTo>
                  <a:cubicBezTo>
                    <a:pt x="43079" y="39591"/>
                    <a:pt x="62615" y="30062"/>
                    <a:pt x="83324" y="23982"/>
                  </a:cubicBezTo>
                  <a:cubicBezTo>
                    <a:pt x="99251" y="19335"/>
                    <a:pt x="115725" y="16833"/>
                    <a:pt x="132313" y="16539"/>
                  </a:cubicBezTo>
                  <a:cubicBezTo>
                    <a:pt x="148890" y="16593"/>
                    <a:pt x="165368" y="19101"/>
                    <a:pt x="181211" y="23982"/>
                  </a:cubicBezTo>
                  <a:cubicBezTo>
                    <a:pt x="202093" y="29325"/>
                    <a:pt x="221677" y="38838"/>
                    <a:pt x="238784" y="51950"/>
                  </a:cubicBezTo>
                  <a:cubicBezTo>
                    <a:pt x="244482" y="56356"/>
                    <a:pt x="247898" y="63090"/>
                    <a:pt x="248087" y="70291"/>
                  </a:cubicBezTo>
                  <a:lnTo>
                    <a:pt x="248087" y="123217"/>
                  </a:lnTo>
                  <a:lnTo>
                    <a:pt x="264626" y="123217"/>
                  </a:lnTo>
                  <a:lnTo>
                    <a:pt x="264626" y="70291"/>
                  </a:lnTo>
                  <a:cubicBezTo>
                    <a:pt x="264433" y="58094"/>
                    <a:pt x="258763" y="46630"/>
                    <a:pt x="249187" y="39074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FF89DE4-98D0-4A64-B4F5-F7F20AA180C2}"/>
                </a:ext>
              </a:extLst>
            </p:cNvPr>
            <p:cNvSpPr/>
            <p:nvPr/>
          </p:nvSpPr>
          <p:spPr>
            <a:xfrm>
              <a:off x="6006274" y="4614206"/>
              <a:ext cx="127979" cy="127979"/>
            </a:xfrm>
            <a:custGeom>
              <a:avLst/>
              <a:gdLst>
                <a:gd name="connsiteX0" fmla="*/ 0 w 127979"/>
                <a:gd name="connsiteY0" fmla="*/ 64006 h 127979"/>
                <a:gd name="connsiteX1" fmla="*/ 64006 w 127979"/>
                <a:gd name="connsiteY1" fmla="*/ 127980 h 127979"/>
                <a:gd name="connsiteX2" fmla="*/ 127980 w 127979"/>
                <a:gd name="connsiteY2" fmla="*/ 63973 h 127979"/>
                <a:gd name="connsiteX3" fmla="*/ 63990 w 127979"/>
                <a:gd name="connsiteY3" fmla="*/ 0 h 127979"/>
                <a:gd name="connsiteX4" fmla="*/ 0 w 127979"/>
                <a:gd name="connsiteY4" fmla="*/ 64006 h 127979"/>
                <a:gd name="connsiteX5" fmla="*/ 111441 w 127979"/>
                <a:gd name="connsiteY5" fmla="*/ 64006 h 127979"/>
                <a:gd name="connsiteX6" fmla="*/ 63973 w 127979"/>
                <a:gd name="connsiteY6" fmla="*/ 111441 h 127979"/>
                <a:gd name="connsiteX7" fmla="*/ 16539 w 127979"/>
                <a:gd name="connsiteY7" fmla="*/ 63973 h 127979"/>
                <a:gd name="connsiteX8" fmla="*/ 63990 w 127979"/>
                <a:gd name="connsiteY8" fmla="*/ 16539 h 127979"/>
                <a:gd name="connsiteX9" fmla="*/ 111441 w 127979"/>
                <a:gd name="connsiteY9" fmla="*/ 64006 h 12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979" h="127979">
                  <a:moveTo>
                    <a:pt x="0" y="64006"/>
                  </a:moveTo>
                  <a:cubicBezTo>
                    <a:pt x="9" y="99347"/>
                    <a:pt x="28666" y="127989"/>
                    <a:pt x="64006" y="127980"/>
                  </a:cubicBezTo>
                  <a:cubicBezTo>
                    <a:pt x="99347" y="127971"/>
                    <a:pt x="127989" y="99314"/>
                    <a:pt x="127980" y="63973"/>
                  </a:cubicBezTo>
                  <a:cubicBezTo>
                    <a:pt x="127971" y="28639"/>
                    <a:pt x="99324" y="0"/>
                    <a:pt x="63990" y="0"/>
                  </a:cubicBezTo>
                  <a:cubicBezTo>
                    <a:pt x="28645" y="5"/>
                    <a:pt x="-5" y="28661"/>
                    <a:pt x="0" y="64006"/>
                  </a:cubicBezTo>
                  <a:close/>
                  <a:moveTo>
                    <a:pt x="111441" y="64006"/>
                  </a:moveTo>
                  <a:cubicBezTo>
                    <a:pt x="111432" y="90213"/>
                    <a:pt x="90180" y="111450"/>
                    <a:pt x="63973" y="111441"/>
                  </a:cubicBezTo>
                  <a:cubicBezTo>
                    <a:pt x="37767" y="111432"/>
                    <a:pt x="16530" y="90180"/>
                    <a:pt x="16539" y="63973"/>
                  </a:cubicBezTo>
                  <a:cubicBezTo>
                    <a:pt x="16548" y="37774"/>
                    <a:pt x="37790" y="16539"/>
                    <a:pt x="63990" y="16539"/>
                  </a:cubicBezTo>
                  <a:cubicBezTo>
                    <a:pt x="90188" y="16576"/>
                    <a:pt x="111413" y="37808"/>
                    <a:pt x="111441" y="6400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" name="Graphic 115" descr="Postit Notes outline">
            <a:extLst>
              <a:ext uri="{FF2B5EF4-FFF2-40B4-BE49-F238E27FC236}">
                <a16:creationId xmlns:a16="http://schemas.microsoft.com/office/drawing/2014/main" id="{A44C920D-87AC-4599-896A-FB5FF99665DC}"/>
              </a:ext>
            </a:extLst>
          </p:cNvPr>
          <p:cNvGrpSpPr/>
          <p:nvPr/>
        </p:nvGrpSpPr>
        <p:grpSpPr>
          <a:xfrm>
            <a:off x="3475310" y="4125640"/>
            <a:ext cx="793879" cy="793879"/>
            <a:chOff x="3475310" y="4125640"/>
            <a:chExt cx="793879" cy="793879"/>
          </a:xfrm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B684B8D5-8D52-45ED-BFDD-490D1331B833}"/>
                </a:ext>
              </a:extLst>
            </p:cNvPr>
            <p:cNvSpPr/>
            <p:nvPr/>
          </p:nvSpPr>
          <p:spPr>
            <a:xfrm>
              <a:off x="3837153" y="4194277"/>
              <a:ext cx="287458" cy="253875"/>
            </a:xfrm>
            <a:custGeom>
              <a:avLst/>
              <a:gdLst>
                <a:gd name="connsiteX0" fmla="*/ 27058 w 287458"/>
                <a:gd name="connsiteY0" fmla="*/ 253876 h 253875"/>
                <a:gd name="connsiteX1" fmla="*/ 287459 w 287458"/>
                <a:gd name="connsiteY1" fmla="*/ 253876 h 253875"/>
                <a:gd name="connsiteX2" fmla="*/ 282497 w 287458"/>
                <a:gd name="connsiteY2" fmla="*/ 242348 h 253875"/>
                <a:gd name="connsiteX3" fmla="*/ 258937 w 287458"/>
                <a:gd name="connsiteY3" fmla="*/ 8270 h 253875"/>
                <a:gd name="connsiteX4" fmla="*/ 258937 w 287458"/>
                <a:gd name="connsiteY4" fmla="*/ 0 h 253875"/>
                <a:gd name="connsiteX5" fmla="*/ 0 w 287458"/>
                <a:gd name="connsiteY5" fmla="*/ 0 h 253875"/>
                <a:gd name="connsiteX6" fmla="*/ 0 w 287458"/>
                <a:gd name="connsiteY6" fmla="*/ 8270 h 253875"/>
                <a:gd name="connsiteX7" fmla="*/ 24916 w 287458"/>
                <a:gd name="connsiteY7" fmla="*/ 248914 h 253875"/>
                <a:gd name="connsiteX8" fmla="*/ 242406 w 287458"/>
                <a:gd name="connsiteY8" fmla="*/ 16539 h 253875"/>
                <a:gd name="connsiteX9" fmla="*/ 262972 w 287458"/>
                <a:gd name="connsiteY9" fmla="*/ 237337 h 253875"/>
                <a:gd name="connsiteX10" fmla="*/ 38106 w 287458"/>
                <a:gd name="connsiteY10" fmla="*/ 237337 h 253875"/>
                <a:gd name="connsiteX11" fmla="*/ 16556 w 287458"/>
                <a:gd name="connsiteY11" fmla="*/ 16539 h 25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7458" h="253875">
                  <a:moveTo>
                    <a:pt x="27058" y="253876"/>
                  </a:moveTo>
                  <a:lnTo>
                    <a:pt x="287459" y="253876"/>
                  </a:lnTo>
                  <a:lnTo>
                    <a:pt x="282497" y="242348"/>
                  </a:lnTo>
                  <a:cubicBezTo>
                    <a:pt x="266644" y="205325"/>
                    <a:pt x="258937" y="128757"/>
                    <a:pt x="258937" y="8270"/>
                  </a:cubicBezTo>
                  <a:lnTo>
                    <a:pt x="258937" y="0"/>
                  </a:lnTo>
                  <a:lnTo>
                    <a:pt x="0" y="0"/>
                  </a:lnTo>
                  <a:lnTo>
                    <a:pt x="0" y="8270"/>
                  </a:lnTo>
                  <a:cubicBezTo>
                    <a:pt x="0" y="132760"/>
                    <a:pt x="7914" y="209220"/>
                    <a:pt x="24916" y="248914"/>
                  </a:cubicBezTo>
                  <a:close/>
                  <a:moveTo>
                    <a:pt x="242406" y="16539"/>
                  </a:moveTo>
                  <a:cubicBezTo>
                    <a:pt x="242720" y="125210"/>
                    <a:pt x="249303" y="196187"/>
                    <a:pt x="262972" y="237337"/>
                  </a:cubicBezTo>
                  <a:lnTo>
                    <a:pt x="38106" y="237337"/>
                  </a:lnTo>
                  <a:cubicBezTo>
                    <a:pt x="23949" y="199578"/>
                    <a:pt x="16886" y="127161"/>
                    <a:pt x="16556" y="165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35F3A018-477F-4F7F-A153-F2740EF215FD}"/>
                </a:ext>
              </a:extLst>
            </p:cNvPr>
            <p:cNvSpPr/>
            <p:nvPr/>
          </p:nvSpPr>
          <p:spPr>
            <a:xfrm>
              <a:off x="3531187" y="4409286"/>
              <a:ext cx="684389" cy="444125"/>
            </a:xfrm>
            <a:custGeom>
              <a:avLst/>
              <a:gdLst>
                <a:gd name="connsiteX0" fmla="*/ 474508 w 684389"/>
                <a:gd name="connsiteY0" fmla="*/ 355592 h 444125"/>
                <a:gd name="connsiteX1" fmla="*/ 684390 w 684389"/>
                <a:gd name="connsiteY1" fmla="*/ 355592 h 444125"/>
                <a:gd name="connsiteX2" fmla="*/ 679428 w 684389"/>
                <a:gd name="connsiteY2" fmla="*/ 344064 h 444125"/>
                <a:gd name="connsiteX3" fmla="*/ 655868 w 684389"/>
                <a:gd name="connsiteY3" fmla="*/ 109985 h 444125"/>
                <a:gd name="connsiteX4" fmla="*/ 655868 w 684389"/>
                <a:gd name="connsiteY4" fmla="*/ 101716 h 444125"/>
                <a:gd name="connsiteX5" fmla="*/ 396940 w 684389"/>
                <a:gd name="connsiteY5" fmla="*/ 101716 h 444125"/>
                <a:gd name="connsiteX6" fmla="*/ 396940 w 684389"/>
                <a:gd name="connsiteY6" fmla="*/ 109985 h 444125"/>
                <a:gd name="connsiteX7" fmla="*/ 398296 w 684389"/>
                <a:gd name="connsiteY7" fmla="*/ 190200 h 444125"/>
                <a:gd name="connsiteX8" fmla="*/ 269117 w 684389"/>
                <a:gd name="connsiteY8" fmla="*/ 190200 h 444125"/>
                <a:gd name="connsiteX9" fmla="*/ 258945 w 684389"/>
                <a:gd name="connsiteY9" fmla="*/ 8270 h 444125"/>
                <a:gd name="connsiteX10" fmla="*/ 258945 w 684389"/>
                <a:gd name="connsiteY10" fmla="*/ 0 h 444125"/>
                <a:gd name="connsiteX11" fmla="*/ 0 w 684389"/>
                <a:gd name="connsiteY11" fmla="*/ 0 h 444125"/>
                <a:gd name="connsiteX12" fmla="*/ 0 w 684389"/>
                <a:gd name="connsiteY12" fmla="*/ 8270 h 444125"/>
                <a:gd name="connsiteX13" fmla="*/ 24908 w 684389"/>
                <a:gd name="connsiteY13" fmla="*/ 248914 h 444125"/>
                <a:gd name="connsiteX14" fmla="*/ 27050 w 684389"/>
                <a:gd name="connsiteY14" fmla="*/ 253925 h 444125"/>
                <a:gd name="connsiteX15" fmla="*/ 209377 w 684389"/>
                <a:gd name="connsiteY15" fmla="*/ 253925 h 444125"/>
                <a:gd name="connsiteX16" fmla="*/ 233665 w 684389"/>
                <a:gd name="connsiteY16" fmla="*/ 439114 h 444125"/>
                <a:gd name="connsiteX17" fmla="*/ 235807 w 684389"/>
                <a:gd name="connsiteY17" fmla="*/ 444126 h 444125"/>
                <a:gd name="connsiteX18" fmla="*/ 496199 w 684389"/>
                <a:gd name="connsiteY18" fmla="*/ 444126 h 444125"/>
                <a:gd name="connsiteX19" fmla="*/ 491237 w 684389"/>
                <a:gd name="connsiteY19" fmla="*/ 432598 h 444125"/>
                <a:gd name="connsiteX20" fmla="*/ 474508 w 684389"/>
                <a:gd name="connsiteY20" fmla="*/ 355592 h 444125"/>
                <a:gd name="connsiteX21" fmla="*/ 639337 w 684389"/>
                <a:gd name="connsiteY21" fmla="*/ 118255 h 444125"/>
                <a:gd name="connsiteX22" fmla="*/ 659904 w 684389"/>
                <a:gd name="connsiteY22" fmla="*/ 339053 h 444125"/>
                <a:gd name="connsiteX23" fmla="*/ 435037 w 684389"/>
                <a:gd name="connsiteY23" fmla="*/ 339053 h 444125"/>
                <a:gd name="connsiteX24" fmla="*/ 413537 w 684389"/>
                <a:gd name="connsiteY24" fmla="*/ 118255 h 444125"/>
                <a:gd name="connsiteX25" fmla="*/ 16556 w 684389"/>
                <a:gd name="connsiteY25" fmla="*/ 16539 h 444125"/>
                <a:gd name="connsiteX26" fmla="*/ 242398 w 684389"/>
                <a:gd name="connsiteY26" fmla="*/ 16539 h 444125"/>
                <a:gd name="connsiteX27" fmla="*/ 262964 w 684389"/>
                <a:gd name="connsiteY27" fmla="*/ 237337 h 444125"/>
                <a:gd name="connsiteX28" fmla="*/ 38098 w 684389"/>
                <a:gd name="connsiteY28" fmla="*/ 237337 h 444125"/>
                <a:gd name="connsiteX29" fmla="*/ 16556 w 684389"/>
                <a:gd name="connsiteY29" fmla="*/ 16539 h 444125"/>
                <a:gd name="connsiteX30" fmla="*/ 246855 w 684389"/>
                <a:gd name="connsiteY30" fmla="*/ 427537 h 444125"/>
                <a:gd name="connsiteX31" fmla="*/ 225925 w 684389"/>
                <a:gd name="connsiteY31" fmla="*/ 253876 h 444125"/>
                <a:gd name="connsiteX32" fmla="*/ 287450 w 684389"/>
                <a:gd name="connsiteY32" fmla="*/ 253876 h 444125"/>
                <a:gd name="connsiteX33" fmla="*/ 282489 w 684389"/>
                <a:gd name="connsiteY33" fmla="*/ 242348 h 444125"/>
                <a:gd name="connsiteX34" fmla="*/ 272061 w 684389"/>
                <a:gd name="connsiteY34" fmla="*/ 206739 h 444125"/>
                <a:gd name="connsiteX35" fmla="*/ 399007 w 684389"/>
                <a:gd name="connsiteY35" fmla="*/ 206739 h 444125"/>
                <a:gd name="connsiteX36" fmla="*/ 421847 w 684389"/>
                <a:gd name="connsiteY36" fmla="*/ 350580 h 444125"/>
                <a:gd name="connsiteX37" fmla="*/ 423989 w 684389"/>
                <a:gd name="connsiteY37" fmla="*/ 355592 h 444125"/>
                <a:gd name="connsiteX38" fmla="*/ 457820 w 684389"/>
                <a:gd name="connsiteY38" fmla="*/ 355592 h 444125"/>
                <a:gd name="connsiteX39" fmla="*/ 471721 w 684389"/>
                <a:gd name="connsiteY39" fmla="*/ 427537 h 44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84389" h="444125">
                  <a:moveTo>
                    <a:pt x="474508" y="355592"/>
                  </a:moveTo>
                  <a:lnTo>
                    <a:pt x="684390" y="355592"/>
                  </a:lnTo>
                  <a:lnTo>
                    <a:pt x="679428" y="344064"/>
                  </a:lnTo>
                  <a:cubicBezTo>
                    <a:pt x="663575" y="307041"/>
                    <a:pt x="655868" y="230473"/>
                    <a:pt x="655868" y="109985"/>
                  </a:cubicBezTo>
                  <a:lnTo>
                    <a:pt x="655868" y="101716"/>
                  </a:lnTo>
                  <a:lnTo>
                    <a:pt x="396940" y="101716"/>
                  </a:lnTo>
                  <a:lnTo>
                    <a:pt x="396940" y="109985"/>
                  </a:lnTo>
                  <a:cubicBezTo>
                    <a:pt x="396940" y="139384"/>
                    <a:pt x="397394" y="166012"/>
                    <a:pt x="398296" y="190200"/>
                  </a:cubicBezTo>
                  <a:lnTo>
                    <a:pt x="269117" y="190200"/>
                  </a:lnTo>
                  <a:cubicBezTo>
                    <a:pt x="261213" y="129894"/>
                    <a:pt x="257812" y="69082"/>
                    <a:pt x="258945" y="8270"/>
                  </a:cubicBezTo>
                  <a:lnTo>
                    <a:pt x="258945" y="0"/>
                  </a:lnTo>
                  <a:lnTo>
                    <a:pt x="0" y="0"/>
                  </a:lnTo>
                  <a:lnTo>
                    <a:pt x="0" y="8270"/>
                  </a:lnTo>
                  <a:cubicBezTo>
                    <a:pt x="0" y="132768"/>
                    <a:pt x="7914" y="209220"/>
                    <a:pt x="24908" y="248914"/>
                  </a:cubicBezTo>
                  <a:lnTo>
                    <a:pt x="27050" y="253925"/>
                  </a:lnTo>
                  <a:lnTo>
                    <a:pt x="209377" y="253925"/>
                  </a:lnTo>
                  <a:cubicBezTo>
                    <a:pt x="211511" y="346148"/>
                    <a:pt x="219350" y="405747"/>
                    <a:pt x="233665" y="439114"/>
                  </a:cubicBezTo>
                  <a:lnTo>
                    <a:pt x="235807" y="444126"/>
                  </a:lnTo>
                  <a:lnTo>
                    <a:pt x="496199" y="444126"/>
                  </a:lnTo>
                  <a:lnTo>
                    <a:pt x="491237" y="432598"/>
                  </a:lnTo>
                  <a:cubicBezTo>
                    <a:pt x="482175" y="407812"/>
                    <a:pt x="476547" y="381903"/>
                    <a:pt x="474508" y="355592"/>
                  </a:cubicBezTo>
                  <a:close/>
                  <a:moveTo>
                    <a:pt x="639337" y="118255"/>
                  </a:moveTo>
                  <a:cubicBezTo>
                    <a:pt x="639652" y="226925"/>
                    <a:pt x="646234" y="297903"/>
                    <a:pt x="659904" y="339053"/>
                  </a:cubicBezTo>
                  <a:lnTo>
                    <a:pt x="435037" y="339053"/>
                  </a:lnTo>
                  <a:cubicBezTo>
                    <a:pt x="420880" y="301302"/>
                    <a:pt x="413826" y="228894"/>
                    <a:pt x="413537" y="118255"/>
                  </a:cubicBezTo>
                  <a:close/>
                  <a:moveTo>
                    <a:pt x="16556" y="16539"/>
                  </a:moveTo>
                  <a:lnTo>
                    <a:pt x="242398" y="16539"/>
                  </a:lnTo>
                  <a:cubicBezTo>
                    <a:pt x="242712" y="125210"/>
                    <a:pt x="249295" y="196187"/>
                    <a:pt x="262964" y="237337"/>
                  </a:cubicBezTo>
                  <a:lnTo>
                    <a:pt x="38098" y="237337"/>
                  </a:lnTo>
                  <a:cubicBezTo>
                    <a:pt x="23940" y="199586"/>
                    <a:pt x="16895" y="127170"/>
                    <a:pt x="16556" y="16539"/>
                  </a:cubicBezTo>
                  <a:close/>
                  <a:moveTo>
                    <a:pt x="246855" y="427537"/>
                  </a:moveTo>
                  <a:cubicBezTo>
                    <a:pt x="234831" y="395451"/>
                    <a:pt x="227934" y="338226"/>
                    <a:pt x="225925" y="253876"/>
                  </a:cubicBezTo>
                  <a:lnTo>
                    <a:pt x="287450" y="253876"/>
                  </a:lnTo>
                  <a:lnTo>
                    <a:pt x="282489" y="242348"/>
                  </a:lnTo>
                  <a:cubicBezTo>
                    <a:pt x="277851" y="230850"/>
                    <a:pt x="274358" y="218923"/>
                    <a:pt x="272061" y="206739"/>
                  </a:cubicBezTo>
                  <a:lnTo>
                    <a:pt x="399007" y="206739"/>
                  </a:lnTo>
                  <a:cubicBezTo>
                    <a:pt x="402315" y="275799"/>
                    <a:pt x="409807" y="322513"/>
                    <a:pt x="421847" y="350580"/>
                  </a:cubicBezTo>
                  <a:lnTo>
                    <a:pt x="423989" y="355592"/>
                  </a:lnTo>
                  <a:lnTo>
                    <a:pt x="457820" y="355592"/>
                  </a:lnTo>
                  <a:cubicBezTo>
                    <a:pt x="460005" y="379983"/>
                    <a:pt x="464662" y="404088"/>
                    <a:pt x="471721" y="427537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Bending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51C51B-19BA-4670-93B4-07A7F422E861}"/>
              </a:ext>
            </a:extLst>
          </p:cNvPr>
          <p:cNvGrpSpPr/>
          <p:nvPr/>
        </p:nvGrpSpPr>
        <p:grpSpPr>
          <a:xfrm>
            <a:off x="3150387" y="1565644"/>
            <a:ext cx="5891227" cy="3726712"/>
            <a:chOff x="1142999" y="12407899"/>
            <a:chExt cx="2634023" cy="166624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85765A5-E339-4E91-8F9E-272E1F66E66D}"/>
                </a:ext>
              </a:extLst>
            </p:cNvPr>
            <p:cNvSpPr/>
            <p:nvPr/>
          </p:nvSpPr>
          <p:spPr>
            <a:xfrm>
              <a:off x="30861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4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8DB8825B-582D-419C-A5D1-B3318EC837B5}"/>
                </a:ext>
              </a:extLst>
            </p:cNvPr>
            <p:cNvSpPr/>
            <p:nvPr/>
          </p:nvSpPr>
          <p:spPr>
            <a:xfrm>
              <a:off x="3136900" y="13436600"/>
              <a:ext cx="589280" cy="58927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A5EFEBD-C973-4429-B47E-70D7E20BD272}"/>
                </a:ext>
              </a:extLst>
            </p:cNvPr>
            <p:cNvSpPr/>
            <p:nvPr/>
          </p:nvSpPr>
          <p:spPr>
            <a:xfrm>
              <a:off x="2857500" y="124078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76EBDB3-38A7-4689-89DA-542442C8BF52}"/>
                </a:ext>
              </a:extLst>
            </p:cNvPr>
            <p:cNvSpPr/>
            <p:nvPr/>
          </p:nvSpPr>
          <p:spPr>
            <a:xfrm>
              <a:off x="3086099" y="12415651"/>
              <a:ext cx="688349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46" y="9"/>
                  </a:moveTo>
                  <a:cubicBezTo>
                    <a:pt x="4906" y="186"/>
                    <a:pt x="475" y="3373"/>
                    <a:pt x="40" y="7327"/>
                  </a:cubicBezTo>
                  <a:cubicBezTo>
                    <a:pt x="-158" y="9009"/>
                    <a:pt x="396" y="10602"/>
                    <a:pt x="1385" y="11930"/>
                  </a:cubicBezTo>
                  <a:cubicBezTo>
                    <a:pt x="1860" y="12550"/>
                    <a:pt x="2413" y="13110"/>
                    <a:pt x="3046" y="13582"/>
                  </a:cubicBezTo>
                  <a:cubicBezTo>
                    <a:pt x="3323" y="13789"/>
                    <a:pt x="3600" y="13966"/>
                    <a:pt x="3877" y="14143"/>
                  </a:cubicBezTo>
                  <a:cubicBezTo>
                    <a:pt x="5618" y="15471"/>
                    <a:pt x="6686" y="17271"/>
                    <a:pt x="6686" y="19277"/>
                  </a:cubicBezTo>
                  <a:lnTo>
                    <a:pt x="9060" y="19277"/>
                  </a:lnTo>
                  <a:cubicBezTo>
                    <a:pt x="9416" y="19277"/>
                    <a:pt x="9732" y="19514"/>
                    <a:pt x="9732" y="19779"/>
                  </a:cubicBezTo>
                  <a:lnTo>
                    <a:pt x="9732" y="19779"/>
                  </a:lnTo>
                  <a:cubicBezTo>
                    <a:pt x="9732" y="20045"/>
                    <a:pt x="9416" y="20281"/>
                    <a:pt x="9060" y="20281"/>
                  </a:cubicBezTo>
                  <a:lnTo>
                    <a:pt x="8071" y="20281"/>
                  </a:lnTo>
                  <a:lnTo>
                    <a:pt x="10167" y="21254"/>
                  </a:lnTo>
                  <a:cubicBezTo>
                    <a:pt x="10484" y="21402"/>
                    <a:pt x="10879" y="21402"/>
                    <a:pt x="11196" y="21254"/>
                  </a:cubicBezTo>
                  <a:lnTo>
                    <a:pt x="13332" y="20281"/>
                  </a:lnTo>
                  <a:lnTo>
                    <a:pt x="12343" y="20281"/>
                  </a:lnTo>
                  <a:cubicBezTo>
                    <a:pt x="11987" y="20281"/>
                    <a:pt x="11671" y="20045"/>
                    <a:pt x="11671" y="19779"/>
                  </a:cubicBezTo>
                  <a:lnTo>
                    <a:pt x="11671" y="19779"/>
                  </a:lnTo>
                  <a:cubicBezTo>
                    <a:pt x="11671" y="19513"/>
                    <a:pt x="11987" y="19277"/>
                    <a:pt x="12343" y="19277"/>
                  </a:cubicBezTo>
                  <a:lnTo>
                    <a:pt x="14756" y="19277"/>
                  </a:lnTo>
                  <a:cubicBezTo>
                    <a:pt x="14756" y="17271"/>
                    <a:pt x="15824" y="15471"/>
                    <a:pt x="17565" y="14143"/>
                  </a:cubicBezTo>
                  <a:cubicBezTo>
                    <a:pt x="17842" y="13936"/>
                    <a:pt x="18119" y="13759"/>
                    <a:pt x="18396" y="13582"/>
                  </a:cubicBezTo>
                  <a:cubicBezTo>
                    <a:pt x="19029" y="13081"/>
                    <a:pt x="19622" y="12520"/>
                    <a:pt x="20057" y="11930"/>
                  </a:cubicBezTo>
                  <a:cubicBezTo>
                    <a:pt x="20928" y="10779"/>
                    <a:pt x="21442" y="9422"/>
                    <a:pt x="21442" y="7976"/>
                  </a:cubicBezTo>
                  <a:cubicBezTo>
                    <a:pt x="21402" y="3461"/>
                    <a:pt x="16378" y="-198"/>
                    <a:pt x="10246" y="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ADE2292B-75A5-4266-9176-7B735FEFC25E}"/>
                </a:ext>
              </a:extLst>
            </p:cNvPr>
            <p:cNvSpPr/>
            <p:nvPr/>
          </p:nvSpPr>
          <p:spPr>
            <a:xfrm>
              <a:off x="3136900" y="12461284"/>
              <a:ext cx="589280" cy="58928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178D176-5CED-4F5E-9154-2144C9EAA155}"/>
                </a:ext>
              </a:extLst>
            </p:cNvPr>
            <p:cNvSpPr/>
            <p:nvPr/>
          </p:nvSpPr>
          <p:spPr>
            <a:xfrm>
              <a:off x="2108200" y="12415651"/>
              <a:ext cx="689618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27" y="9"/>
                  </a:moveTo>
                  <a:cubicBezTo>
                    <a:pt x="4896" y="186"/>
                    <a:pt x="474" y="3373"/>
                    <a:pt x="39" y="7327"/>
                  </a:cubicBezTo>
                  <a:cubicBezTo>
                    <a:pt x="-158" y="9009"/>
                    <a:pt x="395" y="10602"/>
                    <a:pt x="1382" y="11930"/>
                  </a:cubicBezTo>
                  <a:cubicBezTo>
                    <a:pt x="1856" y="12550"/>
                    <a:pt x="2409" y="13110"/>
                    <a:pt x="3041" y="13582"/>
                  </a:cubicBezTo>
                  <a:cubicBezTo>
                    <a:pt x="3317" y="13789"/>
                    <a:pt x="3593" y="13966"/>
                    <a:pt x="3870" y="14143"/>
                  </a:cubicBezTo>
                  <a:cubicBezTo>
                    <a:pt x="5607" y="15471"/>
                    <a:pt x="6673" y="17271"/>
                    <a:pt x="6673" y="19277"/>
                  </a:cubicBezTo>
                  <a:lnTo>
                    <a:pt x="9043" y="19277"/>
                  </a:lnTo>
                  <a:cubicBezTo>
                    <a:pt x="9398" y="19277"/>
                    <a:pt x="9714" y="19514"/>
                    <a:pt x="9714" y="19779"/>
                  </a:cubicBezTo>
                  <a:lnTo>
                    <a:pt x="9714" y="19779"/>
                  </a:lnTo>
                  <a:cubicBezTo>
                    <a:pt x="9714" y="20045"/>
                    <a:pt x="9398" y="20281"/>
                    <a:pt x="9043" y="20281"/>
                  </a:cubicBezTo>
                  <a:lnTo>
                    <a:pt x="8095" y="20281"/>
                  </a:lnTo>
                  <a:lnTo>
                    <a:pt x="10188" y="21254"/>
                  </a:lnTo>
                  <a:cubicBezTo>
                    <a:pt x="10504" y="21402"/>
                    <a:pt x="10899" y="21402"/>
                    <a:pt x="11215" y="21254"/>
                  </a:cubicBezTo>
                  <a:lnTo>
                    <a:pt x="13347" y="20281"/>
                  </a:lnTo>
                  <a:lnTo>
                    <a:pt x="12360" y="20281"/>
                  </a:lnTo>
                  <a:cubicBezTo>
                    <a:pt x="12004" y="20281"/>
                    <a:pt x="11688" y="20045"/>
                    <a:pt x="11688" y="19779"/>
                  </a:cubicBezTo>
                  <a:lnTo>
                    <a:pt x="11688" y="19779"/>
                  </a:lnTo>
                  <a:cubicBezTo>
                    <a:pt x="11688" y="19513"/>
                    <a:pt x="12004" y="19277"/>
                    <a:pt x="12360" y="19277"/>
                  </a:cubicBezTo>
                  <a:lnTo>
                    <a:pt x="14769" y="19277"/>
                  </a:lnTo>
                  <a:cubicBezTo>
                    <a:pt x="14769" y="17271"/>
                    <a:pt x="15835" y="15471"/>
                    <a:pt x="17572" y="14143"/>
                  </a:cubicBezTo>
                  <a:cubicBezTo>
                    <a:pt x="17849" y="13936"/>
                    <a:pt x="18125" y="13759"/>
                    <a:pt x="18401" y="13582"/>
                  </a:cubicBezTo>
                  <a:cubicBezTo>
                    <a:pt x="19033" y="13081"/>
                    <a:pt x="19626" y="12520"/>
                    <a:pt x="20060" y="11930"/>
                  </a:cubicBezTo>
                  <a:cubicBezTo>
                    <a:pt x="20929" y="10779"/>
                    <a:pt x="21442" y="9422"/>
                    <a:pt x="21442" y="7976"/>
                  </a:cubicBezTo>
                  <a:cubicBezTo>
                    <a:pt x="21403" y="3461"/>
                    <a:pt x="16348" y="-198"/>
                    <a:pt x="10227" y="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91596C8-B29E-4CFF-9AB2-88C881ECBC2C}"/>
                </a:ext>
              </a:extLst>
            </p:cNvPr>
            <p:cNvSpPr/>
            <p:nvPr/>
          </p:nvSpPr>
          <p:spPr>
            <a:xfrm>
              <a:off x="2120899" y="12407900"/>
              <a:ext cx="919523" cy="68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9" y="11196"/>
                  </a:moveTo>
                  <a:cubicBezTo>
                    <a:pt x="186" y="16536"/>
                    <a:pt x="3372" y="20967"/>
                    <a:pt x="7327" y="21402"/>
                  </a:cubicBezTo>
                  <a:cubicBezTo>
                    <a:pt x="9009" y="21600"/>
                    <a:pt x="10602" y="21046"/>
                    <a:pt x="11930" y="20057"/>
                  </a:cubicBezTo>
                  <a:cubicBezTo>
                    <a:pt x="12550" y="19582"/>
                    <a:pt x="13110" y="19029"/>
                    <a:pt x="13582" y="18396"/>
                  </a:cubicBezTo>
                  <a:cubicBezTo>
                    <a:pt x="13789" y="18119"/>
                    <a:pt x="13966" y="17842"/>
                    <a:pt x="14143" y="17565"/>
                  </a:cubicBezTo>
                  <a:cubicBezTo>
                    <a:pt x="15471" y="15824"/>
                    <a:pt x="17271" y="14756"/>
                    <a:pt x="19277" y="14756"/>
                  </a:cubicBezTo>
                  <a:lnTo>
                    <a:pt x="19277" y="12382"/>
                  </a:lnTo>
                  <a:cubicBezTo>
                    <a:pt x="19277" y="12026"/>
                    <a:pt x="19513" y="11710"/>
                    <a:pt x="19779" y="11710"/>
                  </a:cubicBezTo>
                  <a:lnTo>
                    <a:pt x="19779" y="11710"/>
                  </a:lnTo>
                  <a:cubicBezTo>
                    <a:pt x="20045" y="11710"/>
                    <a:pt x="20281" y="12026"/>
                    <a:pt x="20281" y="12382"/>
                  </a:cubicBezTo>
                  <a:lnTo>
                    <a:pt x="20281" y="13371"/>
                  </a:lnTo>
                  <a:lnTo>
                    <a:pt x="21254" y="11275"/>
                  </a:lnTo>
                  <a:cubicBezTo>
                    <a:pt x="21402" y="10958"/>
                    <a:pt x="21402" y="10563"/>
                    <a:pt x="21254" y="10246"/>
                  </a:cubicBezTo>
                  <a:lnTo>
                    <a:pt x="20281" y="8110"/>
                  </a:lnTo>
                  <a:lnTo>
                    <a:pt x="20281" y="9099"/>
                  </a:lnTo>
                  <a:cubicBezTo>
                    <a:pt x="20281" y="9455"/>
                    <a:pt x="20045" y="9771"/>
                    <a:pt x="19779" y="9771"/>
                  </a:cubicBezTo>
                  <a:lnTo>
                    <a:pt x="19779" y="9771"/>
                  </a:lnTo>
                  <a:cubicBezTo>
                    <a:pt x="19513" y="9771"/>
                    <a:pt x="19277" y="9455"/>
                    <a:pt x="19277" y="9099"/>
                  </a:cubicBezTo>
                  <a:lnTo>
                    <a:pt x="19277" y="6686"/>
                  </a:lnTo>
                  <a:cubicBezTo>
                    <a:pt x="17271" y="6686"/>
                    <a:pt x="15471" y="5618"/>
                    <a:pt x="14143" y="3877"/>
                  </a:cubicBezTo>
                  <a:cubicBezTo>
                    <a:pt x="13936" y="3600"/>
                    <a:pt x="13759" y="3323"/>
                    <a:pt x="13582" y="3046"/>
                  </a:cubicBezTo>
                  <a:cubicBezTo>
                    <a:pt x="13081" y="2413"/>
                    <a:pt x="12520" y="1820"/>
                    <a:pt x="11930" y="1385"/>
                  </a:cubicBezTo>
                  <a:cubicBezTo>
                    <a:pt x="10779" y="514"/>
                    <a:pt x="9422" y="0"/>
                    <a:pt x="7976" y="0"/>
                  </a:cubicBezTo>
                  <a:cubicBezTo>
                    <a:pt x="3461" y="0"/>
                    <a:pt x="-198" y="5064"/>
                    <a:pt x="9" y="1119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366692F8-A124-47D3-85EF-3CAC986F4A65}"/>
                </a:ext>
              </a:extLst>
            </p:cNvPr>
            <p:cNvSpPr/>
            <p:nvPr/>
          </p:nvSpPr>
          <p:spPr>
            <a:xfrm>
              <a:off x="2159000" y="12461284"/>
              <a:ext cx="589280" cy="58928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58F368F-24F3-46F8-9D3E-1916D2460285}"/>
                </a:ext>
              </a:extLst>
            </p:cNvPr>
            <p:cNvSpPr/>
            <p:nvPr/>
          </p:nvSpPr>
          <p:spPr>
            <a:xfrm>
              <a:off x="21082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936ACA6-EEC7-4DBE-82AF-90861ACFC287}"/>
                </a:ext>
              </a:extLst>
            </p:cNvPr>
            <p:cNvSpPr/>
            <p:nvPr/>
          </p:nvSpPr>
          <p:spPr>
            <a:xfrm>
              <a:off x="1879600" y="133857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6B83232F-3E84-4996-B6F4-2BE2296E9A2A}"/>
                </a:ext>
              </a:extLst>
            </p:cNvPr>
            <p:cNvSpPr/>
            <p:nvPr/>
          </p:nvSpPr>
          <p:spPr>
            <a:xfrm>
              <a:off x="1142999" y="13385799"/>
              <a:ext cx="919431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2" extrusionOk="0">
                  <a:moveTo>
                    <a:pt x="6" y="11196"/>
                  </a:moveTo>
                  <a:cubicBezTo>
                    <a:pt x="184" y="16536"/>
                    <a:pt x="3375" y="20967"/>
                    <a:pt x="7334" y="21402"/>
                  </a:cubicBezTo>
                  <a:cubicBezTo>
                    <a:pt x="9019" y="21600"/>
                    <a:pt x="10614" y="21046"/>
                    <a:pt x="11944" y="20057"/>
                  </a:cubicBezTo>
                  <a:cubicBezTo>
                    <a:pt x="12564" y="19582"/>
                    <a:pt x="13126" y="19029"/>
                    <a:pt x="13599" y="18396"/>
                  </a:cubicBezTo>
                  <a:cubicBezTo>
                    <a:pt x="13805" y="18119"/>
                    <a:pt x="13983" y="17842"/>
                    <a:pt x="14160" y="17565"/>
                  </a:cubicBezTo>
                  <a:cubicBezTo>
                    <a:pt x="15490" y="15824"/>
                    <a:pt x="17292" y="14756"/>
                    <a:pt x="19302" y="14756"/>
                  </a:cubicBezTo>
                  <a:lnTo>
                    <a:pt x="19302" y="12382"/>
                  </a:lnTo>
                  <a:cubicBezTo>
                    <a:pt x="19302" y="12026"/>
                    <a:pt x="19538" y="11710"/>
                    <a:pt x="19804" y="11710"/>
                  </a:cubicBezTo>
                  <a:lnTo>
                    <a:pt x="19804" y="11710"/>
                  </a:lnTo>
                  <a:cubicBezTo>
                    <a:pt x="20070" y="11710"/>
                    <a:pt x="20306" y="12026"/>
                    <a:pt x="20306" y="12382"/>
                  </a:cubicBezTo>
                  <a:lnTo>
                    <a:pt x="20306" y="13371"/>
                  </a:lnTo>
                  <a:lnTo>
                    <a:pt x="21281" y="11275"/>
                  </a:lnTo>
                  <a:cubicBezTo>
                    <a:pt x="21429" y="10958"/>
                    <a:pt x="21429" y="10563"/>
                    <a:pt x="21281" y="10246"/>
                  </a:cubicBezTo>
                  <a:lnTo>
                    <a:pt x="20306" y="8110"/>
                  </a:lnTo>
                  <a:lnTo>
                    <a:pt x="20306" y="9099"/>
                  </a:lnTo>
                  <a:cubicBezTo>
                    <a:pt x="20306" y="9455"/>
                    <a:pt x="20070" y="9771"/>
                    <a:pt x="19804" y="9771"/>
                  </a:cubicBezTo>
                  <a:lnTo>
                    <a:pt x="19804" y="9771"/>
                  </a:lnTo>
                  <a:cubicBezTo>
                    <a:pt x="19538" y="9771"/>
                    <a:pt x="19302" y="9455"/>
                    <a:pt x="19302" y="9099"/>
                  </a:cubicBezTo>
                  <a:lnTo>
                    <a:pt x="19302" y="6686"/>
                  </a:lnTo>
                  <a:cubicBezTo>
                    <a:pt x="17292" y="6686"/>
                    <a:pt x="15490" y="5618"/>
                    <a:pt x="14160" y="3877"/>
                  </a:cubicBezTo>
                  <a:cubicBezTo>
                    <a:pt x="13953" y="3600"/>
                    <a:pt x="13776" y="3323"/>
                    <a:pt x="13599" y="3046"/>
                  </a:cubicBezTo>
                  <a:cubicBezTo>
                    <a:pt x="13096" y="2413"/>
                    <a:pt x="12535" y="1820"/>
                    <a:pt x="11944" y="1385"/>
                  </a:cubicBezTo>
                  <a:cubicBezTo>
                    <a:pt x="10792" y="514"/>
                    <a:pt x="9432" y="0"/>
                    <a:pt x="7984" y="0"/>
                  </a:cubicBezTo>
                  <a:cubicBezTo>
                    <a:pt x="3463" y="0"/>
                    <a:pt x="-171" y="5024"/>
                    <a:pt x="6" y="1119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B3C9FEF-248E-4033-B768-C6085B8D9FCA}"/>
                </a:ext>
              </a:extLst>
            </p:cNvPr>
            <p:cNvSpPr/>
            <p:nvPr/>
          </p:nvSpPr>
          <p:spPr>
            <a:xfrm>
              <a:off x="1145583" y="13152031"/>
              <a:ext cx="688349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F8BCD8DF-3BD8-470D-A87D-4298B10EB732}"/>
                </a:ext>
              </a:extLst>
            </p:cNvPr>
            <p:cNvSpPr/>
            <p:nvPr/>
          </p:nvSpPr>
          <p:spPr>
            <a:xfrm>
              <a:off x="1193800" y="13436600"/>
              <a:ext cx="589280" cy="58927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C98A4C2-82D6-4E1A-93F0-80F596488B99}"/>
                </a:ext>
              </a:extLst>
            </p:cNvPr>
            <p:cNvSpPr/>
            <p:nvPr/>
          </p:nvSpPr>
          <p:spPr>
            <a:xfrm>
              <a:off x="1145584" y="12415744"/>
              <a:ext cx="688348" cy="9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92" extrusionOk="0">
                  <a:moveTo>
                    <a:pt x="10246" y="6"/>
                  </a:moveTo>
                  <a:cubicBezTo>
                    <a:pt x="4906" y="184"/>
                    <a:pt x="475" y="3375"/>
                    <a:pt x="40" y="7334"/>
                  </a:cubicBezTo>
                  <a:cubicBezTo>
                    <a:pt x="-158" y="9019"/>
                    <a:pt x="396" y="10614"/>
                    <a:pt x="1385" y="11944"/>
                  </a:cubicBezTo>
                  <a:cubicBezTo>
                    <a:pt x="1860" y="12564"/>
                    <a:pt x="2413" y="13126"/>
                    <a:pt x="3046" y="13599"/>
                  </a:cubicBezTo>
                  <a:cubicBezTo>
                    <a:pt x="3323" y="13805"/>
                    <a:pt x="3600" y="13983"/>
                    <a:pt x="3877" y="14160"/>
                  </a:cubicBezTo>
                  <a:cubicBezTo>
                    <a:pt x="5618" y="15490"/>
                    <a:pt x="6686" y="17292"/>
                    <a:pt x="6686" y="19302"/>
                  </a:cubicBezTo>
                  <a:lnTo>
                    <a:pt x="9060" y="19302"/>
                  </a:lnTo>
                  <a:cubicBezTo>
                    <a:pt x="9416" y="19302"/>
                    <a:pt x="9732" y="19538"/>
                    <a:pt x="9732" y="19804"/>
                  </a:cubicBezTo>
                  <a:lnTo>
                    <a:pt x="9732" y="19804"/>
                  </a:lnTo>
                  <a:cubicBezTo>
                    <a:pt x="9732" y="20070"/>
                    <a:pt x="9416" y="20306"/>
                    <a:pt x="9060" y="20306"/>
                  </a:cubicBezTo>
                  <a:lnTo>
                    <a:pt x="8071" y="20306"/>
                  </a:lnTo>
                  <a:lnTo>
                    <a:pt x="10167" y="21281"/>
                  </a:lnTo>
                  <a:cubicBezTo>
                    <a:pt x="10484" y="21429"/>
                    <a:pt x="10879" y="21429"/>
                    <a:pt x="11196" y="21281"/>
                  </a:cubicBezTo>
                  <a:lnTo>
                    <a:pt x="13332" y="20306"/>
                  </a:lnTo>
                  <a:lnTo>
                    <a:pt x="12343" y="20306"/>
                  </a:lnTo>
                  <a:cubicBezTo>
                    <a:pt x="11987" y="20306"/>
                    <a:pt x="11671" y="20070"/>
                    <a:pt x="11671" y="19804"/>
                  </a:cubicBezTo>
                  <a:lnTo>
                    <a:pt x="11671" y="19804"/>
                  </a:lnTo>
                  <a:cubicBezTo>
                    <a:pt x="11671" y="19538"/>
                    <a:pt x="11987" y="19302"/>
                    <a:pt x="12343" y="19302"/>
                  </a:cubicBezTo>
                  <a:lnTo>
                    <a:pt x="14756" y="19302"/>
                  </a:lnTo>
                  <a:cubicBezTo>
                    <a:pt x="14756" y="17292"/>
                    <a:pt x="15824" y="15490"/>
                    <a:pt x="17565" y="14160"/>
                  </a:cubicBezTo>
                  <a:cubicBezTo>
                    <a:pt x="17842" y="13953"/>
                    <a:pt x="18119" y="13776"/>
                    <a:pt x="18396" y="13599"/>
                  </a:cubicBezTo>
                  <a:cubicBezTo>
                    <a:pt x="19029" y="13096"/>
                    <a:pt x="19622" y="12535"/>
                    <a:pt x="20057" y="11944"/>
                  </a:cubicBezTo>
                  <a:cubicBezTo>
                    <a:pt x="20928" y="10792"/>
                    <a:pt x="21442" y="9432"/>
                    <a:pt x="21442" y="7984"/>
                  </a:cubicBezTo>
                  <a:cubicBezTo>
                    <a:pt x="21442" y="3463"/>
                    <a:pt x="16378" y="-171"/>
                    <a:pt x="10246" y="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CFF0C0E6-AC75-4D79-9D6C-039DDF217BF6}"/>
                </a:ext>
              </a:extLst>
            </p:cNvPr>
            <p:cNvSpPr/>
            <p:nvPr/>
          </p:nvSpPr>
          <p:spPr>
            <a:xfrm>
              <a:off x="1191216" y="12461284"/>
              <a:ext cx="589280" cy="58928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E723D43C-FBD6-4D38-AE5B-6BE1F543BF36}"/>
                </a:ext>
              </a:extLst>
            </p:cNvPr>
            <p:cNvSpPr/>
            <p:nvPr/>
          </p:nvSpPr>
          <p:spPr>
            <a:xfrm>
              <a:off x="2159000" y="13436600"/>
              <a:ext cx="589280" cy="58927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BC0D25E-2166-4250-839C-E4698565DCE9}"/>
              </a:ext>
            </a:extLst>
          </p:cNvPr>
          <p:cNvGrpSpPr/>
          <p:nvPr/>
        </p:nvGrpSpPr>
        <p:grpSpPr>
          <a:xfrm>
            <a:off x="9553982" y="3679247"/>
            <a:ext cx="2299375" cy="1659485"/>
            <a:chOff x="8921977" y="1466725"/>
            <a:chExt cx="2926080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539A09-9005-46B4-B141-92E36D0B084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BB6016-C430-4426-8465-CB6D1BF59B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C64E3-722B-4E69-A4AD-C5FAE91374EE}"/>
              </a:ext>
            </a:extLst>
          </p:cNvPr>
          <p:cNvGrpSpPr/>
          <p:nvPr/>
        </p:nvGrpSpPr>
        <p:grpSpPr>
          <a:xfrm>
            <a:off x="9553982" y="1519269"/>
            <a:ext cx="2299375" cy="1659485"/>
            <a:chOff x="8921977" y="1466725"/>
            <a:chExt cx="2926080" cy="165948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3C6E3E-5522-4163-930B-AEEB6E154D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726683-66BD-4584-AA5A-2701A7D6C2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8F9A6D0-286C-414D-B308-7D63267E2441}"/>
              </a:ext>
            </a:extLst>
          </p:cNvPr>
          <p:cNvGrpSpPr/>
          <p:nvPr/>
        </p:nvGrpSpPr>
        <p:grpSpPr>
          <a:xfrm>
            <a:off x="338440" y="3679247"/>
            <a:ext cx="2299375" cy="1659485"/>
            <a:chOff x="332936" y="2627766"/>
            <a:chExt cx="2926080" cy="165948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228F1B4-6348-4E6C-ADFC-BA189AB504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51571D2-55AC-4174-91EB-76A2D89307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1227B8F-45FD-498B-9F7B-7F64DD0BD159}"/>
              </a:ext>
            </a:extLst>
          </p:cNvPr>
          <p:cNvGrpSpPr/>
          <p:nvPr/>
        </p:nvGrpSpPr>
        <p:grpSpPr>
          <a:xfrm>
            <a:off x="338440" y="1519269"/>
            <a:ext cx="2299375" cy="1659485"/>
            <a:chOff x="332936" y="2627766"/>
            <a:chExt cx="2926080" cy="165948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A1B75E4-A499-470B-B4D4-5A293BEBE62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E6F4E4-87C5-43AD-8D3D-22BE5213F8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aphic 21" descr="Checklist outline">
            <a:extLst>
              <a:ext uri="{FF2B5EF4-FFF2-40B4-BE49-F238E27FC236}">
                <a16:creationId xmlns:a16="http://schemas.microsoft.com/office/drawing/2014/main" id="{BAFFAC26-75D7-4274-9D7F-13FF305EDAD2}"/>
              </a:ext>
            </a:extLst>
          </p:cNvPr>
          <p:cNvGrpSpPr/>
          <p:nvPr/>
        </p:nvGrpSpPr>
        <p:grpSpPr>
          <a:xfrm>
            <a:off x="3650721" y="2003070"/>
            <a:ext cx="496174" cy="661565"/>
            <a:chOff x="3650721" y="2003070"/>
            <a:chExt cx="496174" cy="661565"/>
          </a:xfrm>
          <a:solidFill>
            <a:srgbClr val="7F7F7F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86280D3-7AB5-44B8-A467-8164DB0BE420}"/>
                </a:ext>
              </a:extLst>
            </p:cNvPr>
            <p:cNvSpPr/>
            <p:nvPr/>
          </p:nvSpPr>
          <p:spPr>
            <a:xfrm>
              <a:off x="3735840" y="2096458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2F42D1-AE8B-45CC-A247-EA358C9EABEF}"/>
                </a:ext>
              </a:extLst>
            </p:cNvPr>
            <p:cNvSpPr/>
            <p:nvPr/>
          </p:nvSpPr>
          <p:spPr>
            <a:xfrm>
              <a:off x="3907078" y="2143653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0828D94-6573-4A43-B970-93E663F6958D}"/>
                </a:ext>
              </a:extLst>
            </p:cNvPr>
            <p:cNvSpPr/>
            <p:nvPr/>
          </p:nvSpPr>
          <p:spPr>
            <a:xfrm>
              <a:off x="3735840" y="2220502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778627E-DFA4-47F8-9ED6-336B8B41E38C}"/>
                </a:ext>
              </a:extLst>
            </p:cNvPr>
            <p:cNvSpPr/>
            <p:nvPr/>
          </p:nvSpPr>
          <p:spPr>
            <a:xfrm>
              <a:off x="3907078" y="2267696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C572010-5D7D-4C5A-BCBE-F1BDB76548A6}"/>
                </a:ext>
              </a:extLst>
            </p:cNvPr>
            <p:cNvSpPr/>
            <p:nvPr/>
          </p:nvSpPr>
          <p:spPr>
            <a:xfrm>
              <a:off x="3735840" y="2344546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D902F5A-9E2C-4CA5-9269-C35921905F37}"/>
                </a:ext>
              </a:extLst>
            </p:cNvPr>
            <p:cNvSpPr/>
            <p:nvPr/>
          </p:nvSpPr>
          <p:spPr>
            <a:xfrm>
              <a:off x="3907078" y="2391740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12EF900-E55A-4235-8C85-8EF0A436F151}"/>
                </a:ext>
              </a:extLst>
            </p:cNvPr>
            <p:cNvSpPr/>
            <p:nvPr/>
          </p:nvSpPr>
          <p:spPr>
            <a:xfrm>
              <a:off x="3735840" y="2468589"/>
              <a:ext cx="119197" cy="91965"/>
            </a:xfrm>
            <a:custGeom>
              <a:avLst/>
              <a:gdLst>
                <a:gd name="connsiteX0" fmla="*/ 38925 w 119197"/>
                <a:gd name="connsiteY0" fmla="*/ 68580 h 91965"/>
                <a:gd name="connsiteX1" fmla="*/ 11693 w 119197"/>
                <a:gd name="connsiteY1" fmla="*/ 41348 h 91965"/>
                <a:gd name="connsiteX2" fmla="*/ 0 w 119197"/>
                <a:gd name="connsiteY2" fmla="*/ 53041 h 91965"/>
                <a:gd name="connsiteX3" fmla="*/ 38925 w 119197"/>
                <a:gd name="connsiteY3" fmla="*/ 91966 h 91965"/>
                <a:gd name="connsiteX4" fmla="*/ 119198 w 119197"/>
                <a:gd name="connsiteY4" fmla="*/ 11693 h 91965"/>
                <a:gd name="connsiteX5" fmla="*/ 107504 w 119197"/>
                <a:gd name="connsiteY5" fmla="*/ 0 h 91965"/>
                <a:gd name="connsiteX6" fmla="*/ 38925 w 119197"/>
                <a:gd name="connsiteY6" fmla="*/ 68580 h 9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97" h="91965">
                  <a:moveTo>
                    <a:pt x="38925" y="68580"/>
                  </a:moveTo>
                  <a:lnTo>
                    <a:pt x="11693" y="41348"/>
                  </a:lnTo>
                  <a:lnTo>
                    <a:pt x="0" y="53041"/>
                  </a:lnTo>
                  <a:lnTo>
                    <a:pt x="38925" y="91966"/>
                  </a:lnTo>
                  <a:lnTo>
                    <a:pt x="119198" y="11693"/>
                  </a:lnTo>
                  <a:lnTo>
                    <a:pt x="107504" y="0"/>
                  </a:lnTo>
                  <a:lnTo>
                    <a:pt x="38925" y="685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4354D03-D7B1-40C4-BAA0-D82160C838C4}"/>
                </a:ext>
              </a:extLst>
            </p:cNvPr>
            <p:cNvSpPr/>
            <p:nvPr/>
          </p:nvSpPr>
          <p:spPr>
            <a:xfrm>
              <a:off x="3907078" y="2515784"/>
              <a:ext cx="157121" cy="16539"/>
            </a:xfrm>
            <a:custGeom>
              <a:avLst/>
              <a:gdLst>
                <a:gd name="connsiteX0" fmla="*/ 0 w 157121"/>
                <a:gd name="connsiteY0" fmla="*/ 0 h 16539"/>
                <a:gd name="connsiteX1" fmla="*/ 157122 w 157121"/>
                <a:gd name="connsiteY1" fmla="*/ 0 h 16539"/>
                <a:gd name="connsiteX2" fmla="*/ 157122 w 157121"/>
                <a:gd name="connsiteY2" fmla="*/ 16539 h 16539"/>
                <a:gd name="connsiteX3" fmla="*/ 0 w 157121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21" h="16539">
                  <a:moveTo>
                    <a:pt x="0" y="0"/>
                  </a:moveTo>
                  <a:lnTo>
                    <a:pt x="157122" y="0"/>
                  </a:lnTo>
                  <a:lnTo>
                    <a:pt x="157122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F8FE56A-06CC-48DB-83A8-CDFFBD466C06}"/>
                </a:ext>
              </a:extLst>
            </p:cNvPr>
            <p:cNvSpPr/>
            <p:nvPr/>
          </p:nvSpPr>
          <p:spPr>
            <a:xfrm>
              <a:off x="3650721" y="2003070"/>
              <a:ext cx="496174" cy="661565"/>
            </a:xfrm>
            <a:custGeom>
              <a:avLst/>
              <a:gdLst>
                <a:gd name="connsiteX0" fmla="*/ 0 w 496174"/>
                <a:gd name="connsiteY0" fmla="*/ 661566 h 661565"/>
                <a:gd name="connsiteX1" fmla="*/ 496174 w 496174"/>
                <a:gd name="connsiteY1" fmla="*/ 661566 h 661565"/>
                <a:gd name="connsiteX2" fmla="*/ 496174 w 496174"/>
                <a:gd name="connsiteY2" fmla="*/ 0 h 661565"/>
                <a:gd name="connsiteX3" fmla="*/ 0 w 496174"/>
                <a:gd name="connsiteY3" fmla="*/ 0 h 661565"/>
                <a:gd name="connsiteX4" fmla="*/ 16539 w 496174"/>
                <a:gd name="connsiteY4" fmla="*/ 16539 h 661565"/>
                <a:gd name="connsiteX5" fmla="*/ 479635 w 496174"/>
                <a:gd name="connsiteY5" fmla="*/ 16539 h 661565"/>
                <a:gd name="connsiteX6" fmla="*/ 479635 w 496174"/>
                <a:gd name="connsiteY6" fmla="*/ 645027 h 661565"/>
                <a:gd name="connsiteX7" fmla="*/ 16539 w 496174"/>
                <a:gd name="connsiteY7" fmla="*/ 645027 h 66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6174" h="661565">
                  <a:moveTo>
                    <a:pt x="0" y="661566"/>
                  </a:moveTo>
                  <a:lnTo>
                    <a:pt x="496174" y="661566"/>
                  </a:lnTo>
                  <a:lnTo>
                    <a:pt x="496174" y="0"/>
                  </a:lnTo>
                  <a:lnTo>
                    <a:pt x="0" y="0"/>
                  </a:lnTo>
                  <a:close/>
                  <a:moveTo>
                    <a:pt x="16539" y="16539"/>
                  </a:moveTo>
                  <a:lnTo>
                    <a:pt x="479635" y="16539"/>
                  </a:lnTo>
                  <a:lnTo>
                    <a:pt x="479635" y="645027"/>
                  </a:lnTo>
                  <a:lnTo>
                    <a:pt x="16539" y="645027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Graphic 23" descr="Handshake outline">
            <a:extLst>
              <a:ext uri="{FF2B5EF4-FFF2-40B4-BE49-F238E27FC236}">
                <a16:creationId xmlns:a16="http://schemas.microsoft.com/office/drawing/2014/main" id="{F6EEB327-2917-40ED-AB09-F143B28F8D0D}"/>
              </a:ext>
            </a:extLst>
          </p:cNvPr>
          <p:cNvSpPr/>
          <p:nvPr/>
        </p:nvSpPr>
        <p:spPr>
          <a:xfrm>
            <a:off x="5697692" y="2109118"/>
            <a:ext cx="761627" cy="468884"/>
          </a:xfrm>
          <a:custGeom>
            <a:avLst/>
            <a:gdLst>
              <a:gd name="connsiteX0" fmla="*/ 754185 w 761627"/>
              <a:gd name="connsiteY0" fmla="*/ 169526 h 468884"/>
              <a:gd name="connsiteX1" fmla="*/ 660739 w 761627"/>
              <a:gd name="connsiteY1" fmla="*/ 14058 h 468884"/>
              <a:gd name="connsiteX2" fmla="*/ 652469 w 761627"/>
              <a:gd name="connsiteY2" fmla="*/ 0 h 468884"/>
              <a:gd name="connsiteX3" fmla="*/ 638411 w 761627"/>
              <a:gd name="connsiteY3" fmla="*/ 9097 h 468884"/>
              <a:gd name="connsiteX4" fmla="*/ 575562 w 761627"/>
              <a:gd name="connsiteY4" fmla="*/ 47964 h 468884"/>
              <a:gd name="connsiteX5" fmla="*/ 559850 w 761627"/>
              <a:gd name="connsiteY5" fmla="*/ 67810 h 468884"/>
              <a:gd name="connsiteX6" fmla="*/ 560677 w 761627"/>
              <a:gd name="connsiteY6" fmla="*/ 86004 h 468884"/>
              <a:gd name="connsiteX7" fmla="*/ 507752 w 761627"/>
              <a:gd name="connsiteY7" fmla="*/ 95100 h 468884"/>
              <a:gd name="connsiteX8" fmla="*/ 434153 w 761627"/>
              <a:gd name="connsiteY8" fmla="*/ 82696 h 468884"/>
              <a:gd name="connsiteX9" fmla="*/ 397766 w 761627"/>
              <a:gd name="connsiteY9" fmla="*/ 74426 h 468884"/>
              <a:gd name="connsiteX10" fmla="*/ 396113 w 761627"/>
              <a:gd name="connsiteY10" fmla="*/ 74426 h 468884"/>
              <a:gd name="connsiteX11" fmla="*/ 396113 w 761627"/>
              <a:gd name="connsiteY11" fmla="*/ 74426 h 468884"/>
              <a:gd name="connsiteX12" fmla="*/ 394459 w 761627"/>
              <a:gd name="connsiteY12" fmla="*/ 74426 h 468884"/>
              <a:gd name="connsiteX13" fmla="*/ 392805 w 761627"/>
              <a:gd name="connsiteY13" fmla="*/ 74426 h 468884"/>
              <a:gd name="connsiteX14" fmla="*/ 391151 w 761627"/>
              <a:gd name="connsiteY14" fmla="*/ 74426 h 468884"/>
              <a:gd name="connsiteX15" fmla="*/ 387016 w 761627"/>
              <a:gd name="connsiteY15" fmla="*/ 74426 h 468884"/>
              <a:gd name="connsiteX16" fmla="*/ 387016 w 761627"/>
              <a:gd name="connsiteY16" fmla="*/ 74426 h 468884"/>
              <a:gd name="connsiteX17" fmla="*/ 349803 w 761627"/>
              <a:gd name="connsiteY17" fmla="*/ 90965 h 468884"/>
              <a:gd name="connsiteX18" fmla="*/ 343187 w 761627"/>
              <a:gd name="connsiteY18" fmla="*/ 98408 h 468884"/>
              <a:gd name="connsiteX19" fmla="*/ 309282 w 761627"/>
              <a:gd name="connsiteY19" fmla="*/ 91792 h 468884"/>
              <a:gd name="connsiteX20" fmla="*/ 302666 w 761627"/>
              <a:gd name="connsiteY20" fmla="*/ 91792 h 468884"/>
              <a:gd name="connsiteX21" fmla="*/ 288608 w 761627"/>
              <a:gd name="connsiteY21" fmla="*/ 92619 h 468884"/>
              <a:gd name="connsiteX22" fmla="*/ 256357 w 761627"/>
              <a:gd name="connsiteY22" fmla="*/ 94273 h 468884"/>
              <a:gd name="connsiteX23" fmla="*/ 203432 w 761627"/>
              <a:gd name="connsiteY23" fmla="*/ 83523 h 468884"/>
              <a:gd name="connsiteX24" fmla="*/ 203432 w 761627"/>
              <a:gd name="connsiteY24" fmla="*/ 67810 h 468884"/>
              <a:gd name="connsiteX25" fmla="*/ 187719 w 761627"/>
              <a:gd name="connsiteY25" fmla="*/ 47964 h 468884"/>
              <a:gd name="connsiteX26" fmla="*/ 125698 w 761627"/>
              <a:gd name="connsiteY26" fmla="*/ 9097 h 468884"/>
              <a:gd name="connsiteX27" fmla="*/ 111639 w 761627"/>
              <a:gd name="connsiteY27" fmla="*/ 0 h 468884"/>
              <a:gd name="connsiteX28" fmla="*/ 103370 w 761627"/>
              <a:gd name="connsiteY28" fmla="*/ 14058 h 468884"/>
              <a:gd name="connsiteX29" fmla="*/ 8270 w 761627"/>
              <a:gd name="connsiteY29" fmla="*/ 169526 h 468884"/>
              <a:gd name="connsiteX30" fmla="*/ 0 w 761627"/>
              <a:gd name="connsiteY30" fmla="*/ 183585 h 468884"/>
              <a:gd name="connsiteX31" fmla="*/ 14058 w 761627"/>
              <a:gd name="connsiteY31" fmla="*/ 191854 h 468884"/>
              <a:gd name="connsiteX32" fmla="*/ 77734 w 761627"/>
              <a:gd name="connsiteY32" fmla="*/ 230721 h 468884"/>
              <a:gd name="connsiteX33" fmla="*/ 114120 w 761627"/>
              <a:gd name="connsiteY33" fmla="*/ 229067 h 468884"/>
              <a:gd name="connsiteX34" fmla="*/ 167872 w 761627"/>
              <a:gd name="connsiteY34" fmla="*/ 291916 h 468884"/>
              <a:gd name="connsiteX35" fmla="*/ 168699 w 761627"/>
              <a:gd name="connsiteY35" fmla="*/ 293570 h 468884"/>
              <a:gd name="connsiteX36" fmla="*/ 170353 w 761627"/>
              <a:gd name="connsiteY36" fmla="*/ 294397 h 468884"/>
              <a:gd name="connsiteX37" fmla="*/ 170353 w 761627"/>
              <a:gd name="connsiteY37" fmla="*/ 294397 h 468884"/>
              <a:gd name="connsiteX38" fmla="*/ 158776 w 761627"/>
              <a:gd name="connsiteY38" fmla="*/ 307628 h 468884"/>
              <a:gd name="connsiteX39" fmla="*/ 162084 w 761627"/>
              <a:gd name="connsiteY39" fmla="*/ 365515 h 468884"/>
              <a:gd name="connsiteX40" fmla="*/ 162084 w 761627"/>
              <a:gd name="connsiteY40" fmla="*/ 365515 h 468884"/>
              <a:gd name="connsiteX41" fmla="*/ 162084 w 761627"/>
              <a:gd name="connsiteY41" fmla="*/ 365515 h 468884"/>
              <a:gd name="connsiteX42" fmla="*/ 188546 w 761627"/>
              <a:gd name="connsiteY42" fmla="*/ 375439 h 468884"/>
              <a:gd name="connsiteX43" fmla="*/ 193508 w 761627"/>
              <a:gd name="connsiteY43" fmla="*/ 375439 h 468884"/>
              <a:gd name="connsiteX44" fmla="*/ 209220 w 761627"/>
              <a:gd name="connsiteY44" fmla="*/ 369650 h 468884"/>
              <a:gd name="connsiteX45" fmla="*/ 222452 w 761627"/>
              <a:gd name="connsiteY45" fmla="*/ 396113 h 468884"/>
              <a:gd name="connsiteX46" fmla="*/ 222452 w 761627"/>
              <a:gd name="connsiteY46" fmla="*/ 396113 h 468884"/>
              <a:gd name="connsiteX47" fmla="*/ 222452 w 761627"/>
              <a:gd name="connsiteY47" fmla="*/ 396113 h 468884"/>
              <a:gd name="connsiteX48" fmla="*/ 248914 w 761627"/>
              <a:gd name="connsiteY48" fmla="*/ 406036 h 468884"/>
              <a:gd name="connsiteX49" fmla="*/ 252222 w 761627"/>
              <a:gd name="connsiteY49" fmla="*/ 406036 h 468884"/>
              <a:gd name="connsiteX50" fmla="*/ 264626 w 761627"/>
              <a:gd name="connsiteY50" fmla="*/ 403555 h 468884"/>
              <a:gd name="connsiteX51" fmla="*/ 277031 w 761627"/>
              <a:gd name="connsiteY51" fmla="*/ 427537 h 468884"/>
              <a:gd name="connsiteX52" fmla="*/ 277031 w 761627"/>
              <a:gd name="connsiteY52" fmla="*/ 427537 h 468884"/>
              <a:gd name="connsiteX53" fmla="*/ 277031 w 761627"/>
              <a:gd name="connsiteY53" fmla="*/ 427537 h 468884"/>
              <a:gd name="connsiteX54" fmla="*/ 300186 w 761627"/>
              <a:gd name="connsiteY54" fmla="*/ 436633 h 468884"/>
              <a:gd name="connsiteX55" fmla="*/ 304320 w 761627"/>
              <a:gd name="connsiteY55" fmla="*/ 436633 h 468884"/>
              <a:gd name="connsiteX56" fmla="*/ 320032 w 761627"/>
              <a:gd name="connsiteY56" fmla="*/ 431672 h 468884"/>
              <a:gd name="connsiteX57" fmla="*/ 329956 w 761627"/>
              <a:gd name="connsiteY57" fmla="*/ 447384 h 468884"/>
              <a:gd name="connsiteX58" fmla="*/ 353938 w 761627"/>
              <a:gd name="connsiteY58" fmla="*/ 455654 h 468884"/>
              <a:gd name="connsiteX59" fmla="*/ 355592 w 761627"/>
              <a:gd name="connsiteY59" fmla="*/ 455654 h 468884"/>
              <a:gd name="connsiteX60" fmla="*/ 357246 w 761627"/>
              <a:gd name="connsiteY60" fmla="*/ 455654 h 468884"/>
              <a:gd name="connsiteX61" fmla="*/ 371304 w 761627"/>
              <a:gd name="connsiteY61" fmla="*/ 449865 h 468884"/>
              <a:gd name="connsiteX62" fmla="*/ 372131 w 761627"/>
              <a:gd name="connsiteY62" fmla="*/ 450692 h 468884"/>
              <a:gd name="connsiteX63" fmla="*/ 383708 w 761627"/>
              <a:gd name="connsiteY63" fmla="*/ 459788 h 468884"/>
              <a:gd name="connsiteX64" fmla="*/ 384535 w 761627"/>
              <a:gd name="connsiteY64" fmla="*/ 460615 h 468884"/>
              <a:gd name="connsiteX65" fmla="*/ 385362 w 761627"/>
              <a:gd name="connsiteY65" fmla="*/ 461442 h 468884"/>
              <a:gd name="connsiteX66" fmla="*/ 410171 w 761627"/>
              <a:gd name="connsiteY66" fmla="*/ 468885 h 468884"/>
              <a:gd name="connsiteX67" fmla="*/ 415133 w 761627"/>
              <a:gd name="connsiteY67" fmla="*/ 468885 h 468884"/>
              <a:gd name="connsiteX68" fmla="*/ 458134 w 761627"/>
              <a:gd name="connsiteY68" fmla="*/ 432499 h 468884"/>
              <a:gd name="connsiteX69" fmla="*/ 496174 w 761627"/>
              <a:gd name="connsiteY69" fmla="*/ 396939 h 468884"/>
              <a:gd name="connsiteX70" fmla="*/ 534214 w 761627"/>
              <a:gd name="connsiteY70" fmla="*/ 360553 h 468884"/>
              <a:gd name="connsiteX71" fmla="*/ 537522 w 761627"/>
              <a:gd name="connsiteY71" fmla="*/ 360553 h 468884"/>
              <a:gd name="connsiteX72" fmla="*/ 582178 w 761627"/>
              <a:gd name="connsiteY72" fmla="*/ 308455 h 468884"/>
              <a:gd name="connsiteX73" fmla="*/ 582178 w 761627"/>
              <a:gd name="connsiteY73" fmla="*/ 302666 h 468884"/>
              <a:gd name="connsiteX74" fmla="*/ 588794 w 761627"/>
              <a:gd name="connsiteY74" fmla="*/ 294397 h 468884"/>
              <a:gd name="connsiteX75" fmla="*/ 645854 w 761627"/>
              <a:gd name="connsiteY75" fmla="*/ 228240 h 468884"/>
              <a:gd name="connsiteX76" fmla="*/ 683894 w 761627"/>
              <a:gd name="connsiteY76" fmla="*/ 229894 h 468884"/>
              <a:gd name="connsiteX77" fmla="*/ 747569 w 761627"/>
              <a:gd name="connsiteY77" fmla="*/ 191027 h 468884"/>
              <a:gd name="connsiteX78" fmla="*/ 761628 w 761627"/>
              <a:gd name="connsiteY78" fmla="*/ 182758 h 468884"/>
              <a:gd name="connsiteX79" fmla="*/ 754185 w 761627"/>
              <a:gd name="connsiteY79" fmla="*/ 169526 h 468884"/>
              <a:gd name="connsiteX80" fmla="*/ 86004 w 761627"/>
              <a:gd name="connsiteY80" fmla="*/ 216663 h 468884"/>
              <a:gd name="connsiteX81" fmla="*/ 22328 w 761627"/>
              <a:gd name="connsiteY81" fmla="*/ 177796 h 468884"/>
              <a:gd name="connsiteX82" fmla="*/ 116601 w 761627"/>
              <a:gd name="connsiteY82" fmla="*/ 22328 h 468884"/>
              <a:gd name="connsiteX83" fmla="*/ 179450 w 761627"/>
              <a:gd name="connsiteY83" fmla="*/ 61195 h 468884"/>
              <a:gd name="connsiteX84" fmla="*/ 186892 w 761627"/>
              <a:gd name="connsiteY84" fmla="*/ 79388 h 468884"/>
              <a:gd name="connsiteX85" fmla="*/ 181931 w 761627"/>
              <a:gd name="connsiteY85" fmla="*/ 87657 h 468884"/>
              <a:gd name="connsiteX86" fmla="*/ 109985 w 761627"/>
              <a:gd name="connsiteY86" fmla="*/ 206739 h 468884"/>
              <a:gd name="connsiteX87" fmla="*/ 105024 w 761627"/>
              <a:gd name="connsiteY87" fmla="*/ 214182 h 468884"/>
              <a:gd name="connsiteX88" fmla="*/ 94273 w 761627"/>
              <a:gd name="connsiteY88" fmla="*/ 218317 h 468884"/>
              <a:gd name="connsiteX89" fmla="*/ 86004 w 761627"/>
              <a:gd name="connsiteY89" fmla="*/ 216663 h 468884"/>
              <a:gd name="connsiteX90" fmla="*/ 191854 w 761627"/>
              <a:gd name="connsiteY90" fmla="*/ 358899 h 468884"/>
              <a:gd name="connsiteX91" fmla="*/ 189373 w 761627"/>
              <a:gd name="connsiteY91" fmla="*/ 358899 h 468884"/>
              <a:gd name="connsiteX92" fmla="*/ 165391 w 761627"/>
              <a:gd name="connsiteY92" fmla="*/ 334091 h 468884"/>
              <a:gd name="connsiteX93" fmla="*/ 171180 w 761627"/>
              <a:gd name="connsiteY93" fmla="*/ 318379 h 468884"/>
              <a:gd name="connsiteX94" fmla="*/ 215009 w 761627"/>
              <a:gd name="connsiteY94" fmla="*/ 268761 h 468884"/>
              <a:gd name="connsiteX95" fmla="*/ 234029 w 761627"/>
              <a:gd name="connsiteY95" fmla="*/ 260492 h 468884"/>
              <a:gd name="connsiteX96" fmla="*/ 249741 w 761627"/>
              <a:gd name="connsiteY96" fmla="*/ 266280 h 468884"/>
              <a:gd name="connsiteX97" fmla="*/ 252222 w 761627"/>
              <a:gd name="connsiteY97" fmla="*/ 301012 h 468884"/>
              <a:gd name="connsiteX98" fmla="*/ 208393 w 761627"/>
              <a:gd name="connsiteY98" fmla="*/ 350630 h 468884"/>
              <a:gd name="connsiteX99" fmla="*/ 191854 w 761627"/>
              <a:gd name="connsiteY99" fmla="*/ 358899 h 468884"/>
              <a:gd name="connsiteX100" fmla="*/ 253049 w 761627"/>
              <a:gd name="connsiteY100" fmla="*/ 390324 h 468884"/>
              <a:gd name="connsiteX101" fmla="*/ 250568 w 761627"/>
              <a:gd name="connsiteY101" fmla="*/ 390324 h 468884"/>
              <a:gd name="connsiteX102" fmla="*/ 226586 w 761627"/>
              <a:gd name="connsiteY102" fmla="*/ 365515 h 468884"/>
              <a:gd name="connsiteX103" fmla="*/ 232375 w 761627"/>
              <a:gd name="connsiteY103" fmla="*/ 349803 h 468884"/>
              <a:gd name="connsiteX104" fmla="*/ 270415 w 761627"/>
              <a:gd name="connsiteY104" fmla="*/ 305974 h 468884"/>
              <a:gd name="connsiteX105" fmla="*/ 289435 w 761627"/>
              <a:gd name="connsiteY105" fmla="*/ 297705 h 468884"/>
              <a:gd name="connsiteX106" fmla="*/ 305147 w 761627"/>
              <a:gd name="connsiteY106" fmla="*/ 303493 h 468884"/>
              <a:gd name="connsiteX107" fmla="*/ 307628 w 761627"/>
              <a:gd name="connsiteY107" fmla="*/ 338226 h 468884"/>
              <a:gd name="connsiteX108" fmla="*/ 269588 w 761627"/>
              <a:gd name="connsiteY108" fmla="*/ 382054 h 468884"/>
              <a:gd name="connsiteX109" fmla="*/ 253049 w 761627"/>
              <a:gd name="connsiteY109" fmla="*/ 390324 h 468884"/>
              <a:gd name="connsiteX110" fmla="*/ 253049 w 761627"/>
              <a:gd name="connsiteY110" fmla="*/ 390324 h 468884"/>
              <a:gd name="connsiteX111" fmla="*/ 305147 w 761627"/>
              <a:gd name="connsiteY111" fmla="*/ 420921 h 468884"/>
              <a:gd name="connsiteX112" fmla="*/ 302666 w 761627"/>
              <a:gd name="connsiteY112" fmla="*/ 420921 h 468884"/>
              <a:gd name="connsiteX113" fmla="*/ 289435 w 761627"/>
              <a:gd name="connsiteY113" fmla="*/ 415960 h 468884"/>
              <a:gd name="connsiteX114" fmla="*/ 287781 w 761627"/>
              <a:gd name="connsiteY114" fmla="*/ 387016 h 468884"/>
              <a:gd name="connsiteX115" fmla="*/ 325821 w 761627"/>
              <a:gd name="connsiteY115" fmla="*/ 343187 h 468884"/>
              <a:gd name="connsiteX116" fmla="*/ 341533 w 761627"/>
              <a:gd name="connsiteY116" fmla="*/ 336572 h 468884"/>
              <a:gd name="connsiteX117" fmla="*/ 354765 w 761627"/>
              <a:gd name="connsiteY117" fmla="*/ 341533 h 468884"/>
              <a:gd name="connsiteX118" fmla="*/ 356419 w 761627"/>
              <a:gd name="connsiteY118" fmla="*/ 370477 h 468884"/>
              <a:gd name="connsiteX119" fmla="*/ 318379 w 761627"/>
              <a:gd name="connsiteY119" fmla="*/ 414306 h 468884"/>
              <a:gd name="connsiteX120" fmla="*/ 305147 w 761627"/>
              <a:gd name="connsiteY120" fmla="*/ 420921 h 468884"/>
              <a:gd name="connsiteX121" fmla="*/ 305147 w 761627"/>
              <a:gd name="connsiteY121" fmla="*/ 420921 h 468884"/>
              <a:gd name="connsiteX122" fmla="*/ 355592 w 761627"/>
              <a:gd name="connsiteY122" fmla="*/ 440768 h 468884"/>
              <a:gd name="connsiteX123" fmla="*/ 343187 w 761627"/>
              <a:gd name="connsiteY123" fmla="*/ 436633 h 468884"/>
              <a:gd name="connsiteX124" fmla="*/ 341533 w 761627"/>
              <a:gd name="connsiteY124" fmla="*/ 413479 h 468884"/>
              <a:gd name="connsiteX125" fmla="*/ 373785 w 761627"/>
              <a:gd name="connsiteY125" fmla="*/ 376266 h 468884"/>
              <a:gd name="connsiteX126" fmla="*/ 386189 w 761627"/>
              <a:gd name="connsiteY126" fmla="*/ 370477 h 468884"/>
              <a:gd name="connsiteX127" fmla="*/ 396940 w 761627"/>
              <a:gd name="connsiteY127" fmla="*/ 374612 h 468884"/>
              <a:gd name="connsiteX128" fmla="*/ 398593 w 761627"/>
              <a:gd name="connsiteY128" fmla="*/ 397766 h 468884"/>
              <a:gd name="connsiteX129" fmla="*/ 366342 w 761627"/>
              <a:gd name="connsiteY129" fmla="*/ 434980 h 468884"/>
              <a:gd name="connsiteX130" fmla="*/ 355592 w 761627"/>
              <a:gd name="connsiteY130" fmla="*/ 440768 h 468884"/>
              <a:gd name="connsiteX131" fmla="*/ 355592 w 761627"/>
              <a:gd name="connsiteY131" fmla="*/ 440768 h 468884"/>
              <a:gd name="connsiteX132" fmla="*/ 537522 w 761627"/>
              <a:gd name="connsiteY132" fmla="*/ 344014 h 468884"/>
              <a:gd name="connsiteX133" fmla="*/ 534214 w 761627"/>
              <a:gd name="connsiteY133" fmla="*/ 344014 h 468884"/>
              <a:gd name="connsiteX134" fmla="*/ 520156 w 761627"/>
              <a:gd name="connsiteY134" fmla="*/ 340706 h 468884"/>
              <a:gd name="connsiteX135" fmla="*/ 520983 w 761627"/>
              <a:gd name="connsiteY135" fmla="*/ 345668 h 468884"/>
              <a:gd name="connsiteX136" fmla="*/ 491213 w 761627"/>
              <a:gd name="connsiteY136" fmla="*/ 381227 h 468884"/>
              <a:gd name="connsiteX137" fmla="*/ 491213 w 761627"/>
              <a:gd name="connsiteY137" fmla="*/ 381227 h 468884"/>
              <a:gd name="connsiteX138" fmla="*/ 482943 w 761627"/>
              <a:gd name="connsiteY138" fmla="*/ 380400 h 468884"/>
              <a:gd name="connsiteX139" fmla="*/ 482943 w 761627"/>
              <a:gd name="connsiteY139" fmla="*/ 381227 h 468884"/>
              <a:gd name="connsiteX140" fmla="*/ 453173 w 761627"/>
              <a:gd name="connsiteY140" fmla="*/ 416786 h 468884"/>
              <a:gd name="connsiteX141" fmla="*/ 453173 w 761627"/>
              <a:gd name="connsiteY141" fmla="*/ 416786 h 468884"/>
              <a:gd name="connsiteX142" fmla="*/ 444903 w 761627"/>
              <a:gd name="connsiteY142" fmla="*/ 415960 h 468884"/>
              <a:gd name="connsiteX143" fmla="*/ 444903 w 761627"/>
              <a:gd name="connsiteY143" fmla="*/ 416786 h 468884"/>
              <a:gd name="connsiteX144" fmla="*/ 415133 w 761627"/>
              <a:gd name="connsiteY144" fmla="*/ 452346 h 468884"/>
              <a:gd name="connsiteX145" fmla="*/ 415133 w 761627"/>
              <a:gd name="connsiteY145" fmla="*/ 452346 h 468884"/>
              <a:gd name="connsiteX146" fmla="*/ 412652 w 761627"/>
              <a:gd name="connsiteY146" fmla="*/ 452346 h 468884"/>
              <a:gd name="connsiteX147" fmla="*/ 395286 w 761627"/>
              <a:gd name="connsiteY147" fmla="*/ 447384 h 468884"/>
              <a:gd name="connsiteX148" fmla="*/ 384535 w 761627"/>
              <a:gd name="connsiteY148" fmla="*/ 439114 h 468884"/>
              <a:gd name="connsiteX149" fmla="*/ 410998 w 761627"/>
              <a:gd name="connsiteY149" fmla="*/ 408517 h 468884"/>
              <a:gd name="connsiteX150" fmla="*/ 407690 w 761627"/>
              <a:gd name="connsiteY150" fmla="*/ 362207 h 468884"/>
              <a:gd name="connsiteX151" fmla="*/ 386189 w 761627"/>
              <a:gd name="connsiteY151" fmla="*/ 353938 h 468884"/>
              <a:gd name="connsiteX152" fmla="*/ 377919 w 761627"/>
              <a:gd name="connsiteY152" fmla="*/ 354765 h 468884"/>
              <a:gd name="connsiteX153" fmla="*/ 365515 w 761627"/>
              <a:gd name="connsiteY153" fmla="*/ 329129 h 468884"/>
              <a:gd name="connsiteX154" fmla="*/ 340706 w 761627"/>
              <a:gd name="connsiteY154" fmla="*/ 320032 h 468884"/>
              <a:gd name="connsiteX155" fmla="*/ 340706 w 761627"/>
              <a:gd name="connsiteY155" fmla="*/ 320032 h 468884"/>
              <a:gd name="connsiteX156" fmla="*/ 329129 w 761627"/>
              <a:gd name="connsiteY156" fmla="*/ 321686 h 468884"/>
              <a:gd name="connsiteX157" fmla="*/ 315071 w 761627"/>
              <a:gd name="connsiteY157" fmla="*/ 291089 h 468884"/>
              <a:gd name="connsiteX158" fmla="*/ 288608 w 761627"/>
              <a:gd name="connsiteY158" fmla="*/ 281165 h 468884"/>
              <a:gd name="connsiteX159" fmla="*/ 288608 w 761627"/>
              <a:gd name="connsiteY159" fmla="*/ 281165 h 468884"/>
              <a:gd name="connsiteX160" fmla="*/ 273723 w 761627"/>
              <a:gd name="connsiteY160" fmla="*/ 283646 h 468884"/>
              <a:gd name="connsiteX161" fmla="*/ 259665 w 761627"/>
              <a:gd name="connsiteY161" fmla="*/ 253876 h 468884"/>
              <a:gd name="connsiteX162" fmla="*/ 233202 w 761627"/>
              <a:gd name="connsiteY162" fmla="*/ 243952 h 468884"/>
              <a:gd name="connsiteX163" fmla="*/ 233202 w 761627"/>
              <a:gd name="connsiteY163" fmla="*/ 243952 h 468884"/>
              <a:gd name="connsiteX164" fmla="*/ 201778 w 761627"/>
              <a:gd name="connsiteY164" fmla="*/ 258011 h 468884"/>
              <a:gd name="connsiteX165" fmla="*/ 180277 w 761627"/>
              <a:gd name="connsiteY165" fmla="*/ 282819 h 468884"/>
              <a:gd name="connsiteX166" fmla="*/ 179450 w 761627"/>
              <a:gd name="connsiteY166" fmla="*/ 281992 h 468884"/>
              <a:gd name="connsiteX167" fmla="*/ 123217 w 761627"/>
              <a:gd name="connsiteY167" fmla="*/ 216663 h 468884"/>
              <a:gd name="connsiteX168" fmla="*/ 195162 w 761627"/>
              <a:gd name="connsiteY168" fmla="*/ 97581 h 468884"/>
              <a:gd name="connsiteX169" fmla="*/ 254703 w 761627"/>
              <a:gd name="connsiteY169" fmla="*/ 109985 h 468884"/>
              <a:gd name="connsiteX170" fmla="*/ 302666 w 761627"/>
              <a:gd name="connsiteY170" fmla="*/ 106677 h 468884"/>
              <a:gd name="connsiteX171" fmla="*/ 307628 w 761627"/>
              <a:gd name="connsiteY171" fmla="*/ 106677 h 468884"/>
              <a:gd name="connsiteX172" fmla="*/ 329129 w 761627"/>
              <a:gd name="connsiteY172" fmla="*/ 109985 h 468884"/>
              <a:gd name="connsiteX173" fmla="*/ 283646 w 761627"/>
              <a:gd name="connsiteY173" fmla="*/ 163738 h 468884"/>
              <a:gd name="connsiteX174" fmla="*/ 271242 w 761627"/>
              <a:gd name="connsiteY174" fmla="*/ 200124 h 468884"/>
              <a:gd name="connsiteX175" fmla="*/ 288608 w 761627"/>
              <a:gd name="connsiteY175" fmla="*/ 234029 h 468884"/>
              <a:gd name="connsiteX176" fmla="*/ 288608 w 761627"/>
              <a:gd name="connsiteY176" fmla="*/ 234029 h 468884"/>
              <a:gd name="connsiteX177" fmla="*/ 288608 w 761627"/>
              <a:gd name="connsiteY177" fmla="*/ 234029 h 468884"/>
              <a:gd name="connsiteX178" fmla="*/ 320859 w 761627"/>
              <a:gd name="connsiteY178" fmla="*/ 245606 h 468884"/>
              <a:gd name="connsiteX179" fmla="*/ 324994 w 761627"/>
              <a:gd name="connsiteY179" fmla="*/ 245606 h 468884"/>
              <a:gd name="connsiteX180" fmla="*/ 358899 w 761627"/>
              <a:gd name="connsiteY180" fmla="*/ 228240 h 468884"/>
              <a:gd name="connsiteX181" fmla="*/ 415133 w 761627"/>
              <a:gd name="connsiteY181" fmla="*/ 163738 h 468884"/>
              <a:gd name="connsiteX182" fmla="*/ 415133 w 761627"/>
              <a:gd name="connsiteY182" fmla="*/ 163738 h 468884"/>
              <a:gd name="connsiteX183" fmla="*/ 424229 w 761627"/>
              <a:gd name="connsiteY183" fmla="*/ 172007 h 468884"/>
              <a:gd name="connsiteX184" fmla="*/ 557369 w 761627"/>
              <a:gd name="connsiteY184" fmla="*/ 286127 h 468884"/>
              <a:gd name="connsiteX185" fmla="*/ 566466 w 761627"/>
              <a:gd name="connsiteY185" fmla="*/ 306801 h 468884"/>
              <a:gd name="connsiteX186" fmla="*/ 566466 w 761627"/>
              <a:gd name="connsiteY186" fmla="*/ 310109 h 468884"/>
              <a:gd name="connsiteX187" fmla="*/ 537522 w 761627"/>
              <a:gd name="connsiteY187" fmla="*/ 344014 h 468884"/>
              <a:gd name="connsiteX188" fmla="*/ 537522 w 761627"/>
              <a:gd name="connsiteY188" fmla="*/ 344014 h 468884"/>
              <a:gd name="connsiteX189" fmla="*/ 578043 w 761627"/>
              <a:gd name="connsiteY189" fmla="*/ 283646 h 468884"/>
              <a:gd name="connsiteX190" fmla="*/ 568947 w 761627"/>
              <a:gd name="connsiteY190" fmla="*/ 272896 h 468884"/>
              <a:gd name="connsiteX191" fmla="*/ 414306 w 761627"/>
              <a:gd name="connsiteY191" fmla="*/ 139756 h 468884"/>
              <a:gd name="connsiteX192" fmla="*/ 346495 w 761627"/>
              <a:gd name="connsiteY192" fmla="*/ 217490 h 468884"/>
              <a:gd name="connsiteX193" fmla="*/ 324167 w 761627"/>
              <a:gd name="connsiteY193" fmla="*/ 229067 h 468884"/>
              <a:gd name="connsiteX194" fmla="*/ 321686 w 761627"/>
              <a:gd name="connsiteY194" fmla="*/ 229067 h 468884"/>
              <a:gd name="connsiteX195" fmla="*/ 299359 w 761627"/>
              <a:gd name="connsiteY195" fmla="*/ 220798 h 468884"/>
              <a:gd name="connsiteX196" fmla="*/ 295224 w 761627"/>
              <a:gd name="connsiteY196" fmla="*/ 175315 h 468884"/>
              <a:gd name="connsiteX197" fmla="*/ 296051 w 761627"/>
              <a:gd name="connsiteY197" fmla="*/ 174488 h 468884"/>
              <a:gd name="connsiteX198" fmla="*/ 361380 w 761627"/>
              <a:gd name="connsiteY198" fmla="*/ 100062 h 468884"/>
              <a:gd name="connsiteX199" fmla="*/ 386189 w 761627"/>
              <a:gd name="connsiteY199" fmla="*/ 89311 h 468884"/>
              <a:gd name="connsiteX200" fmla="*/ 389497 w 761627"/>
              <a:gd name="connsiteY200" fmla="*/ 89311 h 468884"/>
              <a:gd name="connsiteX201" fmla="*/ 393632 w 761627"/>
              <a:gd name="connsiteY201" fmla="*/ 90138 h 468884"/>
              <a:gd name="connsiteX202" fmla="*/ 506925 w 761627"/>
              <a:gd name="connsiteY202" fmla="*/ 110812 h 468884"/>
              <a:gd name="connsiteX203" fmla="*/ 567293 w 761627"/>
              <a:gd name="connsiteY203" fmla="*/ 100062 h 468884"/>
              <a:gd name="connsiteX204" fmla="*/ 615256 w 761627"/>
              <a:gd name="connsiteY204" fmla="*/ 177796 h 468884"/>
              <a:gd name="connsiteX205" fmla="*/ 637584 w 761627"/>
              <a:gd name="connsiteY205" fmla="*/ 215009 h 468884"/>
              <a:gd name="connsiteX206" fmla="*/ 578043 w 761627"/>
              <a:gd name="connsiteY206" fmla="*/ 283646 h 468884"/>
              <a:gd name="connsiteX207" fmla="*/ 676451 w 761627"/>
              <a:gd name="connsiteY207" fmla="*/ 216663 h 468884"/>
              <a:gd name="connsiteX208" fmla="*/ 668181 w 761627"/>
              <a:gd name="connsiteY208" fmla="*/ 219144 h 468884"/>
              <a:gd name="connsiteX209" fmla="*/ 656604 w 761627"/>
              <a:gd name="connsiteY209" fmla="*/ 214182 h 468884"/>
              <a:gd name="connsiteX210" fmla="*/ 651642 w 761627"/>
              <a:gd name="connsiteY210" fmla="*/ 205912 h 468884"/>
              <a:gd name="connsiteX211" fmla="*/ 629315 w 761627"/>
              <a:gd name="connsiteY211" fmla="*/ 169526 h 468884"/>
              <a:gd name="connsiteX212" fmla="*/ 577216 w 761627"/>
              <a:gd name="connsiteY212" fmla="*/ 83523 h 468884"/>
              <a:gd name="connsiteX213" fmla="*/ 581351 w 761627"/>
              <a:gd name="connsiteY213" fmla="*/ 62022 h 468884"/>
              <a:gd name="connsiteX214" fmla="*/ 583005 w 761627"/>
              <a:gd name="connsiteY214" fmla="*/ 61195 h 468884"/>
              <a:gd name="connsiteX215" fmla="*/ 646681 w 761627"/>
              <a:gd name="connsiteY215" fmla="*/ 22328 h 468884"/>
              <a:gd name="connsiteX216" fmla="*/ 740127 w 761627"/>
              <a:gd name="connsiteY216" fmla="*/ 177796 h 468884"/>
              <a:gd name="connsiteX217" fmla="*/ 676451 w 761627"/>
              <a:gd name="connsiteY217" fmla="*/ 216663 h 46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761627" h="468884">
                <a:moveTo>
                  <a:pt x="754185" y="169526"/>
                </a:moveTo>
                <a:lnTo>
                  <a:pt x="660739" y="14058"/>
                </a:lnTo>
                <a:lnTo>
                  <a:pt x="652469" y="0"/>
                </a:lnTo>
                <a:lnTo>
                  <a:pt x="638411" y="9097"/>
                </a:lnTo>
                <a:lnTo>
                  <a:pt x="575562" y="47964"/>
                </a:lnTo>
                <a:cubicBezTo>
                  <a:pt x="568120" y="52098"/>
                  <a:pt x="562331" y="59541"/>
                  <a:pt x="559850" y="67810"/>
                </a:cubicBezTo>
                <a:cubicBezTo>
                  <a:pt x="558196" y="73599"/>
                  <a:pt x="558196" y="80215"/>
                  <a:pt x="560677" y="86004"/>
                </a:cubicBezTo>
                <a:cubicBezTo>
                  <a:pt x="543311" y="91792"/>
                  <a:pt x="525945" y="95100"/>
                  <a:pt x="507752" y="95100"/>
                </a:cubicBezTo>
                <a:cubicBezTo>
                  <a:pt x="482943" y="94273"/>
                  <a:pt x="458134" y="90138"/>
                  <a:pt x="434153" y="82696"/>
                </a:cubicBezTo>
                <a:cubicBezTo>
                  <a:pt x="422575" y="79388"/>
                  <a:pt x="410171" y="76907"/>
                  <a:pt x="397766" y="74426"/>
                </a:cubicBezTo>
                <a:lnTo>
                  <a:pt x="396113" y="74426"/>
                </a:lnTo>
                <a:lnTo>
                  <a:pt x="396113" y="74426"/>
                </a:lnTo>
                <a:cubicBezTo>
                  <a:pt x="395286" y="74426"/>
                  <a:pt x="394459" y="74426"/>
                  <a:pt x="394459" y="74426"/>
                </a:cubicBezTo>
                <a:lnTo>
                  <a:pt x="392805" y="74426"/>
                </a:lnTo>
                <a:lnTo>
                  <a:pt x="391151" y="74426"/>
                </a:lnTo>
                <a:cubicBezTo>
                  <a:pt x="389497" y="74426"/>
                  <a:pt x="388670" y="74426"/>
                  <a:pt x="387016" y="74426"/>
                </a:cubicBezTo>
                <a:lnTo>
                  <a:pt x="387016" y="74426"/>
                </a:lnTo>
                <a:cubicBezTo>
                  <a:pt x="372958" y="74426"/>
                  <a:pt x="358899" y="80215"/>
                  <a:pt x="349803" y="90965"/>
                </a:cubicBezTo>
                <a:lnTo>
                  <a:pt x="343187" y="98408"/>
                </a:lnTo>
                <a:cubicBezTo>
                  <a:pt x="332437" y="94273"/>
                  <a:pt x="320859" y="91792"/>
                  <a:pt x="309282" y="91792"/>
                </a:cubicBezTo>
                <a:cubicBezTo>
                  <a:pt x="306801" y="91792"/>
                  <a:pt x="305147" y="91792"/>
                  <a:pt x="302666" y="91792"/>
                </a:cubicBezTo>
                <a:cubicBezTo>
                  <a:pt x="297705" y="91792"/>
                  <a:pt x="293570" y="92619"/>
                  <a:pt x="288608" y="92619"/>
                </a:cubicBezTo>
                <a:cubicBezTo>
                  <a:pt x="277858" y="93446"/>
                  <a:pt x="267107" y="94273"/>
                  <a:pt x="256357" y="94273"/>
                </a:cubicBezTo>
                <a:cubicBezTo>
                  <a:pt x="238164" y="95100"/>
                  <a:pt x="219971" y="90965"/>
                  <a:pt x="203432" y="83523"/>
                </a:cubicBezTo>
                <a:cubicBezTo>
                  <a:pt x="204258" y="78561"/>
                  <a:pt x="204258" y="73599"/>
                  <a:pt x="203432" y="67810"/>
                </a:cubicBezTo>
                <a:cubicBezTo>
                  <a:pt x="200951" y="59541"/>
                  <a:pt x="195162" y="52098"/>
                  <a:pt x="187719" y="47964"/>
                </a:cubicBezTo>
                <a:lnTo>
                  <a:pt x="125698" y="9097"/>
                </a:lnTo>
                <a:lnTo>
                  <a:pt x="111639" y="0"/>
                </a:lnTo>
                <a:lnTo>
                  <a:pt x="103370" y="14058"/>
                </a:lnTo>
                <a:lnTo>
                  <a:pt x="8270" y="169526"/>
                </a:lnTo>
                <a:lnTo>
                  <a:pt x="0" y="183585"/>
                </a:lnTo>
                <a:lnTo>
                  <a:pt x="14058" y="191854"/>
                </a:lnTo>
                <a:lnTo>
                  <a:pt x="77734" y="230721"/>
                </a:lnTo>
                <a:cubicBezTo>
                  <a:pt x="89311" y="238164"/>
                  <a:pt x="103370" y="237337"/>
                  <a:pt x="114120" y="229067"/>
                </a:cubicBezTo>
                <a:lnTo>
                  <a:pt x="167872" y="291916"/>
                </a:lnTo>
                <a:lnTo>
                  <a:pt x="168699" y="293570"/>
                </a:lnTo>
                <a:lnTo>
                  <a:pt x="170353" y="294397"/>
                </a:lnTo>
                <a:lnTo>
                  <a:pt x="170353" y="294397"/>
                </a:lnTo>
                <a:lnTo>
                  <a:pt x="158776" y="307628"/>
                </a:lnTo>
                <a:cubicBezTo>
                  <a:pt x="143891" y="324994"/>
                  <a:pt x="145544" y="350630"/>
                  <a:pt x="162084" y="365515"/>
                </a:cubicBezTo>
                <a:lnTo>
                  <a:pt x="162084" y="365515"/>
                </a:lnTo>
                <a:lnTo>
                  <a:pt x="162084" y="365515"/>
                </a:lnTo>
                <a:cubicBezTo>
                  <a:pt x="169526" y="372131"/>
                  <a:pt x="178623" y="375439"/>
                  <a:pt x="188546" y="375439"/>
                </a:cubicBezTo>
                <a:cubicBezTo>
                  <a:pt x="190200" y="375439"/>
                  <a:pt x="191854" y="375439"/>
                  <a:pt x="193508" y="375439"/>
                </a:cubicBezTo>
                <a:cubicBezTo>
                  <a:pt x="199297" y="374612"/>
                  <a:pt x="204258" y="372958"/>
                  <a:pt x="209220" y="369650"/>
                </a:cubicBezTo>
                <a:cubicBezTo>
                  <a:pt x="210047" y="379573"/>
                  <a:pt x="215009" y="389497"/>
                  <a:pt x="222452" y="396113"/>
                </a:cubicBezTo>
                <a:lnTo>
                  <a:pt x="222452" y="396113"/>
                </a:lnTo>
                <a:lnTo>
                  <a:pt x="222452" y="396113"/>
                </a:lnTo>
                <a:cubicBezTo>
                  <a:pt x="229894" y="402728"/>
                  <a:pt x="238991" y="406036"/>
                  <a:pt x="248914" y="406036"/>
                </a:cubicBezTo>
                <a:cubicBezTo>
                  <a:pt x="249741" y="406036"/>
                  <a:pt x="251395" y="406036"/>
                  <a:pt x="252222" y="406036"/>
                </a:cubicBezTo>
                <a:cubicBezTo>
                  <a:pt x="256357" y="406036"/>
                  <a:pt x="260492" y="405209"/>
                  <a:pt x="264626" y="403555"/>
                </a:cubicBezTo>
                <a:cubicBezTo>
                  <a:pt x="265453" y="412652"/>
                  <a:pt x="269588" y="421748"/>
                  <a:pt x="277031" y="427537"/>
                </a:cubicBezTo>
                <a:lnTo>
                  <a:pt x="277031" y="427537"/>
                </a:lnTo>
                <a:lnTo>
                  <a:pt x="277031" y="427537"/>
                </a:lnTo>
                <a:cubicBezTo>
                  <a:pt x="283646" y="433326"/>
                  <a:pt x="291916" y="436633"/>
                  <a:pt x="300186" y="436633"/>
                </a:cubicBezTo>
                <a:cubicBezTo>
                  <a:pt x="301839" y="436633"/>
                  <a:pt x="302666" y="436633"/>
                  <a:pt x="304320" y="436633"/>
                </a:cubicBezTo>
                <a:cubicBezTo>
                  <a:pt x="310109" y="436633"/>
                  <a:pt x="315071" y="434153"/>
                  <a:pt x="320032" y="431672"/>
                </a:cubicBezTo>
                <a:cubicBezTo>
                  <a:pt x="321686" y="437460"/>
                  <a:pt x="324994" y="443249"/>
                  <a:pt x="329956" y="447384"/>
                </a:cubicBezTo>
                <a:cubicBezTo>
                  <a:pt x="336572" y="453173"/>
                  <a:pt x="344841" y="456480"/>
                  <a:pt x="353938" y="455654"/>
                </a:cubicBezTo>
                <a:lnTo>
                  <a:pt x="355592" y="455654"/>
                </a:lnTo>
                <a:lnTo>
                  <a:pt x="357246" y="455654"/>
                </a:lnTo>
                <a:cubicBezTo>
                  <a:pt x="362207" y="454826"/>
                  <a:pt x="367169" y="452346"/>
                  <a:pt x="371304" y="449865"/>
                </a:cubicBezTo>
                <a:lnTo>
                  <a:pt x="372131" y="450692"/>
                </a:lnTo>
                <a:lnTo>
                  <a:pt x="383708" y="459788"/>
                </a:lnTo>
                <a:lnTo>
                  <a:pt x="384535" y="460615"/>
                </a:lnTo>
                <a:lnTo>
                  <a:pt x="385362" y="461442"/>
                </a:lnTo>
                <a:cubicBezTo>
                  <a:pt x="392805" y="466404"/>
                  <a:pt x="401901" y="468885"/>
                  <a:pt x="410171" y="468885"/>
                </a:cubicBezTo>
                <a:cubicBezTo>
                  <a:pt x="411825" y="468885"/>
                  <a:pt x="413479" y="468885"/>
                  <a:pt x="415133" y="468885"/>
                </a:cubicBezTo>
                <a:cubicBezTo>
                  <a:pt x="435806" y="467231"/>
                  <a:pt x="452346" y="452346"/>
                  <a:pt x="458134" y="432499"/>
                </a:cubicBezTo>
                <a:cubicBezTo>
                  <a:pt x="476327" y="429191"/>
                  <a:pt x="491213" y="415133"/>
                  <a:pt x="496174" y="396939"/>
                </a:cubicBezTo>
                <a:cubicBezTo>
                  <a:pt x="515194" y="392805"/>
                  <a:pt x="530080" y="378746"/>
                  <a:pt x="534214" y="360553"/>
                </a:cubicBezTo>
                <a:cubicBezTo>
                  <a:pt x="535041" y="360553"/>
                  <a:pt x="536695" y="360553"/>
                  <a:pt x="537522" y="360553"/>
                </a:cubicBezTo>
                <a:cubicBezTo>
                  <a:pt x="563985" y="358073"/>
                  <a:pt x="583832" y="334918"/>
                  <a:pt x="582178" y="308455"/>
                </a:cubicBezTo>
                <a:cubicBezTo>
                  <a:pt x="582178" y="306801"/>
                  <a:pt x="582178" y="304320"/>
                  <a:pt x="582178" y="302666"/>
                </a:cubicBezTo>
                <a:lnTo>
                  <a:pt x="588794" y="294397"/>
                </a:lnTo>
                <a:lnTo>
                  <a:pt x="645854" y="228240"/>
                </a:lnTo>
                <a:cubicBezTo>
                  <a:pt x="656604" y="237337"/>
                  <a:pt x="671489" y="237337"/>
                  <a:pt x="683894" y="229894"/>
                </a:cubicBezTo>
                <a:lnTo>
                  <a:pt x="747569" y="191027"/>
                </a:lnTo>
                <a:lnTo>
                  <a:pt x="761628" y="182758"/>
                </a:lnTo>
                <a:lnTo>
                  <a:pt x="754185" y="169526"/>
                </a:lnTo>
                <a:close/>
                <a:moveTo>
                  <a:pt x="86004" y="216663"/>
                </a:moveTo>
                <a:lnTo>
                  <a:pt x="22328" y="177796"/>
                </a:lnTo>
                <a:lnTo>
                  <a:pt x="116601" y="22328"/>
                </a:lnTo>
                <a:lnTo>
                  <a:pt x="179450" y="61195"/>
                </a:lnTo>
                <a:cubicBezTo>
                  <a:pt x="186065" y="64503"/>
                  <a:pt x="189373" y="72772"/>
                  <a:pt x="186892" y="79388"/>
                </a:cubicBezTo>
                <a:lnTo>
                  <a:pt x="181931" y="87657"/>
                </a:lnTo>
                <a:lnTo>
                  <a:pt x="109985" y="206739"/>
                </a:lnTo>
                <a:lnTo>
                  <a:pt x="105024" y="214182"/>
                </a:lnTo>
                <a:cubicBezTo>
                  <a:pt x="102543" y="216663"/>
                  <a:pt x="98408" y="218317"/>
                  <a:pt x="94273" y="218317"/>
                </a:cubicBezTo>
                <a:cubicBezTo>
                  <a:pt x="91792" y="219144"/>
                  <a:pt x="88484" y="218317"/>
                  <a:pt x="86004" y="216663"/>
                </a:cubicBezTo>
                <a:close/>
                <a:moveTo>
                  <a:pt x="191854" y="358899"/>
                </a:moveTo>
                <a:cubicBezTo>
                  <a:pt x="191027" y="358899"/>
                  <a:pt x="190200" y="358899"/>
                  <a:pt x="189373" y="358899"/>
                </a:cubicBezTo>
                <a:cubicBezTo>
                  <a:pt x="176142" y="358899"/>
                  <a:pt x="165391" y="347322"/>
                  <a:pt x="165391" y="334091"/>
                </a:cubicBezTo>
                <a:cubicBezTo>
                  <a:pt x="165391" y="328302"/>
                  <a:pt x="167872" y="322513"/>
                  <a:pt x="171180" y="318379"/>
                </a:cubicBezTo>
                <a:lnTo>
                  <a:pt x="215009" y="268761"/>
                </a:lnTo>
                <a:cubicBezTo>
                  <a:pt x="219971" y="263799"/>
                  <a:pt x="226586" y="260492"/>
                  <a:pt x="234029" y="260492"/>
                </a:cubicBezTo>
                <a:cubicBezTo>
                  <a:pt x="239818" y="260492"/>
                  <a:pt x="245606" y="262972"/>
                  <a:pt x="249741" y="266280"/>
                </a:cubicBezTo>
                <a:cubicBezTo>
                  <a:pt x="259665" y="275377"/>
                  <a:pt x="261319" y="291089"/>
                  <a:pt x="252222" y="301012"/>
                </a:cubicBezTo>
                <a:lnTo>
                  <a:pt x="208393" y="350630"/>
                </a:lnTo>
                <a:cubicBezTo>
                  <a:pt x="204258" y="355592"/>
                  <a:pt x="198470" y="358073"/>
                  <a:pt x="191854" y="358899"/>
                </a:cubicBezTo>
                <a:close/>
                <a:moveTo>
                  <a:pt x="253049" y="390324"/>
                </a:moveTo>
                <a:cubicBezTo>
                  <a:pt x="252222" y="390324"/>
                  <a:pt x="251395" y="390324"/>
                  <a:pt x="250568" y="390324"/>
                </a:cubicBezTo>
                <a:cubicBezTo>
                  <a:pt x="237337" y="390324"/>
                  <a:pt x="226586" y="378746"/>
                  <a:pt x="226586" y="365515"/>
                </a:cubicBezTo>
                <a:cubicBezTo>
                  <a:pt x="226586" y="359726"/>
                  <a:pt x="229067" y="353938"/>
                  <a:pt x="232375" y="349803"/>
                </a:cubicBezTo>
                <a:lnTo>
                  <a:pt x="270415" y="305974"/>
                </a:lnTo>
                <a:cubicBezTo>
                  <a:pt x="275377" y="301012"/>
                  <a:pt x="281992" y="297705"/>
                  <a:pt x="289435" y="297705"/>
                </a:cubicBezTo>
                <a:cubicBezTo>
                  <a:pt x="295224" y="297705"/>
                  <a:pt x="301012" y="300186"/>
                  <a:pt x="305147" y="303493"/>
                </a:cubicBezTo>
                <a:cubicBezTo>
                  <a:pt x="315071" y="312590"/>
                  <a:pt x="316725" y="328302"/>
                  <a:pt x="307628" y="338226"/>
                </a:cubicBezTo>
                <a:lnTo>
                  <a:pt x="269588" y="382054"/>
                </a:lnTo>
                <a:cubicBezTo>
                  <a:pt x="265453" y="387016"/>
                  <a:pt x="259665" y="390324"/>
                  <a:pt x="253049" y="390324"/>
                </a:cubicBezTo>
                <a:lnTo>
                  <a:pt x="253049" y="390324"/>
                </a:lnTo>
                <a:close/>
                <a:moveTo>
                  <a:pt x="305147" y="420921"/>
                </a:moveTo>
                <a:cubicBezTo>
                  <a:pt x="304320" y="420921"/>
                  <a:pt x="303493" y="420921"/>
                  <a:pt x="302666" y="420921"/>
                </a:cubicBezTo>
                <a:cubicBezTo>
                  <a:pt x="297705" y="420921"/>
                  <a:pt x="293570" y="419267"/>
                  <a:pt x="289435" y="415960"/>
                </a:cubicBezTo>
                <a:cubicBezTo>
                  <a:pt x="281166" y="408517"/>
                  <a:pt x="280339" y="395286"/>
                  <a:pt x="287781" y="387016"/>
                </a:cubicBezTo>
                <a:lnTo>
                  <a:pt x="325821" y="343187"/>
                </a:lnTo>
                <a:cubicBezTo>
                  <a:pt x="329956" y="339053"/>
                  <a:pt x="335745" y="336572"/>
                  <a:pt x="341533" y="336572"/>
                </a:cubicBezTo>
                <a:cubicBezTo>
                  <a:pt x="346495" y="336572"/>
                  <a:pt x="351457" y="338226"/>
                  <a:pt x="354765" y="341533"/>
                </a:cubicBezTo>
                <a:cubicBezTo>
                  <a:pt x="363034" y="348976"/>
                  <a:pt x="363861" y="362207"/>
                  <a:pt x="356419" y="370477"/>
                </a:cubicBezTo>
                <a:lnTo>
                  <a:pt x="318379" y="414306"/>
                </a:lnTo>
                <a:cubicBezTo>
                  <a:pt x="315071" y="418440"/>
                  <a:pt x="310109" y="420921"/>
                  <a:pt x="305147" y="420921"/>
                </a:cubicBezTo>
                <a:lnTo>
                  <a:pt x="305147" y="420921"/>
                </a:lnTo>
                <a:close/>
                <a:moveTo>
                  <a:pt x="355592" y="440768"/>
                </a:moveTo>
                <a:cubicBezTo>
                  <a:pt x="351457" y="440768"/>
                  <a:pt x="346495" y="439941"/>
                  <a:pt x="343187" y="436633"/>
                </a:cubicBezTo>
                <a:cubicBezTo>
                  <a:pt x="336572" y="430845"/>
                  <a:pt x="335745" y="420094"/>
                  <a:pt x="341533" y="413479"/>
                </a:cubicBezTo>
                <a:lnTo>
                  <a:pt x="373785" y="376266"/>
                </a:lnTo>
                <a:cubicBezTo>
                  <a:pt x="377093" y="372958"/>
                  <a:pt x="381227" y="370477"/>
                  <a:pt x="386189" y="370477"/>
                </a:cubicBezTo>
                <a:cubicBezTo>
                  <a:pt x="390324" y="370477"/>
                  <a:pt x="393632" y="372131"/>
                  <a:pt x="396940" y="374612"/>
                </a:cubicBezTo>
                <a:cubicBezTo>
                  <a:pt x="403555" y="380400"/>
                  <a:pt x="404382" y="391151"/>
                  <a:pt x="398593" y="397766"/>
                </a:cubicBezTo>
                <a:lnTo>
                  <a:pt x="366342" y="434980"/>
                </a:lnTo>
                <a:cubicBezTo>
                  <a:pt x="363861" y="438287"/>
                  <a:pt x="359726" y="439941"/>
                  <a:pt x="355592" y="440768"/>
                </a:cubicBezTo>
                <a:lnTo>
                  <a:pt x="355592" y="440768"/>
                </a:lnTo>
                <a:close/>
                <a:moveTo>
                  <a:pt x="537522" y="344014"/>
                </a:moveTo>
                <a:cubicBezTo>
                  <a:pt x="536695" y="344014"/>
                  <a:pt x="535041" y="344014"/>
                  <a:pt x="534214" y="344014"/>
                </a:cubicBezTo>
                <a:cubicBezTo>
                  <a:pt x="529253" y="344014"/>
                  <a:pt x="524291" y="342360"/>
                  <a:pt x="520156" y="340706"/>
                </a:cubicBezTo>
                <a:cubicBezTo>
                  <a:pt x="520156" y="342360"/>
                  <a:pt x="520983" y="344014"/>
                  <a:pt x="520983" y="345668"/>
                </a:cubicBezTo>
                <a:cubicBezTo>
                  <a:pt x="522637" y="363861"/>
                  <a:pt x="509406" y="379573"/>
                  <a:pt x="491213" y="381227"/>
                </a:cubicBezTo>
                <a:cubicBezTo>
                  <a:pt x="491213" y="381227"/>
                  <a:pt x="491213" y="381227"/>
                  <a:pt x="491213" y="381227"/>
                </a:cubicBezTo>
                <a:cubicBezTo>
                  <a:pt x="488732" y="381227"/>
                  <a:pt x="485424" y="381227"/>
                  <a:pt x="482943" y="380400"/>
                </a:cubicBezTo>
                <a:lnTo>
                  <a:pt x="482943" y="381227"/>
                </a:lnTo>
                <a:cubicBezTo>
                  <a:pt x="484597" y="399420"/>
                  <a:pt x="471366" y="415133"/>
                  <a:pt x="453173" y="416786"/>
                </a:cubicBezTo>
                <a:cubicBezTo>
                  <a:pt x="453173" y="416786"/>
                  <a:pt x="453173" y="416786"/>
                  <a:pt x="453173" y="416786"/>
                </a:cubicBezTo>
                <a:cubicBezTo>
                  <a:pt x="450692" y="416786"/>
                  <a:pt x="447384" y="416786"/>
                  <a:pt x="444903" y="415960"/>
                </a:cubicBezTo>
                <a:lnTo>
                  <a:pt x="444903" y="416786"/>
                </a:lnTo>
                <a:cubicBezTo>
                  <a:pt x="446557" y="434980"/>
                  <a:pt x="433326" y="450692"/>
                  <a:pt x="415133" y="452346"/>
                </a:cubicBezTo>
                <a:cubicBezTo>
                  <a:pt x="415133" y="452346"/>
                  <a:pt x="415133" y="452346"/>
                  <a:pt x="415133" y="452346"/>
                </a:cubicBezTo>
                <a:cubicBezTo>
                  <a:pt x="414306" y="452346"/>
                  <a:pt x="413479" y="452346"/>
                  <a:pt x="412652" y="452346"/>
                </a:cubicBezTo>
                <a:cubicBezTo>
                  <a:pt x="406863" y="452346"/>
                  <a:pt x="401074" y="450692"/>
                  <a:pt x="395286" y="447384"/>
                </a:cubicBezTo>
                <a:lnTo>
                  <a:pt x="384535" y="439114"/>
                </a:lnTo>
                <a:lnTo>
                  <a:pt x="410998" y="408517"/>
                </a:lnTo>
                <a:cubicBezTo>
                  <a:pt x="422575" y="394459"/>
                  <a:pt x="420921" y="373785"/>
                  <a:pt x="407690" y="362207"/>
                </a:cubicBezTo>
                <a:cubicBezTo>
                  <a:pt x="401901" y="357246"/>
                  <a:pt x="394459" y="353938"/>
                  <a:pt x="386189" y="353938"/>
                </a:cubicBezTo>
                <a:cubicBezTo>
                  <a:pt x="383708" y="353938"/>
                  <a:pt x="380400" y="353938"/>
                  <a:pt x="377919" y="354765"/>
                </a:cubicBezTo>
                <a:cubicBezTo>
                  <a:pt x="377093" y="344841"/>
                  <a:pt x="372958" y="335745"/>
                  <a:pt x="365515" y="329129"/>
                </a:cubicBezTo>
                <a:cubicBezTo>
                  <a:pt x="358899" y="323340"/>
                  <a:pt x="349803" y="320032"/>
                  <a:pt x="340706" y="320032"/>
                </a:cubicBezTo>
                <a:lnTo>
                  <a:pt x="340706" y="320032"/>
                </a:lnTo>
                <a:cubicBezTo>
                  <a:pt x="336572" y="320032"/>
                  <a:pt x="333264" y="320859"/>
                  <a:pt x="329129" y="321686"/>
                </a:cubicBezTo>
                <a:cubicBezTo>
                  <a:pt x="329129" y="310109"/>
                  <a:pt x="324167" y="299359"/>
                  <a:pt x="315071" y="291089"/>
                </a:cubicBezTo>
                <a:cubicBezTo>
                  <a:pt x="307628" y="284473"/>
                  <a:pt x="298532" y="280339"/>
                  <a:pt x="288608" y="281165"/>
                </a:cubicBezTo>
                <a:lnTo>
                  <a:pt x="288608" y="281165"/>
                </a:lnTo>
                <a:cubicBezTo>
                  <a:pt x="283646" y="281165"/>
                  <a:pt x="278685" y="281992"/>
                  <a:pt x="273723" y="283646"/>
                </a:cubicBezTo>
                <a:cubicBezTo>
                  <a:pt x="272896" y="272069"/>
                  <a:pt x="267934" y="261318"/>
                  <a:pt x="259665" y="253876"/>
                </a:cubicBezTo>
                <a:cubicBezTo>
                  <a:pt x="252222" y="247260"/>
                  <a:pt x="243125" y="243125"/>
                  <a:pt x="233202" y="243952"/>
                </a:cubicBezTo>
                <a:lnTo>
                  <a:pt x="233202" y="243952"/>
                </a:lnTo>
                <a:cubicBezTo>
                  <a:pt x="221625" y="243952"/>
                  <a:pt x="210047" y="248914"/>
                  <a:pt x="201778" y="258011"/>
                </a:cubicBezTo>
                <a:lnTo>
                  <a:pt x="180277" y="282819"/>
                </a:lnTo>
                <a:lnTo>
                  <a:pt x="179450" y="281992"/>
                </a:lnTo>
                <a:lnTo>
                  <a:pt x="123217" y="216663"/>
                </a:lnTo>
                <a:lnTo>
                  <a:pt x="195162" y="97581"/>
                </a:lnTo>
                <a:cubicBezTo>
                  <a:pt x="213355" y="106677"/>
                  <a:pt x="234029" y="110812"/>
                  <a:pt x="254703" y="109985"/>
                </a:cubicBezTo>
                <a:cubicBezTo>
                  <a:pt x="271242" y="109985"/>
                  <a:pt x="287781" y="108331"/>
                  <a:pt x="302666" y="106677"/>
                </a:cubicBezTo>
                <a:cubicBezTo>
                  <a:pt x="304320" y="106677"/>
                  <a:pt x="305974" y="106677"/>
                  <a:pt x="307628" y="106677"/>
                </a:cubicBezTo>
                <a:cubicBezTo>
                  <a:pt x="315071" y="106677"/>
                  <a:pt x="322513" y="107504"/>
                  <a:pt x="329129" y="109985"/>
                </a:cubicBezTo>
                <a:lnTo>
                  <a:pt x="283646" y="163738"/>
                </a:lnTo>
                <a:cubicBezTo>
                  <a:pt x="274550" y="173661"/>
                  <a:pt x="270415" y="186892"/>
                  <a:pt x="271242" y="200124"/>
                </a:cubicBezTo>
                <a:cubicBezTo>
                  <a:pt x="272069" y="213355"/>
                  <a:pt x="278685" y="224932"/>
                  <a:pt x="288608" y="234029"/>
                </a:cubicBezTo>
                <a:lnTo>
                  <a:pt x="288608" y="234029"/>
                </a:lnTo>
                <a:lnTo>
                  <a:pt x="288608" y="234029"/>
                </a:lnTo>
                <a:cubicBezTo>
                  <a:pt x="297705" y="241472"/>
                  <a:pt x="309282" y="245606"/>
                  <a:pt x="320859" y="245606"/>
                </a:cubicBezTo>
                <a:cubicBezTo>
                  <a:pt x="322513" y="245606"/>
                  <a:pt x="323340" y="245606"/>
                  <a:pt x="324994" y="245606"/>
                </a:cubicBezTo>
                <a:cubicBezTo>
                  <a:pt x="338226" y="244779"/>
                  <a:pt x="350630" y="238164"/>
                  <a:pt x="358899" y="228240"/>
                </a:cubicBezTo>
                <a:lnTo>
                  <a:pt x="415133" y="163738"/>
                </a:lnTo>
                <a:lnTo>
                  <a:pt x="415133" y="163738"/>
                </a:lnTo>
                <a:lnTo>
                  <a:pt x="424229" y="172007"/>
                </a:lnTo>
                <a:lnTo>
                  <a:pt x="557369" y="286127"/>
                </a:lnTo>
                <a:cubicBezTo>
                  <a:pt x="563158" y="291089"/>
                  <a:pt x="566466" y="299359"/>
                  <a:pt x="566466" y="306801"/>
                </a:cubicBezTo>
                <a:cubicBezTo>
                  <a:pt x="566466" y="307628"/>
                  <a:pt x="566466" y="310109"/>
                  <a:pt x="566466" y="310109"/>
                </a:cubicBezTo>
                <a:cubicBezTo>
                  <a:pt x="568120" y="327475"/>
                  <a:pt x="554888" y="342360"/>
                  <a:pt x="537522" y="344014"/>
                </a:cubicBezTo>
                <a:cubicBezTo>
                  <a:pt x="537522" y="344014"/>
                  <a:pt x="537522" y="344014"/>
                  <a:pt x="537522" y="344014"/>
                </a:cubicBezTo>
                <a:close/>
                <a:moveTo>
                  <a:pt x="578043" y="283646"/>
                </a:moveTo>
                <a:cubicBezTo>
                  <a:pt x="575562" y="279512"/>
                  <a:pt x="572254" y="276204"/>
                  <a:pt x="568947" y="272896"/>
                </a:cubicBezTo>
                <a:lnTo>
                  <a:pt x="414306" y="139756"/>
                </a:lnTo>
                <a:lnTo>
                  <a:pt x="346495" y="217490"/>
                </a:lnTo>
                <a:cubicBezTo>
                  <a:pt x="340706" y="224105"/>
                  <a:pt x="333264" y="228240"/>
                  <a:pt x="324167" y="229067"/>
                </a:cubicBezTo>
                <a:cubicBezTo>
                  <a:pt x="323340" y="229067"/>
                  <a:pt x="322513" y="229067"/>
                  <a:pt x="321686" y="229067"/>
                </a:cubicBezTo>
                <a:cubicBezTo>
                  <a:pt x="313417" y="229067"/>
                  <a:pt x="305974" y="225759"/>
                  <a:pt x="299359" y="220798"/>
                </a:cubicBezTo>
                <a:cubicBezTo>
                  <a:pt x="285300" y="209220"/>
                  <a:pt x="283646" y="189373"/>
                  <a:pt x="295224" y="175315"/>
                </a:cubicBezTo>
                <a:cubicBezTo>
                  <a:pt x="295224" y="175315"/>
                  <a:pt x="296051" y="174488"/>
                  <a:pt x="296051" y="174488"/>
                </a:cubicBezTo>
                <a:lnTo>
                  <a:pt x="361380" y="100062"/>
                </a:lnTo>
                <a:cubicBezTo>
                  <a:pt x="367996" y="92619"/>
                  <a:pt x="377093" y="89311"/>
                  <a:pt x="386189" y="89311"/>
                </a:cubicBezTo>
                <a:cubicBezTo>
                  <a:pt x="387016" y="89311"/>
                  <a:pt x="387843" y="89311"/>
                  <a:pt x="389497" y="89311"/>
                </a:cubicBezTo>
                <a:cubicBezTo>
                  <a:pt x="391151" y="89311"/>
                  <a:pt x="391978" y="90138"/>
                  <a:pt x="393632" y="90138"/>
                </a:cubicBezTo>
                <a:cubicBezTo>
                  <a:pt x="431672" y="97581"/>
                  <a:pt x="466404" y="110812"/>
                  <a:pt x="506925" y="110812"/>
                </a:cubicBezTo>
                <a:cubicBezTo>
                  <a:pt x="527599" y="110812"/>
                  <a:pt x="548273" y="107504"/>
                  <a:pt x="567293" y="100062"/>
                </a:cubicBezTo>
                <a:lnTo>
                  <a:pt x="615256" y="177796"/>
                </a:lnTo>
                <a:lnTo>
                  <a:pt x="637584" y="215009"/>
                </a:lnTo>
                <a:lnTo>
                  <a:pt x="578043" y="283646"/>
                </a:lnTo>
                <a:close/>
                <a:moveTo>
                  <a:pt x="676451" y="216663"/>
                </a:moveTo>
                <a:cubicBezTo>
                  <a:pt x="673970" y="218317"/>
                  <a:pt x="670662" y="219144"/>
                  <a:pt x="668181" y="219144"/>
                </a:cubicBezTo>
                <a:cubicBezTo>
                  <a:pt x="664047" y="219144"/>
                  <a:pt x="659912" y="217490"/>
                  <a:pt x="656604" y="214182"/>
                </a:cubicBezTo>
                <a:lnTo>
                  <a:pt x="651642" y="205912"/>
                </a:lnTo>
                <a:lnTo>
                  <a:pt x="629315" y="169526"/>
                </a:lnTo>
                <a:lnTo>
                  <a:pt x="577216" y="83523"/>
                </a:lnTo>
                <a:cubicBezTo>
                  <a:pt x="572254" y="76080"/>
                  <a:pt x="574735" y="66984"/>
                  <a:pt x="581351" y="62022"/>
                </a:cubicBezTo>
                <a:cubicBezTo>
                  <a:pt x="582178" y="62022"/>
                  <a:pt x="582178" y="61195"/>
                  <a:pt x="583005" y="61195"/>
                </a:cubicBezTo>
                <a:lnTo>
                  <a:pt x="646681" y="22328"/>
                </a:lnTo>
                <a:lnTo>
                  <a:pt x="740127" y="177796"/>
                </a:lnTo>
                <a:lnTo>
                  <a:pt x="676451" y="216663"/>
                </a:lnTo>
                <a:close/>
              </a:path>
            </a:pathLst>
          </a:custGeom>
          <a:solidFill>
            <a:srgbClr val="7F7F7F"/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7" name="Graphic 20" descr="Boardroom outline">
            <a:extLst>
              <a:ext uri="{FF2B5EF4-FFF2-40B4-BE49-F238E27FC236}">
                <a16:creationId xmlns:a16="http://schemas.microsoft.com/office/drawing/2014/main" id="{AD00D728-32AE-4B97-A783-52E9E67517E4}"/>
              </a:ext>
            </a:extLst>
          </p:cNvPr>
          <p:cNvGrpSpPr/>
          <p:nvPr/>
        </p:nvGrpSpPr>
        <p:grpSpPr>
          <a:xfrm>
            <a:off x="7869140" y="1881726"/>
            <a:ext cx="793879" cy="793879"/>
            <a:chOff x="7869140" y="1881726"/>
            <a:chExt cx="793879" cy="793879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FB9A34-5B90-4ED1-86C7-241688FCB2D7}"/>
                </a:ext>
              </a:extLst>
            </p:cNvPr>
            <p:cNvSpPr/>
            <p:nvPr/>
          </p:nvSpPr>
          <p:spPr>
            <a:xfrm>
              <a:off x="8001487" y="2157650"/>
              <a:ext cx="188418" cy="321056"/>
            </a:xfrm>
            <a:custGeom>
              <a:avLst/>
              <a:gdLst>
                <a:gd name="connsiteX0" fmla="*/ 149488 w 188418"/>
                <a:gd name="connsiteY0" fmla="*/ 149322 h 321056"/>
                <a:gd name="connsiteX1" fmla="*/ 92635 w 188418"/>
                <a:gd name="connsiteY1" fmla="*/ 149322 h 321056"/>
                <a:gd name="connsiteX2" fmla="*/ 92635 w 188418"/>
                <a:gd name="connsiteY2" fmla="*/ 92899 h 321056"/>
                <a:gd name="connsiteX3" fmla="*/ 107346 w 188418"/>
                <a:gd name="connsiteY3" fmla="*/ 97149 h 321056"/>
                <a:gd name="connsiteX4" fmla="*/ 159899 w 188418"/>
                <a:gd name="connsiteY4" fmla="*/ 97149 h 321056"/>
                <a:gd name="connsiteX5" fmla="*/ 188272 w 188418"/>
                <a:gd name="connsiteY5" fmla="*/ 72522 h 321056"/>
                <a:gd name="connsiteX6" fmla="*/ 163807 w 188418"/>
                <a:gd name="connsiteY6" fmla="*/ 42433 h 321056"/>
                <a:gd name="connsiteX7" fmla="*/ 160983 w 188418"/>
                <a:gd name="connsiteY7" fmla="*/ 42289 h 321056"/>
                <a:gd name="connsiteX8" fmla="*/ 116327 w 188418"/>
                <a:gd name="connsiteY8" fmla="*/ 42289 h 321056"/>
                <a:gd name="connsiteX9" fmla="*/ 93089 w 188418"/>
                <a:gd name="connsiteY9" fmla="*/ 25237 h 321056"/>
                <a:gd name="connsiteX10" fmla="*/ 80520 w 188418"/>
                <a:gd name="connsiteY10" fmla="*/ 14610 h 321056"/>
                <a:gd name="connsiteX11" fmla="*/ 77294 w 188418"/>
                <a:gd name="connsiteY11" fmla="*/ 11708 h 321056"/>
                <a:gd name="connsiteX12" fmla="*/ 41504 w 188418"/>
                <a:gd name="connsiteY12" fmla="*/ 279 h 321056"/>
                <a:gd name="connsiteX13" fmla="*/ 7 w 188418"/>
                <a:gd name="connsiteY13" fmla="*/ 47953 h 321056"/>
                <a:gd name="connsiteX14" fmla="*/ 7 w 188418"/>
                <a:gd name="connsiteY14" fmla="*/ 157815 h 321056"/>
                <a:gd name="connsiteX15" fmla="*/ 46598 w 188418"/>
                <a:gd name="connsiteY15" fmla="*/ 204414 h 321056"/>
                <a:gd name="connsiteX16" fmla="*/ 122074 w 188418"/>
                <a:gd name="connsiteY16" fmla="*/ 204414 h 321056"/>
                <a:gd name="connsiteX17" fmla="*/ 122074 w 188418"/>
                <a:gd name="connsiteY17" fmla="*/ 292543 h 321056"/>
                <a:gd name="connsiteX18" fmla="*/ 146693 w 188418"/>
                <a:gd name="connsiteY18" fmla="*/ 320924 h 321056"/>
                <a:gd name="connsiteX19" fmla="*/ 149438 w 188418"/>
                <a:gd name="connsiteY19" fmla="*/ 321056 h 321056"/>
                <a:gd name="connsiteX20" fmla="*/ 176935 w 188418"/>
                <a:gd name="connsiteY20" fmla="*/ 293742 h 321056"/>
                <a:gd name="connsiteX21" fmla="*/ 176935 w 188418"/>
                <a:gd name="connsiteY21" fmla="*/ 293634 h 321056"/>
                <a:gd name="connsiteX22" fmla="*/ 176935 w 188418"/>
                <a:gd name="connsiteY22" fmla="*/ 176752 h 321056"/>
                <a:gd name="connsiteX23" fmla="*/ 149488 w 188418"/>
                <a:gd name="connsiteY23" fmla="*/ 149322 h 321056"/>
                <a:gd name="connsiteX24" fmla="*/ 73565 w 188418"/>
                <a:gd name="connsiteY24" fmla="*/ 58232 h 321056"/>
                <a:gd name="connsiteX25" fmla="*/ 62000 w 188418"/>
                <a:gd name="connsiteY25" fmla="*/ 59981 h 321056"/>
                <a:gd name="connsiteX26" fmla="*/ 63749 w 188418"/>
                <a:gd name="connsiteY26" fmla="*/ 71547 h 321056"/>
                <a:gd name="connsiteX27" fmla="*/ 76153 w 188418"/>
                <a:gd name="connsiteY27" fmla="*/ 80643 h 321056"/>
                <a:gd name="connsiteX28" fmla="*/ 76153 w 188418"/>
                <a:gd name="connsiteY28" fmla="*/ 165820 h 321056"/>
                <a:gd name="connsiteX29" fmla="*/ 149546 w 188418"/>
                <a:gd name="connsiteY29" fmla="*/ 165820 h 321056"/>
                <a:gd name="connsiteX30" fmla="*/ 160395 w 188418"/>
                <a:gd name="connsiteY30" fmla="*/ 176752 h 321056"/>
                <a:gd name="connsiteX31" fmla="*/ 160395 w 188418"/>
                <a:gd name="connsiteY31" fmla="*/ 293634 h 321056"/>
                <a:gd name="connsiteX32" fmla="*/ 149525 w 188418"/>
                <a:gd name="connsiteY32" fmla="*/ 304529 h 321056"/>
                <a:gd name="connsiteX33" fmla="*/ 148355 w 188418"/>
                <a:gd name="connsiteY33" fmla="*/ 304467 h 321056"/>
                <a:gd name="connsiteX34" fmla="*/ 138630 w 188418"/>
                <a:gd name="connsiteY34" fmla="*/ 292543 h 321056"/>
                <a:gd name="connsiteX35" fmla="*/ 138630 w 188418"/>
                <a:gd name="connsiteY35" fmla="*/ 187875 h 321056"/>
                <a:gd name="connsiteX36" fmla="*/ 46598 w 188418"/>
                <a:gd name="connsiteY36" fmla="*/ 187875 h 321056"/>
                <a:gd name="connsiteX37" fmla="*/ 16546 w 188418"/>
                <a:gd name="connsiteY37" fmla="*/ 157815 h 321056"/>
                <a:gd name="connsiteX38" fmla="*/ 16546 w 188418"/>
                <a:gd name="connsiteY38" fmla="*/ 47771 h 321056"/>
                <a:gd name="connsiteX39" fmla="*/ 43422 w 188418"/>
                <a:gd name="connsiteY39" fmla="*/ 16661 h 321056"/>
                <a:gd name="connsiteX40" fmla="*/ 66279 w 188418"/>
                <a:gd name="connsiteY40" fmla="*/ 24005 h 321056"/>
                <a:gd name="connsiteX41" fmla="*/ 69430 w 188418"/>
                <a:gd name="connsiteY41" fmla="*/ 26833 h 321056"/>
                <a:gd name="connsiteX42" fmla="*/ 83306 w 188418"/>
                <a:gd name="connsiteY42" fmla="*/ 38534 h 321056"/>
                <a:gd name="connsiteX43" fmla="*/ 110927 w 188418"/>
                <a:gd name="connsiteY43" fmla="*/ 58787 h 321056"/>
                <a:gd name="connsiteX44" fmla="*/ 160991 w 188418"/>
                <a:gd name="connsiteY44" fmla="*/ 58787 h 321056"/>
                <a:gd name="connsiteX45" fmla="*/ 171878 w 188418"/>
                <a:gd name="connsiteY45" fmla="*/ 69682 h 321056"/>
                <a:gd name="connsiteX46" fmla="*/ 171816 w 188418"/>
                <a:gd name="connsiteY46" fmla="*/ 70835 h 321056"/>
                <a:gd name="connsiteX47" fmla="*/ 159899 w 188418"/>
                <a:gd name="connsiteY47" fmla="*/ 80569 h 321056"/>
                <a:gd name="connsiteX48" fmla="*/ 107363 w 188418"/>
                <a:gd name="connsiteY48" fmla="*/ 80569 h 321056"/>
                <a:gd name="connsiteX49" fmla="*/ 100888 w 188418"/>
                <a:gd name="connsiteY49" fmla="*/ 78476 h 32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8418" h="321056">
                  <a:moveTo>
                    <a:pt x="149488" y="149322"/>
                  </a:moveTo>
                  <a:lnTo>
                    <a:pt x="92635" y="149322"/>
                  </a:lnTo>
                  <a:lnTo>
                    <a:pt x="92635" y="92899"/>
                  </a:lnTo>
                  <a:cubicBezTo>
                    <a:pt x="97038" y="95678"/>
                    <a:pt x="102139" y="97152"/>
                    <a:pt x="107346" y="97149"/>
                  </a:cubicBezTo>
                  <a:lnTo>
                    <a:pt x="159899" y="97149"/>
                  </a:lnTo>
                  <a:cubicBezTo>
                    <a:pt x="174232" y="97319"/>
                    <a:pt x="186425" y="86737"/>
                    <a:pt x="188272" y="72522"/>
                  </a:cubicBezTo>
                  <a:cubicBezTo>
                    <a:pt x="189825" y="57458"/>
                    <a:pt x="178871" y="43986"/>
                    <a:pt x="163807" y="42433"/>
                  </a:cubicBezTo>
                  <a:cubicBezTo>
                    <a:pt x="162868" y="42337"/>
                    <a:pt x="161925" y="42288"/>
                    <a:pt x="160983" y="42289"/>
                  </a:cubicBezTo>
                  <a:lnTo>
                    <a:pt x="116327" y="42289"/>
                  </a:lnTo>
                  <a:lnTo>
                    <a:pt x="93089" y="25237"/>
                  </a:lnTo>
                  <a:cubicBezTo>
                    <a:pt x="88720" y="21913"/>
                    <a:pt x="84525" y="18366"/>
                    <a:pt x="80520" y="14610"/>
                  </a:cubicBezTo>
                  <a:lnTo>
                    <a:pt x="77294" y="11708"/>
                  </a:lnTo>
                  <a:cubicBezTo>
                    <a:pt x="67524" y="2996"/>
                    <a:pt x="54515" y="-1158"/>
                    <a:pt x="41504" y="279"/>
                  </a:cubicBezTo>
                  <a:cubicBezTo>
                    <a:pt x="17505" y="3202"/>
                    <a:pt x="-407" y="23781"/>
                    <a:pt x="7" y="47953"/>
                  </a:cubicBezTo>
                  <a:lnTo>
                    <a:pt x="7" y="157815"/>
                  </a:lnTo>
                  <a:cubicBezTo>
                    <a:pt x="30" y="183538"/>
                    <a:pt x="20874" y="204386"/>
                    <a:pt x="46598" y="204414"/>
                  </a:cubicBezTo>
                  <a:lnTo>
                    <a:pt x="122074" y="204414"/>
                  </a:lnTo>
                  <a:lnTo>
                    <a:pt x="122074" y="292543"/>
                  </a:lnTo>
                  <a:cubicBezTo>
                    <a:pt x="121892" y="306879"/>
                    <a:pt x="132475" y="319079"/>
                    <a:pt x="146693" y="320924"/>
                  </a:cubicBezTo>
                  <a:cubicBezTo>
                    <a:pt x="147611" y="321015"/>
                    <a:pt x="148529" y="321056"/>
                    <a:pt x="149438" y="321056"/>
                  </a:cubicBezTo>
                  <a:cubicBezTo>
                    <a:pt x="164574" y="321107"/>
                    <a:pt x="176884" y="308877"/>
                    <a:pt x="176935" y="293742"/>
                  </a:cubicBezTo>
                  <a:cubicBezTo>
                    <a:pt x="176935" y="293706"/>
                    <a:pt x="176935" y="293670"/>
                    <a:pt x="176935" y="293634"/>
                  </a:cubicBezTo>
                  <a:lnTo>
                    <a:pt x="176935" y="176752"/>
                  </a:lnTo>
                  <a:cubicBezTo>
                    <a:pt x="176916" y="161604"/>
                    <a:pt x="164636" y="149331"/>
                    <a:pt x="149488" y="149322"/>
                  </a:cubicBezTo>
                  <a:close/>
                  <a:moveTo>
                    <a:pt x="73565" y="58232"/>
                  </a:moveTo>
                  <a:cubicBezTo>
                    <a:pt x="69888" y="55522"/>
                    <a:pt x="64711" y="56305"/>
                    <a:pt x="62000" y="59981"/>
                  </a:cubicBezTo>
                  <a:cubicBezTo>
                    <a:pt x="59289" y="63658"/>
                    <a:pt x="60072" y="68836"/>
                    <a:pt x="63749" y="71547"/>
                  </a:cubicBezTo>
                  <a:lnTo>
                    <a:pt x="76153" y="80643"/>
                  </a:lnTo>
                  <a:lnTo>
                    <a:pt x="76153" y="165820"/>
                  </a:lnTo>
                  <a:lnTo>
                    <a:pt x="149546" y="165820"/>
                  </a:lnTo>
                  <a:cubicBezTo>
                    <a:pt x="155559" y="165847"/>
                    <a:pt x="160414" y="170739"/>
                    <a:pt x="160395" y="176752"/>
                  </a:cubicBezTo>
                  <a:lnTo>
                    <a:pt x="160395" y="293634"/>
                  </a:lnTo>
                  <a:cubicBezTo>
                    <a:pt x="160402" y="299644"/>
                    <a:pt x="155535" y="304523"/>
                    <a:pt x="149525" y="304529"/>
                  </a:cubicBezTo>
                  <a:cubicBezTo>
                    <a:pt x="149134" y="304529"/>
                    <a:pt x="148744" y="304509"/>
                    <a:pt x="148355" y="304467"/>
                  </a:cubicBezTo>
                  <a:cubicBezTo>
                    <a:pt x="142559" y="303534"/>
                    <a:pt x="138379" y="298408"/>
                    <a:pt x="138630" y="292543"/>
                  </a:cubicBezTo>
                  <a:lnTo>
                    <a:pt x="138630" y="187875"/>
                  </a:lnTo>
                  <a:lnTo>
                    <a:pt x="46598" y="187875"/>
                  </a:lnTo>
                  <a:cubicBezTo>
                    <a:pt x="30007" y="187851"/>
                    <a:pt x="16564" y="174405"/>
                    <a:pt x="16546" y="157815"/>
                  </a:cubicBezTo>
                  <a:lnTo>
                    <a:pt x="16546" y="47771"/>
                  </a:lnTo>
                  <a:cubicBezTo>
                    <a:pt x="16224" y="32052"/>
                    <a:pt x="27823" y="18626"/>
                    <a:pt x="43422" y="16661"/>
                  </a:cubicBezTo>
                  <a:cubicBezTo>
                    <a:pt x="51738" y="15754"/>
                    <a:pt x="60047" y="18424"/>
                    <a:pt x="66279" y="24005"/>
                  </a:cubicBezTo>
                  <a:lnTo>
                    <a:pt x="69430" y="26833"/>
                  </a:lnTo>
                  <a:cubicBezTo>
                    <a:pt x="73853" y="30968"/>
                    <a:pt x="78484" y="34873"/>
                    <a:pt x="83306" y="38534"/>
                  </a:cubicBezTo>
                  <a:lnTo>
                    <a:pt x="110927" y="58787"/>
                  </a:lnTo>
                  <a:lnTo>
                    <a:pt x="160991" y="58787"/>
                  </a:lnTo>
                  <a:cubicBezTo>
                    <a:pt x="167006" y="58789"/>
                    <a:pt x="171880" y="63667"/>
                    <a:pt x="171878" y="69682"/>
                  </a:cubicBezTo>
                  <a:cubicBezTo>
                    <a:pt x="171877" y="70067"/>
                    <a:pt x="171857" y="70452"/>
                    <a:pt x="171816" y="70835"/>
                  </a:cubicBezTo>
                  <a:cubicBezTo>
                    <a:pt x="170885" y="76631"/>
                    <a:pt x="165765" y="80815"/>
                    <a:pt x="159899" y="80569"/>
                  </a:cubicBezTo>
                  <a:lnTo>
                    <a:pt x="107363" y="80569"/>
                  </a:lnTo>
                  <a:cubicBezTo>
                    <a:pt x="105039" y="80563"/>
                    <a:pt x="102776" y="79831"/>
                    <a:pt x="100888" y="7847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70DE1B0-9C67-45D7-A1ED-6AC2B5F18275}"/>
                </a:ext>
              </a:extLst>
            </p:cNvPr>
            <p:cNvSpPr/>
            <p:nvPr/>
          </p:nvSpPr>
          <p:spPr>
            <a:xfrm>
              <a:off x="8001494" y="2065310"/>
              <a:ext cx="82695" cy="82695"/>
            </a:xfrm>
            <a:custGeom>
              <a:avLst/>
              <a:gdLst>
                <a:gd name="connsiteX0" fmla="*/ 41348 w 82695"/>
                <a:gd name="connsiteY0" fmla="*/ 82696 h 82695"/>
                <a:gd name="connsiteX1" fmla="*/ 82696 w 82695"/>
                <a:gd name="connsiteY1" fmla="*/ 41348 h 82695"/>
                <a:gd name="connsiteX2" fmla="*/ 41348 w 82695"/>
                <a:gd name="connsiteY2" fmla="*/ 0 h 82695"/>
                <a:gd name="connsiteX3" fmla="*/ 0 w 82695"/>
                <a:gd name="connsiteY3" fmla="*/ 41348 h 82695"/>
                <a:gd name="connsiteX4" fmla="*/ 41348 w 82695"/>
                <a:gd name="connsiteY4" fmla="*/ 82696 h 82695"/>
                <a:gd name="connsiteX5" fmla="*/ 41348 w 82695"/>
                <a:gd name="connsiteY5" fmla="*/ 16539 h 82695"/>
                <a:gd name="connsiteX6" fmla="*/ 66157 w 82695"/>
                <a:gd name="connsiteY6" fmla="*/ 41348 h 82695"/>
                <a:gd name="connsiteX7" fmla="*/ 41348 w 82695"/>
                <a:gd name="connsiteY7" fmla="*/ 66157 h 82695"/>
                <a:gd name="connsiteX8" fmla="*/ 16539 w 82695"/>
                <a:gd name="connsiteY8" fmla="*/ 41348 h 82695"/>
                <a:gd name="connsiteX9" fmla="*/ 41348 w 82695"/>
                <a:gd name="connsiteY9" fmla="*/ 16539 h 8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695" h="82695">
                  <a:moveTo>
                    <a:pt x="41348" y="82696"/>
                  </a:moveTo>
                  <a:cubicBezTo>
                    <a:pt x="64183" y="82696"/>
                    <a:pt x="82696" y="64183"/>
                    <a:pt x="82696" y="41348"/>
                  </a:cubicBezTo>
                  <a:cubicBezTo>
                    <a:pt x="82696" y="18512"/>
                    <a:pt x="64183" y="0"/>
                    <a:pt x="41348" y="0"/>
                  </a:cubicBezTo>
                  <a:cubicBezTo>
                    <a:pt x="18512" y="0"/>
                    <a:pt x="0" y="18512"/>
                    <a:pt x="0" y="41348"/>
                  </a:cubicBezTo>
                  <a:cubicBezTo>
                    <a:pt x="0" y="64183"/>
                    <a:pt x="18512" y="82696"/>
                    <a:pt x="41348" y="82696"/>
                  </a:cubicBezTo>
                  <a:close/>
                  <a:moveTo>
                    <a:pt x="41348" y="16539"/>
                  </a:moveTo>
                  <a:cubicBezTo>
                    <a:pt x="55050" y="16539"/>
                    <a:pt x="66157" y="27646"/>
                    <a:pt x="66157" y="41348"/>
                  </a:cubicBezTo>
                  <a:cubicBezTo>
                    <a:pt x="66157" y="55050"/>
                    <a:pt x="55050" y="66157"/>
                    <a:pt x="41348" y="66157"/>
                  </a:cubicBezTo>
                  <a:cubicBezTo>
                    <a:pt x="27646" y="66157"/>
                    <a:pt x="16539" y="55050"/>
                    <a:pt x="16539" y="41348"/>
                  </a:cubicBezTo>
                  <a:cubicBezTo>
                    <a:pt x="16539" y="27646"/>
                    <a:pt x="27646" y="16539"/>
                    <a:pt x="41348" y="165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750088A-78A8-4B97-B627-77F7FAD84BF2}"/>
                </a:ext>
              </a:extLst>
            </p:cNvPr>
            <p:cNvSpPr/>
            <p:nvPr/>
          </p:nvSpPr>
          <p:spPr>
            <a:xfrm>
              <a:off x="7960105" y="2204239"/>
              <a:ext cx="148852" cy="281165"/>
            </a:xfrm>
            <a:custGeom>
              <a:avLst/>
              <a:gdLst>
                <a:gd name="connsiteX0" fmla="*/ 140583 w 148852"/>
                <a:gd name="connsiteY0" fmla="*/ 181931 h 281165"/>
                <a:gd name="connsiteX1" fmla="*/ 82696 w 148852"/>
                <a:gd name="connsiteY1" fmla="*/ 181931 h 281165"/>
                <a:gd name="connsiteX2" fmla="*/ 16539 w 148852"/>
                <a:gd name="connsiteY2" fmla="*/ 115774 h 281165"/>
                <a:gd name="connsiteX3" fmla="*/ 16539 w 148852"/>
                <a:gd name="connsiteY3" fmla="*/ 8270 h 281165"/>
                <a:gd name="connsiteX4" fmla="*/ 8270 w 148852"/>
                <a:gd name="connsiteY4" fmla="*/ 0 h 281165"/>
                <a:gd name="connsiteX5" fmla="*/ 0 w 148852"/>
                <a:gd name="connsiteY5" fmla="*/ 8270 h 281165"/>
                <a:gd name="connsiteX6" fmla="*/ 0 w 148852"/>
                <a:gd name="connsiteY6" fmla="*/ 115774 h 281165"/>
                <a:gd name="connsiteX7" fmla="*/ 66157 w 148852"/>
                <a:gd name="connsiteY7" fmla="*/ 196816 h 281165"/>
                <a:gd name="connsiteX8" fmla="*/ 66157 w 148852"/>
                <a:gd name="connsiteY8" fmla="*/ 264626 h 281165"/>
                <a:gd name="connsiteX9" fmla="*/ 24809 w 148852"/>
                <a:gd name="connsiteY9" fmla="*/ 264626 h 281165"/>
                <a:gd name="connsiteX10" fmla="*/ 24809 w 148852"/>
                <a:gd name="connsiteY10" fmla="*/ 281165 h 281165"/>
                <a:gd name="connsiteX11" fmla="*/ 124044 w 148852"/>
                <a:gd name="connsiteY11" fmla="*/ 281165 h 281165"/>
                <a:gd name="connsiteX12" fmla="*/ 124044 w 148852"/>
                <a:gd name="connsiteY12" fmla="*/ 264626 h 281165"/>
                <a:gd name="connsiteX13" fmla="*/ 82696 w 148852"/>
                <a:gd name="connsiteY13" fmla="*/ 264626 h 281165"/>
                <a:gd name="connsiteX14" fmla="*/ 82696 w 148852"/>
                <a:gd name="connsiteY14" fmla="*/ 198470 h 281165"/>
                <a:gd name="connsiteX15" fmla="*/ 140583 w 148852"/>
                <a:gd name="connsiteY15" fmla="*/ 198470 h 281165"/>
                <a:gd name="connsiteX16" fmla="*/ 148852 w 148852"/>
                <a:gd name="connsiteY16" fmla="*/ 190200 h 281165"/>
                <a:gd name="connsiteX17" fmla="*/ 140583 w 148852"/>
                <a:gd name="connsiteY17" fmla="*/ 181931 h 28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852" h="281165">
                  <a:moveTo>
                    <a:pt x="140583" y="181931"/>
                  </a:moveTo>
                  <a:lnTo>
                    <a:pt x="82696" y="181931"/>
                  </a:lnTo>
                  <a:cubicBezTo>
                    <a:pt x="46176" y="181889"/>
                    <a:pt x="16580" y="152294"/>
                    <a:pt x="16539" y="115774"/>
                  </a:cubicBezTo>
                  <a:lnTo>
                    <a:pt x="16539" y="8270"/>
                  </a:lnTo>
                  <a:cubicBezTo>
                    <a:pt x="16539" y="3702"/>
                    <a:pt x="12837" y="0"/>
                    <a:pt x="8270" y="0"/>
                  </a:cubicBezTo>
                  <a:cubicBezTo>
                    <a:pt x="3702" y="0"/>
                    <a:pt x="0" y="3702"/>
                    <a:pt x="0" y="8270"/>
                  </a:cubicBezTo>
                  <a:lnTo>
                    <a:pt x="0" y="115774"/>
                  </a:lnTo>
                  <a:cubicBezTo>
                    <a:pt x="43" y="155059"/>
                    <a:pt x="27676" y="188908"/>
                    <a:pt x="66157" y="196816"/>
                  </a:cubicBezTo>
                  <a:lnTo>
                    <a:pt x="66157" y="264626"/>
                  </a:lnTo>
                  <a:lnTo>
                    <a:pt x="24809" y="264626"/>
                  </a:lnTo>
                  <a:lnTo>
                    <a:pt x="24809" y="281165"/>
                  </a:lnTo>
                  <a:lnTo>
                    <a:pt x="124044" y="281165"/>
                  </a:lnTo>
                  <a:lnTo>
                    <a:pt x="124044" y="264626"/>
                  </a:lnTo>
                  <a:lnTo>
                    <a:pt x="82696" y="264626"/>
                  </a:lnTo>
                  <a:lnTo>
                    <a:pt x="82696" y="198470"/>
                  </a:lnTo>
                  <a:lnTo>
                    <a:pt x="140583" y="198470"/>
                  </a:lnTo>
                  <a:cubicBezTo>
                    <a:pt x="145150" y="198470"/>
                    <a:pt x="148852" y="194767"/>
                    <a:pt x="148852" y="190200"/>
                  </a:cubicBezTo>
                  <a:cubicBezTo>
                    <a:pt x="148852" y="185633"/>
                    <a:pt x="145150" y="181931"/>
                    <a:pt x="140583" y="181931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415F824-3B4F-492B-B453-78FBCDDBCB36}"/>
                </a:ext>
              </a:extLst>
            </p:cNvPr>
            <p:cNvSpPr/>
            <p:nvPr/>
          </p:nvSpPr>
          <p:spPr>
            <a:xfrm>
              <a:off x="8117227" y="2270395"/>
              <a:ext cx="297704" cy="215008"/>
            </a:xfrm>
            <a:custGeom>
              <a:avLst/>
              <a:gdLst>
                <a:gd name="connsiteX0" fmla="*/ 157122 w 297704"/>
                <a:gd name="connsiteY0" fmla="*/ 16539 h 215008"/>
                <a:gd name="connsiteX1" fmla="*/ 289435 w 297704"/>
                <a:gd name="connsiteY1" fmla="*/ 16539 h 215008"/>
                <a:gd name="connsiteX2" fmla="*/ 297705 w 297704"/>
                <a:gd name="connsiteY2" fmla="*/ 8270 h 215008"/>
                <a:gd name="connsiteX3" fmla="*/ 289435 w 297704"/>
                <a:gd name="connsiteY3" fmla="*/ 0 h 215008"/>
                <a:gd name="connsiteX4" fmla="*/ 8270 w 297704"/>
                <a:gd name="connsiteY4" fmla="*/ 0 h 215008"/>
                <a:gd name="connsiteX5" fmla="*/ 0 w 297704"/>
                <a:gd name="connsiteY5" fmla="*/ 8270 h 215008"/>
                <a:gd name="connsiteX6" fmla="*/ 8270 w 297704"/>
                <a:gd name="connsiteY6" fmla="*/ 16539 h 215008"/>
                <a:gd name="connsiteX7" fmla="*/ 140583 w 297704"/>
                <a:gd name="connsiteY7" fmla="*/ 16539 h 215008"/>
                <a:gd name="connsiteX8" fmla="*/ 140583 w 297704"/>
                <a:gd name="connsiteY8" fmla="*/ 198470 h 215008"/>
                <a:gd name="connsiteX9" fmla="*/ 82696 w 297704"/>
                <a:gd name="connsiteY9" fmla="*/ 198470 h 215008"/>
                <a:gd name="connsiteX10" fmla="*/ 82696 w 297704"/>
                <a:gd name="connsiteY10" fmla="*/ 215009 h 215008"/>
                <a:gd name="connsiteX11" fmla="*/ 215009 w 297704"/>
                <a:gd name="connsiteY11" fmla="*/ 215009 h 215008"/>
                <a:gd name="connsiteX12" fmla="*/ 215009 w 297704"/>
                <a:gd name="connsiteY12" fmla="*/ 198470 h 215008"/>
                <a:gd name="connsiteX13" fmla="*/ 157122 w 297704"/>
                <a:gd name="connsiteY13" fmla="*/ 198470 h 21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7704" h="215008">
                  <a:moveTo>
                    <a:pt x="157122" y="16539"/>
                  </a:moveTo>
                  <a:lnTo>
                    <a:pt x="289435" y="16539"/>
                  </a:lnTo>
                  <a:cubicBezTo>
                    <a:pt x="294002" y="16539"/>
                    <a:pt x="297705" y="12837"/>
                    <a:pt x="297705" y="8270"/>
                  </a:cubicBezTo>
                  <a:cubicBezTo>
                    <a:pt x="297705" y="3702"/>
                    <a:pt x="294002" y="0"/>
                    <a:pt x="289435" y="0"/>
                  </a:cubicBezTo>
                  <a:lnTo>
                    <a:pt x="8270" y="0"/>
                  </a:lnTo>
                  <a:cubicBezTo>
                    <a:pt x="3702" y="0"/>
                    <a:pt x="0" y="3702"/>
                    <a:pt x="0" y="8270"/>
                  </a:cubicBezTo>
                  <a:cubicBezTo>
                    <a:pt x="0" y="12837"/>
                    <a:pt x="3702" y="16539"/>
                    <a:pt x="8270" y="16539"/>
                  </a:cubicBezTo>
                  <a:lnTo>
                    <a:pt x="140583" y="16539"/>
                  </a:lnTo>
                  <a:lnTo>
                    <a:pt x="140583" y="198470"/>
                  </a:lnTo>
                  <a:lnTo>
                    <a:pt x="82696" y="198470"/>
                  </a:lnTo>
                  <a:lnTo>
                    <a:pt x="82696" y="215009"/>
                  </a:lnTo>
                  <a:lnTo>
                    <a:pt x="215009" y="215009"/>
                  </a:lnTo>
                  <a:lnTo>
                    <a:pt x="215009" y="198470"/>
                  </a:lnTo>
                  <a:lnTo>
                    <a:pt x="157122" y="19847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8EADB8C-1AE6-445F-A532-5350DF24991F}"/>
                </a:ext>
              </a:extLst>
            </p:cNvPr>
            <p:cNvSpPr/>
            <p:nvPr/>
          </p:nvSpPr>
          <p:spPr>
            <a:xfrm>
              <a:off x="8342281" y="2157608"/>
              <a:ext cx="188433" cy="321098"/>
            </a:xfrm>
            <a:custGeom>
              <a:avLst/>
              <a:gdLst>
                <a:gd name="connsiteX0" fmla="*/ 188425 w 188433"/>
                <a:gd name="connsiteY0" fmla="*/ 157857 h 321098"/>
                <a:gd name="connsiteX1" fmla="*/ 188425 w 188433"/>
                <a:gd name="connsiteY1" fmla="*/ 48103 h 321098"/>
                <a:gd name="connsiteX2" fmla="*/ 146804 w 188433"/>
                <a:gd name="connsiteY2" fmla="*/ 263 h 321098"/>
                <a:gd name="connsiteX3" fmla="*/ 111129 w 188433"/>
                <a:gd name="connsiteY3" fmla="*/ 11700 h 321098"/>
                <a:gd name="connsiteX4" fmla="*/ 107904 w 188433"/>
                <a:gd name="connsiteY4" fmla="*/ 14611 h 321098"/>
                <a:gd name="connsiteX5" fmla="*/ 95334 w 188433"/>
                <a:gd name="connsiteY5" fmla="*/ 25238 h 321098"/>
                <a:gd name="connsiteX6" fmla="*/ 72088 w 188433"/>
                <a:gd name="connsiteY6" fmla="*/ 42289 h 321098"/>
                <a:gd name="connsiteX7" fmla="*/ 27433 w 188433"/>
                <a:gd name="connsiteY7" fmla="*/ 42289 h 321098"/>
                <a:gd name="connsiteX8" fmla="*/ 0 w 188433"/>
                <a:gd name="connsiteY8" fmla="*/ 69734 h 321098"/>
                <a:gd name="connsiteX9" fmla="*/ 143 w 188433"/>
                <a:gd name="connsiteY9" fmla="*/ 72523 h 321098"/>
                <a:gd name="connsiteX10" fmla="*/ 28524 w 188433"/>
                <a:gd name="connsiteY10" fmla="*/ 97150 h 321098"/>
                <a:gd name="connsiteX11" fmla="*/ 81086 w 188433"/>
                <a:gd name="connsiteY11" fmla="*/ 97150 h 321098"/>
                <a:gd name="connsiteX12" fmla="*/ 95806 w 188433"/>
                <a:gd name="connsiteY12" fmla="*/ 92941 h 321098"/>
                <a:gd name="connsiteX13" fmla="*/ 95806 w 188433"/>
                <a:gd name="connsiteY13" fmla="*/ 149405 h 321098"/>
                <a:gd name="connsiteX14" fmla="*/ 38969 w 188433"/>
                <a:gd name="connsiteY14" fmla="*/ 149405 h 321098"/>
                <a:gd name="connsiteX15" fmla="*/ 11530 w 188433"/>
                <a:gd name="connsiteY15" fmla="*/ 176835 h 321098"/>
                <a:gd name="connsiteX16" fmla="*/ 11530 w 188433"/>
                <a:gd name="connsiteY16" fmla="*/ 293676 h 321098"/>
                <a:gd name="connsiteX17" fmla="*/ 38936 w 188433"/>
                <a:gd name="connsiteY17" fmla="*/ 321098 h 321098"/>
                <a:gd name="connsiteX18" fmla="*/ 39018 w 188433"/>
                <a:gd name="connsiteY18" fmla="*/ 321098 h 321098"/>
                <a:gd name="connsiteX19" fmla="*/ 41764 w 188433"/>
                <a:gd name="connsiteY19" fmla="*/ 320966 h 321098"/>
                <a:gd name="connsiteX20" fmla="*/ 66382 w 188433"/>
                <a:gd name="connsiteY20" fmla="*/ 292585 h 321098"/>
                <a:gd name="connsiteX21" fmla="*/ 66382 w 188433"/>
                <a:gd name="connsiteY21" fmla="*/ 204456 h 321098"/>
                <a:gd name="connsiteX22" fmla="*/ 141859 w 188433"/>
                <a:gd name="connsiteY22" fmla="*/ 204456 h 321098"/>
                <a:gd name="connsiteX23" fmla="*/ 188425 w 188433"/>
                <a:gd name="connsiteY23" fmla="*/ 157857 h 321098"/>
                <a:gd name="connsiteX24" fmla="*/ 87536 w 188433"/>
                <a:gd name="connsiteY24" fmla="*/ 78518 h 321098"/>
                <a:gd name="connsiteX25" fmla="*/ 81069 w 188433"/>
                <a:gd name="connsiteY25" fmla="*/ 80611 h 321098"/>
                <a:gd name="connsiteX26" fmla="*/ 28557 w 188433"/>
                <a:gd name="connsiteY26" fmla="*/ 80611 h 321098"/>
                <a:gd name="connsiteX27" fmla="*/ 16633 w 188433"/>
                <a:gd name="connsiteY27" fmla="*/ 70877 h 321098"/>
                <a:gd name="connsiteX28" fmla="*/ 26304 w 188433"/>
                <a:gd name="connsiteY28" fmla="*/ 58891 h 321098"/>
                <a:gd name="connsiteX29" fmla="*/ 27466 w 188433"/>
                <a:gd name="connsiteY29" fmla="*/ 58829 h 321098"/>
                <a:gd name="connsiteX30" fmla="*/ 77530 w 188433"/>
                <a:gd name="connsiteY30" fmla="*/ 58829 h 321098"/>
                <a:gd name="connsiteX31" fmla="*/ 105150 w 188433"/>
                <a:gd name="connsiteY31" fmla="*/ 38576 h 321098"/>
                <a:gd name="connsiteX32" fmla="*/ 119018 w 188433"/>
                <a:gd name="connsiteY32" fmla="*/ 26875 h 321098"/>
                <a:gd name="connsiteX33" fmla="*/ 122177 w 188433"/>
                <a:gd name="connsiteY33" fmla="*/ 24039 h 321098"/>
                <a:gd name="connsiteX34" fmla="*/ 144910 w 188433"/>
                <a:gd name="connsiteY34" fmla="*/ 16687 h 321098"/>
                <a:gd name="connsiteX35" fmla="*/ 171886 w 188433"/>
                <a:gd name="connsiteY35" fmla="*/ 47954 h 321098"/>
                <a:gd name="connsiteX36" fmla="*/ 171886 w 188433"/>
                <a:gd name="connsiteY36" fmla="*/ 157857 h 321098"/>
                <a:gd name="connsiteX37" fmla="*/ 141834 w 188433"/>
                <a:gd name="connsiteY37" fmla="*/ 187917 h 321098"/>
                <a:gd name="connsiteX38" fmla="*/ 49843 w 188433"/>
                <a:gd name="connsiteY38" fmla="*/ 187917 h 321098"/>
                <a:gd name="connsiteX39" fmla="*/ 49843 w 188433"/>
                <a:gd name="connsiteY39" fmla="*/ 292585 h 321098"/>
                <a:gd name="connsiteX40" fmla="*/ 40110 w 188433"/>
                <a:gd name="connsiteY40" fmla="*/ 304509 h 321098"/>
                <a:gd name="connsiteX41" fmla="*/ 31658 w 188433"/>
                <a:gd name="connsiteY41" fmla="*/ 301756 h 321098"/>
                <a:gd name="connsiteX42" fmla="*/ 28069 w 188433"/>
                <a:gd name="connsiteY42" fmla="*/ 293676 h 321098"/>
                <a:gd name="connsiteX43" fmla="*/ 28069 w 188433"/>
                <a:gd name="connsiteY43" fmla="*/ 176794 h 321098"/>
                <a:gd name="connsiteX44" fmla="*/ 38969 w 188433"/>
                <a:gd name="connsiteY44" fmla="*/ 165903 h 321098"/>
                <a:gd name="connsiteX45" fmla="*/ 112345 w 188433"/>
                <a:gd name="connsiteY45" fmla="*/ 165903 h 321098"/>
                <a:gd name="connsiteX46" fmla="*/ 112345 w 188433"/>
                <a:gd name="connsiteY46" fmla="*/ 80726 h 321098"/>
                <a:gd name="connsiteX47" fmla="*/ 124749 w 188433"/>
                <a:gd name="connsiteY47" fmla="*/ 71630 h 321098"/>
                <a:gd name="connsiteX48" fmla="*/ 126494 w 188433"/>
                <a:gd name="connsiteY48" fmla="*/ 60061 h 321098"/>
                <a:gd name="connsiteX49" fmla="*/ 114925 w 188433"/>
                <a:gd name="connsiteY49" fmla="*/ 58316 h 32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8433" h="321098">
                  <a:moveTo>
                    <a:pt x="188425" y="157857"/>
                  </a:moveTo>
                  <a:lnTo>
                    <a:pt x="188425" y="48103"/>
                  </a:lnTo>
                  <a:cubicBezTo>
                    <a:pt x="188880" y="23840"/>
                    <a:pt x="170897" y="3170"/>
                    <a:pt x="146804" y="263"/>
                  </a:cubicBezTo>
                  <a:cubicBezTo>
                    <a:pt x="133831" y="-1127"/>
                    <a:pt x="120876" y="3027"/>
                    <a:pt x="111129" y="11700"/>
                  </a:cubicBezTo>
                  <a:lnTo>
                    <a:pt x="107904" y="14611"/>
                  </a:lnTo>
                  <a:cubicBezTo>
                    <a:pt x="103897" y="18365"/>
                    <a:pt x="99702" y="21912"/>
                    <a:pt x="95334" y="25238"/>
                  </a:cubicBezTo>
                  <a:lnTo>
                    <a:pt x="72088" y="42289"/>
                  </a:lnTo>
                  <a:lnTo>
                    <a:pt x="27433" y="42289"/>
                  </a:lnTo>
                  <a:cubicBezTo>
                    <a:pt x="12279" y="42293"/>
                    <a:pt x="-3" y="54581"/>
                    <a:pt x="0" y="69734"/>
                  </a:cubicBezTo>
                  <a:cubicBezTo>
                    <a:pt x="1" y="70666"/>
                    <a:pt x="48" y="71596"/>
                    <a:pt x="143" y="72523"/>
                  </a:cubicBezTo>
                  <a:cubicBezTo>
                    <a:pt x="1995" y="86738"/>
                    <a:pt x="14190" y="97320"/>
                    <a:pt x="28524" y="97150"/>
                  </a:cubicBezTo>
                  <a:lnTo>
                    <a:pt x="81086" y="97150"/>
                  </a:lnTo>
                  <a:cubicBezTo>
                    <a:pt x="86291" y="97166"/>
                    <a:pt x="91395" y="95706"/>
                    <a:pt x="95806" y="92941"/>
                  </a:cubicBezTo>
                  <a:lnTo>
                    <a:pt x="95806" y="149405"/>
                  </a:lnTo>
                  <a:lnTo>
                    <a:pt x="38969" y="149405"/>
                  </a:lnTo>
                  <a:cubicBezTo>
                    <a:pt x="23825" y="149423"/>
                    <a:pt x="11553" y="161692"/>
                    <a:pt x="11530" y="176835"/>
                  </a:cubicBezTo>
                  <a:lnTo>
                    <a:pt x="11530" y="293676"/>
                  </a:lnTo>
                  <a:cubicBezTo>
                    <a:pt x="11525" y="308816"/>
                    <a:pt x="23796" y="321094"/>
                    <a:pt x="38936" y="321098"/>
                  </a:cubicBezTo>
                  <a:cubicBezTo>
                    <a:pt x="38963" y="321098"/>
                    <a:pt x="38991" y="321098"/>
                    <a:pt x="39018" y="321098"/>
                  </a:cubicBezTo>
                  <a:cubicBezTo>
                    <a:pt x="39928" y="321098"/>
                    <a:pt x="40838" y="321098"/>
                    <a:pt x="41764" y="320966"/>
                  </a:cubicBezTo>
                  <a:cubicBezTo>
                    <a:pt x="55980" y="319118"/>
                    <a:pt x="66561" y="306919"/>
                    <a:pt x="66382" y="292585"/>
                  </a:cubicBezTo>
                  <a:lnTo>
                    <a:pt x="66382" y="204456"/>
                  </a:lnTo>
                  <a:lnTo>
                    <a:pt x="141859" y="204456"/>
                  </a:lnTo>
                  <a:cubicBezTo>
                    <a:pt x="167572" y="204414"/>
                    <a:pt x="188402" y="183570"/>
                    <a:pt x="188425" y="157857"/>
                  </a:cubicBezTo>
                  <a:close/>
                  <a:moveTo>
                    <a:pt x="87536" y="78518"/>
                  </a:moveTo>
                  <a:cubicBezTo>
                    <a:pt x="85650" y="79871"/>
                    <a:pt x="83390" y="80602"/>
                    <a:pt x="81069" y="80611"/>
                  </a:cubicBezTo>
                  <a:lnTo>
                    <a:pt x="28557" y="80611"/>
                  </a:lnTo>
                  <a:cubicBezTo>
                    <a:pt x="22695" y="80842"/>
                    <a:pt x="17580" y="76667"/>
                    <a:pt x="16633" y="70877"/>
                  </a:cubicBezTo>
                  <a:cubicBezTo>
                    <a:pt x="15993" y="64897"/>
                    <a:pt x="20323" y="59530"/>
                    <a:pt x="26304" y="58891"/>
                  </a:cubicBezTo>
                  <a:cubicBezTo>
                    <a:pt x="26690" y="58849"/>
                    <a:pt x="27078" y="58829"/>
                    <a:pt x="27466" y="58829"/>
                  </a:cubicBezTo>
                  <a:lnTo>
                    <a:pt x="77530" y="58829"/>
                  </a:lnTo>
                  <a:lnTo>
                    <a:pt x="105150" y="38576"/>
                  </a:lnTo>
                  <a:cubicBezTo>
                    <a:pt x="109971" y="34918"/>
                    <a:pt x="114601" y="31012"/>
                    <a:pt x="119018" y="26875"/>
                  </a:cubicBezTo>
                  <a:lnTo>
                    <a:pt x="122177" y="24039"/>
                  </a:lnTo>
                  <a:cubicBezTo>
                    <a:pt x="128376" y="18486"/>
                    <a:pt x="136634" y="15815"/>
                    <a:pt x="144910" y="16687"/>
                  </a:cubicBezTo>
                  <a:cubicBezTo>
                    <a:pt x="160595" y="18640"/>
                    <a:pt x="172253" y="32153"/>
                    <a:pt x="171886" y="47954"/>
                  </a:cubicBezTo>
                  <a:lnTo>
                    <a:pt x="171886" y="157857"/>
                  </a:lnTo>
                  <a:cubicBezTo>
                    <a:pt x="171867" y="174448"/>
                    <a:pt x="158425" y="187893"/>
                    <a:pt x="141834" y="187917"/>
                  </a:cubicBezTo>
                  <a:lnTo>
                    <a:pt x="49843" y="187917"/>
                  </a:lnTo>
                  <a:lnTo>
                    <a:pt x="49843" y="292585"/>
                  </a:lnTo>
                  <a:cubicBezTo>
                    <a:pt x="50094" y="298453"/>
                    <a:pt x="45909" y="303579"/>
                    <a:pt x="40110" y="304509"/>
                  </a:cubicBezTo>
                  <a:cubicBezTo>
                    <a:pt x="37026" y="304865"/>
                    <a:pt x="33941" y="303859"/>
                    <a:pt x="31658" y="301756"/>
                  </a:cubicBezTo>
                  <a:cubicBezTo>
                    <a:pt x="29364" y="299698"/>
                    <a:pt x="28057" y="296758"/>
                    <a:pt x="28069" y="293676"/>
                  </a:cubicBezTo>
                  <a:lnTo>
                    <a:pt x="28069" y="176794"/>
                  </a:lnTo>
                  <a:cubicBezTo>
                    <a:pt x="28079" y="170780"/>
                    <a:pt x="32954" y="165908"/>
                    <a:pt x="38969" y="165903"/>
                  </a:cubicBezTo>
                  <a:lnTo>
                    <a:pt x="112345" y="165903"/>
                  </a:lnTo>
                  <a:lnTo>
                    <a:pt x="112345" y="80726"/>
                  </a:lnTo>
                  <a:lnTo>
                    <a:pt x="124749" y="71630"/>
                  </a:lnTo>
                  <a:cubicBezTo>
                    <a:pt x="128426" y="68917"/>
                    <a:pt x="129207" y="63737"/>
                    <a:pt x="126494" y="60061"/>
                  </a:cubicBezTo>
                  <a:cubicBezTo>
                    <a:pt x="123781" y="56384"/>
                    <a:pt x="118601" y="55603"/>
                    <a:pt x="114925" y="5831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5171F2C-EBC9-4CE7-B471-AC34201BFD86}"/>
                </a:ext>
              </a:extLst>
            </p:cNvPr>
            <p:cNvSpPr/>
            <p:nvPr/>
          </p:nvSpPr>
          <p:spPr>
            <a:xfrm>
              <a:off x="8448010" y="2065310"/>
              <a:ext cx="82695" cy="82695"/>
            </a:xfrm>
            <a:custGeom>
              <a:avLst/>
              <a:gdLst>
                <a:gd name="connsiteX0" fmla="*/ 41348 w 82695"/>
                <a:gd name="connsiteY0" fmla="*/ 82696 h 82695"/>
                <a:gd name="connsiteX1" fmla="*/ 82696 w 82695"/>
                <a:gd name="connsiteY1" fmla="*/ 41348 h 82695"/>
                <a:gd name="connsiteX2" fmla="*/ 41348 w 82695"/>
                <a:gd name="connsiteY2" fmla="*/ 0 h 82695"/>
                <a:gd name="connsiteX3" fmla="*/ 0 w 82695"/>
                <a:gd name="connsiteY3" fmla="*/ 41348 h 82695"/>
                <a:gd name="connsiteX4" fmla="*/ 41348 w 82695"/>
                <a:gd name="connsiteY4" fmla="*/ 82696 h 82695"/>
                <a:gd name="connsiteX5" fmla="*/ 41348 w 82695"/>
                <a:gd name="connsiteY5" fmla="*/ 16539 h 82695"/>
                <a:gd name="connsiteX6" fmla="*/ 66157 w 82695"/>
                <a:gd name="connsiteY6" fmla="*/ 41348 h 82695"/>
                <a:gd name="connsiteX7" fmla="*/ 41348 w 82695"/>
                <a:gd name="connsiteY7" fmla="*/ 66157 h 82695"/>
                <a:gd name="connsiteX8" fmla="*/ 16539 w 82695"/>
                <a:gd name="connsiteY8" fmla="*/ 41348 h 82695"/>
                <a:gd name="connsiteX9" fmla="*/ 41348 w 82695"/>
                <a:gd name="connsiteY9" fmla="*/ 16539 h 8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695" h="82695">
                  <a:moveTo>
                    <a:pt x="41348" y="82696"/>
                  </a:moveTo>
                  <a:cubicBezTo>
                    <a:pt x="64183" y="82696"/>
                    <a:pt x="82696" y="64183"/>
                    <a:pt x="82696" y="41348"/>
                  </a:cubicBezTo>
                  <a:cubicBezTo>
                    <a:pt x="82696" y="18512"/>
                    <a:pt x="64183" y="0"/>
                    <a:pt x="41348" y="0"/>
                  </a:cubicBezTo>
                  <a:cubicBezTo>
                    <a:pt x="18512" y="0"/>
                    <a:pt x="0" y="18512"/>
                    <a:pt x="0" y="41348"/>
                  </a:cubicBezTo>
                  <a:cubicBezTo>
                    <a:pt x="0" y="64183"/>
                    <a:pt x="18512" y="82696"/>
                    <a:pt x="41348" y="82696"/>
                  </a:cubicBezTo>
                  <a:close/>
                  <a:moveTo>
                    <a:pt x="41348" y="16539"/>
                  </a:moveTo>
                  <a:cubicBezTo>
                    <a:pt x="55050" y="16539"/>
                    <a:pt x="66157" y="27646"/>
                    <a:pt x="66157" y="41348"/>
                  </a:cubicBezTo>
                  <a:cubicBezTo>
                    <a:pt x="66157" y="55050"/>
                    <a:pt x="55050" y="66157"/>
                    <a:pt x="41348" y="66157"/>
                  </a:cubicBezTo>
                  <a:cubicBezTo>
                    <a:pt x="27646" y="66157"/>
                    <a:pt x="16539" y="55050"/>
                    <a:pt x="16539" y="41348"/>
                  </a:cubicBezTo>
                  <a:cubicBezTo>
                    <a:pt x="16539" y="27646"/>
                    <a:pt x="27646" y="16539"/>
                    <a:pt x="41348" y="165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50CF065-BB66-48F3-9978-893D2A7C8ED9}"/>
                </a:ext>
              </a:extLst>
            </p:cNvPr>
            <p:cNvSpPr/>
            <p:nvPr/>
          </p:nvSpPr>
          <p:spPr>
            <a:xfrm>
              <a:off x="8423201" y="2204239"/>
              <a:ext cx="148852" cy="281165"/>
            </a:xfrm>
            <a:custGeom>
              <a:avLst/>
              <a:gdLst>
                <a:gd name="connsiteX0" fmla="*/ 140583 w 148852"/>
                <a:gd name="connsiteY0" fmla="*/ 0 h 281165"/>
                <a:gd name="connsiteX1" fmla="*/ 132313 w 148852"/>
                <a:gd name="connsiteY1" fmla="*/ 8270 h 281165"/>
                <a:gd name="connsiteX2" fmla="*/ 132313 w 148852"/>
                <a:gd name="connsiteY2" fmla="*/ 115774 h 281165"/>
                <a:gd name="connsiteX3" fmla="*/ 66157 w 148852"/>
                <a:gd name="connsiteY3" fmla="*/ 181931 h 281165"/>
                <a:gd name="connsiteX4" fmla="*/ 8270 w 148852"/>
                <a:gd name="connsiteY4" fmla="*/ 181931 h 281165"/>
                <a:gd name="connsiteX5" fmla="*/ 0 w 148852"/>
                <a:gd name="connsiteY5" fmla="*/ 190200 h 281165"/>
                <a:gd name="connsiteX6" fmla="*/ 8270 w 148852"/>
                <a:gd name="connsiteY6" fmla="*/ 198470 h 281165"/>
                <a:gd name="connsiteX7" fmla="*/ 66157 w 148852"/>
                <a:gd name="connsiteY7" fmla="*/ 198470 h 281165"/>
                <a:gd name="connsiteX8" fmla="*/ 66157 w 148852"/>
                <a:gd name="connsiteY8" fmla="*/ 264626 h 281165"/>
                <a:gd name="connsiteX9" fmla="*/ 24809 w 148852"/>
                <a:gd name="connsiteY9" fmla="*/ 264626 h 281165"/>
                <a:gd name="connsiteX10" fmla="*/ 24809 w 148852"/>
                <a:gd name="connsiteY10" fmla="*/ 281165 h 281165"/>
                <a:gd name="connsiteX11" fmla="*/ 124044 w 148852"/>
                <a:gd name="connsiteY11" fmla="*/ 281165 h 281165"/>
                <a:gd name="connsiteX12" fmla="*/ 124044 w 148852"/>
                <a:gd name="connsiteY12" fmla="*/ 264626 h 281165"/>
                <a:gd name="connsiteX13" fmla="*/ 82696 w 148852"/>
                <a:gd name="connsiteY13" fmla="*/ 264626 h 281165"/>
                <a:gd name="connsiteX14" fmla="*/ 82696 w 148852"/>
                <a:gd name="connsiteY14" fmla="*/ 196816 h 281165"/>
                <a:gd name="connsiteX15" fmla="*/ 148852 w 148852"/>
                <a:gd name="connsiteY15" fmla="*/ 115774 h 281165"/>
                <a:gd name="connsiteX16" fmla="*/ 148852 w 148852"/>
                <a:gd name="connsiteY16" fmla="*/ 8270 h 281165"/>
                <a:gd name="connsiteX17" fmla="*/ 140583 w 148852"/>
                <a:gd name="connsiteY17" fmla="*/ 0 h 28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852" h="281165">
                  <a:moveTo>
                    <a:pt x="140583" y="0"/>
                  </a:moveTo>
                  <a:cubicBezTo>
                    <a:pt x="136015" y="0"/>
                    <a:pt x="132313" y="3702"/>
                    <a:pt x="132313" y="8270"/>
                  </a:cubicBezTo>
                  <a:lnTo>
                    <a:pt x="132313" y="115774"/>
                  </a:lnTo>
                  <a:cubicBezTo>
                    <a:pt x="132272" y="152294"/>
                    <a:pt x="102677" y="181889"/>
                    <a:pt x="66157" y="181931"/>
                  </a:cubicBezTo>
                  <a:lnTo>
                    <a:pt x="8270" y="181931"/>
                  </a:lnTo>
                  <a:cubicBezTo>
                    <a:pt x="3702" y="181931"/>
                    <a:pt x="0" y="185633"/>
                    <a:pt x="0" y="190200"/>
                  </a:cubicBezTo>
                  <a:cubicBezTo>
                    <a:pt x="0" y="194767"/>
                    <a:pt x="3702" y="198470"/>
                    <a:pt x="8270" y="198470"/>
                  </a:cubicBezTo>
                  <a:lnTo>
                    <a:pt x="66157" y="198470"/>
                  </a:lnTo>
                  <a:lnTo>
                    <a:pt x="66157" y="264626"/>
                  </a:lnTo>
                  <a:lnTo>
                    <a:pt x="24809" y="264626"/>
                  </a:lnTo>
                  <a:lnTo>
                    <a:pt x="24809" y="281165"/>
                  </a:lnTo>
                  <a:lnTo>
                    <a:pt x="124044" y="281165"/>
                  </a:lnTo>
                  <a:lnTo>
                    <a:pt x="124044" y="264626"/>
                  </a:lnTo>
                  <a:lnTo>
                    <a:pt x="82696" y="264626"/>
                  </a:lnTo>
                  <a:lnTo>
                    <a:pt x="82696" y="196816"/>
                  </a:lnTo>
                  <a:cubicBezTo>
                    <a:pt x="121174" y="188906"/>
                    <a:pt x="148806" y="155057"/>
                    <a:pt x="148852" y="115774"/>
                  </a:cubicBezTo>
                  <a:lnTo>
                    <a:pt x="148852" y="8270"/>
                  </a:lnTo>
                  <a:cubicBezTo>
                    <a:pt x="148852" y="3702"/>
                    <a:pt x="145150" y="0"/>
                    <a:pt x="140583" y="0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9" descr="Bar graph with upward trend outline">
            <a:extLst>
              <a:ext uri="{FF2B5EF4-FFF2-40B4-BE49-F238E27FC236}">
                <a16:creationId xmlns:a16="http://schemas.microsoft.com/office/drawing/2014/main" id="{1371BAFC-05DF-4A44-A25F-44E54289E312}"/>
              </a:ext>
            </a:extLst>
          </p:cNvPr>
          <p:cNvGrpSpPr/>
          <p:nvPr/>
        </p:nvGrpSpPr>
        <p:grpSpPr>
          <a:xfrm>
            <a:off x="7984914" y="4279528"/>
            <a:ext cx="562330" cy="562330"/>
            <a:chOff x="7984914" y="4279528"/>
            <a:chExt cx="562330" cy="562330"/>
          </a:xfrm>
          <a:solidFill>
            <a:srgbClr val="7F7F7F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45FD3F-2652-42C2-B2D9-AA6350477561}"/>
                </a:ext>
              </a:extLst>
            </p:cNvPr>
            <p:cNvSpPr/>
            <p:nvPr/>
          </p:nvSpPr>
          <p:spPr>
            <a:xfrm>
              <a:off x="7984914" y="4279528"/>
              <a:ext cx="562082" cy="562330"/>
            </a:xfrm>
            <a:custGeom>
              <a:avLst/>
              <a:gdLst>
                <a:gd name="connsiteX0" fmla="*/ 562083 w 562082"/>
                <a:gd name="connsiteY0" fmla="*/ 545792 h 562330"/>
                <a:gd name="connsiteX1" fmla="*/ 16539 w 562082"/>
                <a:gd name="connsiteY1" fmla="*/ 545792 h 562330"/>
                <a:gd name="connsiteX2" fmla="*/ 16539 w 562082"/>
                <a:gd name="connsiteY2" fmla="*/ 0 h 562330"/>
                <a:gd name="connsiteX3" fmla="*/ 0 w 562082"/>
                <a:gd name="connsiteY3" fmla="*/ 0 h 562330"/>
                <a:gd name="connsiteX4" fmla="*/ 0 w 562082"/>
                <a:gd name="connsiteY4" fmla="*/ 562331 h 562330"/>
                <a:gd name="connsiteX5" fmla="*/ 562083 w 562082"/>
                <a:gd name="connsiteY5" fmla="*/ 562331 h 562330"/>
                <a:gd name="connsiteX6" fmla="*/ 562083 w 562082"/>
                <a:gd name="connsiteY6" fmla="*/ 545792 h 56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082" h="562330">
                  <a:moveTo>
                    <a:pt x="562083" y="545792"/>
                  </a:moveTo>
                  <a:lnTo>
                    <a:pt x="16539" y="545792"/>
                  </a:lnTo>
                  <a:lnTo>
                    <a:pt x="16539" y="0"/>
                  </a:lnTo>
                  <a:lnTo>
                    <a:pt x="0" y="0"/>
                  </a:lnTo>
                  <a:lnTo>
                    <a:pt x="0" y="562331"/>
                  </a:lnTo>
                  <a:lnTo>
                    <a:pt x="562083" y="562331"/>
                  </a:lnTo>
                  <a:lnTo>
                    <a:pt x="562083" y="545792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20B523A-534C-4E8A-8EA5-56545B220449}"/>
                </a:ext>
              </a:extLst>
            </p:cNvPr>
            <p:cNvSpPr/>
            <p:nvPr/>
          </p:nvSpPr>
          <p:spPr>
            <a:xfrm>
              <a:off x="8414931" y="4279528"/>
              <a:ext cx="132313" cy="496174"/>
            </a:xfrm>
            <a:custGeom>
              <a:avLst/>
              <a:gdLst>
                <a:gd name="connsiteX0" fmla="*/ 132313 w 132313"/>
                <a:gd name="connsiteY0" fmla="*/ 0 h 496174"/>
                <a:gd name="connsiteX1" fmla="*/ 0 w 132313"/>
                <a:gd name="connsiteY1" fmla="*/ 0 h 496174"/>
                <a:gd name="connsiteX2" fmla="*/ 0 w 132313"/>
                <a:gd name="connsiteY2" fmla="*/ 496174 h 496174"/>
                <a:gd name="connsiteX3" fmla="*/ 132313 w 132313"/>
                <a:gd name="connsiteY3" fmla="*/ 496174 h 496174"/>
                <a:gd name="connsiteX4" fmla="*/ 115774 w 132313"/>
                <a:gd name="connsiteY4" fmla="*/ 479635 h 496174"/>
                <a:gd name="connsiteX5" fmla="*/ 16539 w 132313"/>
                <a:gd name="connsiteY5" fmla="*/ 479635 h 496174"/>
                <a:gd name="connsiteX6" fmla="*/ 16539 w 132313"/>
                <a:gd name="connsiteY6" fmla="*/ 16539 h 496174"/>
                <a:gd name="connsiteX7" fmla="*/ 115774 w 132313"/>
                <a:gd name="connsiteY7" fmla="*/ 16539 h 49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313" h="496174">
                  <a:moveTo>
                    <a:pt x="132313" y="0"/>
                  </a:moveTo>
                  <a:lnTo>
                    <a:pt x="0" y="0"/>
                  </a:lnTo>
                  <a:lnTo>
                    <a:pt x="0" y="496174"/>
                  </a:lnTo>
                  <a:lnTo>
                    <a:pt x="132313" y="496174"/>
                  </a:lnTo>
                  <a:close/>
                  <a:moveTo>
                    <a:pt x="115774" y="479635"/>
                  </a:moveTo>
                  <a:lnTo>
                    <a:pt x="16539" y="479635"/>
                  </a:lnTo>
                  <a:lnTo>
                    <a:pt x="16539" y="16539"/>
                  </a:lnTo>
                  <a:lnTo>
                    <a:pt x="115774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659959B-862A-4340-AA29-6444E2E47F1D}"/>
                </a:ext>
              </a:extLst>
            </p:cNvPr>
            <p:cNvSpPr/>
            <p:nvPr/>
          </p:nvSpPr>
          <p:spPr>
            <a:xfrm>
              <a:off x="8233001" y="4461459"/>
              <a:ext cx="132313" cy="314243"/>
            </a:xfrm>
            <a:custGeom>
              <a:avLst/>
              <a:gdLst>
                <a:gd name="connsiteX0" fmla="*/ 0 w 132313"/>
                <a:gd name="connsiteY0" fmla="*/ 314244 h 314243"/>
                <a:gd name="connsiteX1" fmla="*/ 132313 w 132313"/>
                <a:gd name="connsiteY1" fmla="*/ 314244 h 314243"/>
                <a:gd name="connsiteX2" fmla="*/ 132313 w 132313"/>
                <a:gd name="connsiteY2" fmla="*/ 0 h 314243"/>
                <a:gd name="connsiteX3" fmla="*/ 0 w 132313"/>
                <a:gd name="connsiteY3" fmla="*/ 0 h 314243"/>
                <a:gd name="connsiteX4" fmla="*/ 16539 w 132313"/>
                <a:gd name="connsiteY4" fmla="*/ 16539 h 314243"/>
                <a:gd name="connsiteX5" fmla="*/ 115774 w 132313"/>
                <a:gd name="connsiteY5" fmla="*/ 16539 h 314243"/>
                <a:gd name="connsiteX6" fmla="*/ 115774 w 132313"/>
                <a:gd name="connsiteY6" fmla="*/ 297705 h 314243"/>
                <a:gd name="connsiteX7" fmla="*/ 16539 w 132313"/>
                <a:gd name="connsiteY7" fmla="*/ 297705 h 31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313" h="314243">
                  <a:moveTo>
                    <a:pt x="0" y="314244"/>
                  </a:moveTo>
                  <a:lnTo>
                    <a:pt x="132313" y="314244"/>
                  </a:lnTo>
                  <a:lnTo>
                    <a:pt x="132313" y="0"/>
                  </a:lnTo>
                  <a:lnTo>
                    <a:pt x="0" y="0"/>
                  </a:lnTo>
                  <a:close/>
                  <a:moveTo>
                    <a:pt x="16539" y="16539"/>
                  </a:moveTo>
                  <a:lnTo>
                    <a:pt x="115774" y="16539"/>
                  </a:lnTo>
                  <a:lnTo>
                    <a:pt x="115774" y="297705"/>
                  </a:lnTo>
                  <a:lnTo>
                    <a:pt x="16539" y="297705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6251C8B-11A3-4F14-88AD-1B3185802319}"/>
                </a:ext>
              </a:extLst>
            </p:cNvPr>
            <p:cNvSpPr/>
            <p:nvPr/>
          </p:nvSpPr>
          <p:spPr>
            <a:xfrm>
              <a:off x="8051070" y="4610311"/>
              <a:ext cx="132313" cy="165391"/>
            </a:xfrm>
            <a:custGeom>
              <a:avLst/>
              <a:gdLst>
                <a:gd name="connsiteX0" fmla="*/ 0 w 132313"/>
                <a:gd name="connsiteY0" fmla="*/ 165391 h 165391"/>
                <a:gd name="connsiteX1" fmla="*/ 132313 w 132313"/>
                <a:gd name="connsiteY1" fmla="*/ 165391 h 165391"/>
                <a:gd name="connsiteX2" fmla="*/ 132313 w 132313"/>
                <a:gd name="connsiteY2" fmla="*/ 0 h 165391"/>
                <a:gd name="connsiteX3" fmla="*/ 0 w 132313"/>
                <a:gd name="connsiteY3" fmla="*/ 0 h 165391"/>
                <a:gd name="connsiteX4" fmla="*/ 16539 w 132313"/>
                <a:gd name="connsiteY4" fmla="*/ 16539 h 165391"/>
                <a:gd name="connsiteX5" fmla="*/ 115774 w 132313"/>
                <a:gd name="connsiteY5" fmla="*/ 16539 h 165391"/>
                <a:gd name="connsiteX6" fmla="*/ 115774 w 132313"/>
                <a:gd name="connsiteY6" fmla="*/ 148852 h 165391"/>
                <a:gd name="connsiteX7" fmla="*/ 16539 w 132313"/>
                <a:gd name="connsiteY7" fmla="*/ 148852 h 16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313" h="165391">
                  <a:moveTo>
                    <a:pt x="0" y="165391"/>
                  </a:moveTo>
                  <a:lnTo>
                    <a:pt x="132313" y="165391"/>
                  </a:lnTo>
                  <a:lnTo>
                    <a:pt x="132313" y="0"/>
                  </a:lnTo>
                  <a:lnTo>
                    <a:pt x="0" y="0"/>
                  </a:lnTo>
                  <a:close/>
                  <a:moveTo>
                    <a:pt x="16539" y="16539"/>
                  </a:moveTo>
                  <a:lnTo>
                    <a:pt x="115774" y="16539"/>
                  </a:lnTo>
                  <a:lnTo>
                    <a:pt x="115774" y="148852"/>
                  </a:lnTo>
                  <a:lnTo>
                    <a:pt x="16539" y="148852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FF3CE25-CA6E-4E9B-960F-3128EA643F4B}"/>
                </a:ext>
              </a:extLst>
            </p:cNvPr>
            <p:cNvSpPr/>
            <p:nvPr/>
          </p:nvSpPr>
          <p:spPr>
            <a:xfrm>
              <a:off x="8045224" y="4279528"/>
              <a:ext cx="270497" cy="270472"/>
            </a:xfrm>
            <a:custGeom>
              <a:avLst/>
              <a:gdLst>
                <a:gd name="connsiteX0" fmla="*/ 11693 w 270497"/>
                <a:gd name="connsiteY0" fmla="*/ 270473 h 270472"/>
                <a:gd name="connsiteX1" fmla="*/ 253818 w 270497"/>
                <a:gd name="connsiteY1" fmla="*/ 28348 h 270472"/>
                <a:gd name="connsiteX2" fmla="*/ 253935 w 270497"/>
                <a:gd name="connsiteY2" fmla="*/ 28349 h 270472"/>
                <a:gd name="connsiteX3" fmla="*/ 253959 w 270497"/>
                <a:gd name="connsiteY3" fmla="*/ 28406 h 270472"/>
                <a:gd name="connsiteX4" fmla="*/ 253959 w 270497"/>
                <a:gd name="connsiteY4" fmla="*/ 107504 h 270472"/>
                <a:gd name="connsiteX5" fmla="*/ 270498 w 270497"/>
                <a:gd name="connsiteY5" fmla="*/ 107504 h 270472"/>
                <a:gd name="connsiteX6" fmla="*/ 270498 w 270497"/>
                <a:gd name="connsiteY6" fmla="*/ 0 h 270472"/>
                <a:gd name="connsiteX7" fmla="*/ 163217 w 270497"/>
                <a:gd name="connsiteY7" fmla="*/ 0 h 270472"/>
                <a:gd name="connsiteX8" fmla="*/ 163217 w 270497"/>
                <a:gd name="connsiteY8" fmla="*/ 16539 h 270472"/>
                <a:gd name="connsiteX9" fmla="*/ 242042 w 270497"/>
                <a:gd name="connsiteY9" fmla="*/ 16539 h 270472"/>
                <a:gd name="connsiteX10" fmla="*/ 242124 w 270497"/>
                <a:gd name="connsiteY10" fmla="*/ 16623 h 270472"/>
                <a:gd name="connsiteX11" fmla="*/ 242100 w 270497"/>
                <a:gd name="connsiteY11" fmla="*/ 16680 h 270472"/>
                <a:gd name="connsiteX12" fmla="*/ 0 w 270497"/>
                <a:gd name="connsiteY12" fmla="*/ 258780 h 270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497" h="270472">
                  <a:moveTo>
                    <a:pt x="11693" y="270473"/>
                  </a:moveTo>
                  <a:lnTo>
                    <a:pt x="253818" y="28348"/>
                  </a:lnTo>
                  <a:cubicBezTo>
                    <a:pt x="253850" y="28316"/>
                    <a:pt x="253903" y="28317"/>
                    <a:pt x="253935" y="28349"/>
                  </a:cubicBezTo>
                  <a:cubicBezTo>
                    <a:pt x="253949" y="28365"/>
                    <a:pt x="253959" y="28384"/>
                    <a:pt x="253959" y="28406"/>
                  </a:cubicBezTo>
                  <a:lnTo>
                    <a:pt x="253959" y="107504"/>
                  </a:lnTo>
                  <a:lnTo>
                    <a:pt x="270498" y="107504"/>
                  </a:lnTo>
                  <a:lnTo>
                    <a:pt x="270498" y="0"/>
                  </a:lnTo>
                  <a:lnTo>
                    <a:pt x="163217" y="0"/>
                  </a:lnTo>
                  <a:lnTo>
                    <a:pt x="163217" y="16539"/>
                  </a:lnTo>
                  <a:lnTo>
                    <a:pt x="242042" y="16539"/>
                  </a:lnTo>
                  <a:cubicBezTo>
                    <a:pt x="242088" y="16540"/>
                    <a:pt x="242124" y="16577"/>
                    <a:pt x="242124" y="16623"/>
                  </a:cubicBezTo>
                  <a:cubicBezTo>
                    <a:pt x="242123" y="16644"/>
                    <a:pt x="242115" y="16665"/>
                    <a:pt x="242100" y="16680"/>
                  </a:cubicBezTo>
                  <a:lnTo>
                    <a:pt x="0" y="258780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22" descr="Customer review outline">
            <a:extLst>
              <a:ext uri="{FF2B5EF4-FFF2-40B4-BE49-F238E27FC236}">
                <a16:creationId xmlns:a16="http://schemas.microsoft.com/office/drawing/2014/main" id="{20E3B478-B24E-454E-B98C-55CA0F5543BB}"/>
              </a:ext>
            </a:extLst>
          </p:cNvPr>
          <p:cNvGrpSpPr/>
          <p:nvPr/>
        </p:nvGrpSpPr>
        <p:grpSpPr>
          <a:xfrm>
            <a:off x="5665055" y="4157685"/>
            <a:ext cx="793879" cy="793879"/>
            <a:chOff x="5665055" y="4157685"/>
            <a:chExt cx="793879" cy="793879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5628CF8-CFBF-49FA-8B69-BB9F6AFBC211}"/>
                </a:ext>
              </a:extLst>
            </p:cNvPr>
            <p:cNvSpPr/>
            <p:nvPr/>
          </p:nvSpPr>
          <p:spPr>
            <a:xfrm>
              <a:off x="5764289" y="4223841"/>
              <a:ext cx="603678" cy="297704"/>
            </a:xfrm>
            <a:custGeom>
              <a:avLst/>
              <a:gdLst>
                <a:gd name="connsiteX0" fmla="*/ 33078 w 603678"/>
                <a:gd name="connsiteY0" fmla="*/ 239818 h 297704"/>
                <a:gd name="connsiteX1" fmla="*/ 157122 w 603678"/>
                <a:gd name="connsiteY1" fmla="*/ 239818 h 297704"/>
                <a:gd name="connsiteX2" fmla="*/ 157122 w 603678"/>
                <a:gd name="connsiteY2" fmla="*/ 297705 h 297704"/>
                <a:gd name="connsiteX3" fmla="*/ 215009 w 603678"/>
                <a:gd name="connsiteY3" fmla="*/ 239818 h 297704"/>
                <a:gd name="connsiteX4" fmla="*/ 264626 w 603678"/>
                <a:gd name="connsiteY4" fmla="*/ 239818 h 297704"/>
                <a:gd name="connsiteX5" fmla="*/ 297705 w 603678"/>
                <a:gd name="connsiteY5" fmla="*/ 297705 h 297704"/>
                <a:gd name="connsiteX6" fmla="*/ 330783 w 603678"/>
                <a:gd name="connsiteY6" fmla="*/ 239818 h 297704"/>
                <a:gd name="connsiteX7" fmla="*/ 380400 w 603678"/>
                <a:gd name="connsiteY7" fmla="*/ 239818 h 297704"/>
                <a:gd name="connsiteX8" fmla="*/ 438287 w 603678"/>
                <a:gd name="connsiteY8" fmla="*/ 297705 h 297704"/>
                <a:gd name="connsiteX9" fmla="*/ 438287 w 603678"/>
                <a:gd name="connsiteY9" fmla="*/ 239818 h 297704"/>
                <a:gd name="connsiteX10" fmla="*/ 570601 w 603678"/>
                <a:gd name="connsiteY10" fmla="*/ 239818 h 297704"/>
                <a:gd name="connsiteX11" fmla="*/ 603679 w 603678"/>
                <a:gd name="connsiteY11" fmla="*/ 206739 h 297704"/>
                <a:gd name="connsiteX12" fmla="*/ 603679 w 603678"/>
                <a:gd name="connsiteY12" fmla="*/ 33078 h 297704"/>
                <a:gd name="connsiteX13" fmla="*/ 570601 w 603678"/>
                <a:gd name="connsiteY13" fmla="*/ 0 h 297704"/>
                <a:gd name="connsiteX14" fmla="*/ 33078 w 603678"/>
                <a:gd name="connsiteY14" fmla="*/ 0 h 297704"/>
                <a:gd name="connsiteX15" fmla="*/ 0 w 603678"/>
                <a:gd name="connsiteY15" fmla="*/ 33078 h 297704"/>
                <a:gd name="connsiteX16" fmla="*/ 0 w 603678"/>
                <a:gd name="connsiteY16" fmla="*/ 206739 h 297704"/>
                <a:gd name="connsiteX17" fmla="*/ 33078 w 603678"/>
                <a:gd name="connsiteY17" fmla="*/ 239818 h 297704"/>
                <a:gd name="connsiteX18" fmla="*/ 16539 w 603678"/>
                <a:gd name="connsiteY18" fmla="*/ 33078 h 297704"/>
                <a:gd name="connsiteX19" fmla="*/ 33078 w 603678"/>
                <a:gd name="connsiteY19" fmla="*/ 16539 h 297704"/>
                <a:gd name="connsiteX20" fmla="*/ 570601 w 603678"/>
                <a:gd name="connsiteY20" fmla="*/ 16539 h 297704"/>
                <a:gd name="connsiteX21" fmla="*/ 587140 w 603678"/>
                <a:gd name="connsiteY21" fmla="*/ 33078 h 297704"/>
                <a:gd name="connsiteX22" fmla="*/ 587140 w 603678"/>
                <a:gd name="connsiteY22" fmla="*/ 206739 h 297704"/>
                <a:gd name="connsiteX23" fmla="*/ 570601 w 603678"/>
                <a:gd name="connsiteY23" fmla="*/ 223278 h 297704"/>
                <a:gd name="connsiteX24" fmla="*/ 421748 w 603678"/>
                <a:gd name="connsiteY24" fmla="*/ 223278 h 297704"/>
                <a:gd name="connsiteX25" fmla="*/ 421748 w 603678"/>
                <a:gd name="connsiteY25" fmla="*/ 257779 h 297704"/>
                <a:gd name="connsiteX26" fmla="*/ 392094 w 603678"/>
                <a:gd name="connsiteY26" fmla="*/ 228124 h 297704"/>
                <a:gd name="connsiteX27" fmla="*/ 387248 w 603678"/>
                <a:gd name="connsiteY27" fmla="*/ 223278 h 297704"/>
                <a:gd name="connsiteX28" fmla="*/ 321182 w 603678"/>
                <a:gd name="connsiteY28" fmla="*/ 223278 h 297704"/>
                <a:gd name="connsiteX29" fmla="*/ 316427 w 603678"/>
                <a:gd name="connsiteY29" fmla="*/ 231614 h 297704"/>
                <a:gd name="connsiteX30" fmla="*/ 297705 w 603678"/>
                <a:gd name="connsiteY30" fmla="*/ 264370 h 297704"/>
                <a:gd name="connsiteX31" fmla="*/ 278991 w 603678"/>
                <a:gd name="connsiteY31" fmla="*/ 231614 h 297704"/>
                <a:gd name="connsiteX32" fmla="*/ 274227 w 603678"/>
                <a:gd name="connsiteY32" fmla="*/ 223278 h 297704"/>
                <a:gd name="connsiteX33" fmla="*/ 208162 w 603678"/>
                <a:gd name="connsiteY33" fmla="*/ 223278 h 297704"/>
                <a:gd name="connsiteX34" fmla="*/ 203316 w 603678"/>
                <a:gd name="connsiteY34" fmla="*/ 228124 h 297704"/>
                <a:gd name="connsiteX35" fmla="*/ 173661 w 603678"/>
                <a:gd name="connsiteY35" fmla="*/ 257779 h 297704"/>
                <a:gd name="connsiteX36" fmla="*/ 173661 w 603678"/>
                <a:gd name="connsiteY36" fmla="*/ 223278 h 297704"/>
                <a:gd name="connsiteX37" fmla="*/ 33078 w 603678"/>
                <a:gd name="connsiteY37" fmla="*/ 223278 h 297704"/>
                <a:gd name="connsiteX38" fmla="*/ 16539 w 603678"/>
                <a:gd name="connsiteY38" fmla="*/ 206739 h 29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03678" h="297704">
                  <a:moveTo>
                    <a:pt x="33078" y="239818"/>
                  </a:moveTo>
                  <a:lnTo>
                    <a:pt x="157122" y="239818"/>
                  </a:lnTo>
                  <a:lnTo>
                    <a:pt x="157122" y="297705"/>
                  </a:lnTo>
                  <a:lnTo>
                    <a:pt x="215009" y="239818"/>
                  </a:lnTo>
                  <a:lnTo>
                    <a:pt x="264626" y="239818"/>
                  </a:lnTo>
                  <a:lnTo>
                    <a:pt x="297705" y="297705"/>
                  </a:lnTo>
                  <a:lnTo>
                    <a:pt x="330783" y="239818"/>
                  </a:lnTo>
                  <a:lnTo>
                    <a:pt x="380400" y="239818"/>
                  </a:lnTo>
                  <a:lnTo>
                    <a:pt x="438287" y="297705"/>
                  </a:lnTo>
                  <a:lnTo>
                    <a:pt x="438287" y="239818"/>
                  </a:lnTo>
                  <a:lnTo>
                    <a:pt x="570601" y="239818"/>
                  </a:lnTo>
                  <a:cubicBezTo>
                    <a:pt x="588869" y="239818"/>
                    <a:pt x="603679" y="225008"/>
                    <a:pt x="603679" y="206739"/>
                  </a:cubicBezTo>
                  <a:lnTo>
                    <a:pt x="603679" y="33078"/>
                  </a:lnTo>
                  <a:cubicBezTo>
                    <a:pt x="603679" y="14810"/>
                    <a:pt x="588869" y="0"/>
                    <a:pt x="570601" y="0"/>
                  </a:cubicBezTo>
                  <a:lnTo>
                    <a:pt x="33078" y="0"/>
                  </a:lnTo>
                  <a:cubicBezTo>
                    <a:pt x="14810" y="0"/>
                    <a:pt x="0" y="14810"/>
                    <a:pt x="0" y="33078"/>
                  </a:cubicBezTo>
                  <a:lnTo>
                    <a:pt x="0" y="206739"/>
                  </a:lnTo>
                  <a:cubicBezTo>
                    <a:pt x="0" y="225008"/>
                    <a:pt x="14810" y="239818"/>
                    <a:pt x="33078" y="239818"/>
                  </a:cubicBezTo>
                  <a:close/>
                  <a:moveTo>
                    <a:pt x="16539" y="33078"/>
                  </a:moveTo>
                  <a:cubicBezTo>
                    <a:pt x="16539" y="23944"/>
                    <a:pt x="23944" y="16539"/>
                    <a:pt x="33078" y="16539"/>
                  </a:cubicBezTo>
                  <a:lnTo>
                    <a:pt x="570601" y="16539"/>
                  </a:lnTo>
                  <a:cubicBezTo>
                    <a:pt x="579735" y="16539"/>
                    <a:pt x="587140" y="23944"/>
                    <a:pt x="587140" y="33078"/>
                  </a:cubicBezTo>
                  <a:lnTo>
                    <a:pt x="587140" y="206739"/>
                  </a:lnTo>
                  <a:cubicBezTo>
                    <a:pt x="587140" y="215874"/>
                    <a:pt x="579735" y="223278"/>
                    <a:pt x="570601" y="223278"/>
                  </a:cubicBezTo>
                  <a:lnTo>
                    <a:pt x="421748" y="223278"/>
                  </a:lnTo>
                  <a:lnTo>
                    <a:pt x="421748" y="257779"/>
                  </a:lnTo>
                  <a:lnTo>
                    <a:pt x="392094" y="228124"/>
                  </a:lnTo>
                  <a:lnTo>
                    <a:pt x="387248" y="223278"/>
                  </a:lnTo>
                  <a:lnTo>
                    <a:pt x="321182" y="223278"/>
                  </a:lnTo>
                  <a:lnTo>
                    <a:pt x="316427" y="231614"/>
                  </a:lnTo>
                  <a:lnTo>
                    <a:pt x="297705" y="264370"/>
                  </a:lnTo>
                  <a:lnTo>
                    <a:pt x="278991" y="231614"/>
                  </a:lnTo>
                  <a:lnTo>
                    <a:pt x="274227" y="223278"/>
                  </a:lnTo>
                  <a:lnTo>
                    <a:pt x="208162" y="223278"/>
                  </a:lnTo>
                  <a:lnTo>
                    <a:pt x="203316" y="228124"/>
                  </a:lnTo>
                  <a:lnTo>
                    <a:pt x="173661" y="257779"/>
                  </a:lnTo>
                  <a:lnTo>
                    <a:pt x="173661" y="223278"/>
                  </a:lnTo>
                  <a:lnTo>
                    <a:pt x="33078" y="223278"/>
                  </a:lnTo>
                  <a:cubicBezTo>
                    <a:pt x="23944" y="223278"/>
                    <a:pt x="16539" y="215874"/>
                    <a:pt x="16539" y="2067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548305A-B6FA-4CC9-B886-E798FA932DCC}"/>
                </a:ext>
              </a:extLst>
            </p:cNvPr>
            <p:cNvSpPr/>
            <p:nvPr/>
          </p:nvSpPr>
          <p:spPr>
            <a:xfrm>
              <a:off x="5846985" y="4298267"/>
              <a:ext cx="388669" cy="16539"/>
            </a:xfrm>
            <a:custGeom>
              <a:avLst/>
              <a:gdLst>
                <a:gd name="connsiteX0" fmla="*/ 0 w 388669"/>
                <a:gd name="connsiteY0" fmla="*/ 0 h 16539"/>
                <a:gd name="connsiteX1" fmla="*/ 388670 w 388669"/>
                <a:gd name="connsiteY1" fmla="*/ 0 h 16539"/>
                <a:gd name="connsiteX2" fmla="*/ 388670 w 388669"/>
                <a:gd name="connsiteY2" fmla="*/ 16539 h 16539"/>
                <a:gd name="connsiteX3" fmla="*/ 0 w 388669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669" h="16539">
                  <a:moveTo>
                    <a:pt x="0" y="0"/>
                  </a:moveTo>
                  <a:lnTo>
                    <a:pt x="388670" y="0"/>
                  </a:lnTo>
                  <a:lnTo>
                    <a:pt x="388670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289DC6F-20A9-42F6-BBB8-A627B2EC64B1}"/>
                </a:ext>
              </a:extLst>
            </p:cNvPr>
            <p:cNvSpPr/>
            <p:nvPr/>
          </p:nvSpPr>
          <p:spPr>
            <a:xfrm>
              <a:off x="5846985" y="4339615"/>
              <a:ext cx="438287" cy="16539"/>
            </a:xfrm>
            <a:custGeom>
              <a:avLst/>
              <a:gdLst>
                <a:gd name="connsiteX0" fmla="*/ 0 w 438287"/>
                <a:gd name="connsiteY0" fmla="*/ 0 h 16539"/>
                <a:gd name="connsiteX1" fmla="*/ 438287 w 438287"/>
                <a:gd name="connsiteY1" fmla="*/ 0 h 16539"/>
                <a:gd name="connsiteX2" fmla="*/ 438287 w 438287"/>
                <a:gd name="connsiteY2" fmla="*/ 16539 h 16539"/>
                <a:gd name="connsiteX3" fmla="*/ 0 w 438287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287" h="16539">
                  <a:moveTo>
                    <a:pt x="0" y="0"/>
                  </a:moveTo>
                  <a:lnTo>
                    <a:pt x="438287" y="0"/>
                  </a:lnTo>
                  <a:lnTo>
                    <a:pt x="438287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B4A8917-D147-4CBA-BCB5-1B5F239C51C6}"/>
                </a:ext>
              </a:extLst>
            </p:cNvPr>
            <p:cNvSpPr/>
            <p:nvPr/>
          </p:nvSpPr>
          <p:spPr>
            <a:xfrm>
              <a:off x="5846985" y="4380963"/>
              <a:ext cx="305974" cy="16539"/>
            </a:xfrm>
            <a:custGeom>
              <a:avLst/>
              <a:gdLst>
                <a:gd name="connsiteX0" fmla="*/ 0 w 305974"/>
                <a:gd name="connsiteY0" fmla="*/ 0 h 16539"/>
                <a:gd name="connsiteX1" fmla="*/ 305974 w 305974"/>
                <a:gd name="connsiteY1" fmla="*/ 0 h 16539"/>
                <a:gd name="connsiteX2" fmla="*/ 305974 w 305974"/>
                <a:gd name="connsiteY2" fmla="*/ 16539 h 16539"/>
                <a:gd name="connsiteX3" fmla="*/ 0 w 305974"/>
                <a:gd name="connsiteY3" fmla="*/ 16539 h 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974" h="16539">
                  <a:moveTo>
                    <a:pt x="0" y="0"/>
                  </a:moveTo>
                  <a:lnTo>
                    <a:pt x="305974" y="0"/>
                  </a:lnTo>
                  <a:lnTo>
                    <a:pt x="305974" y="16539"/>
                  </a:lnTo>
                  <a:lnTo>
                    <a:pt x="0" y="16539"/>
                  </a:ln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B9524CD-E9CC-4FD0-B093-1417A694B948}"/>
                </a:ext>
              </a:extLst>
            </p:cNvPr>
            <p:cNvSpPr/>
            <p:nvPr/>
          </p:nvSpPr>
          <p:spPr>
            <a:xfrm>
              <a:off x="6179935" y="4562894"/>
              <a:ext cx="127979" cy="127979"/>
            </a:xfrm>
            <a:custGeom>
              <a:avLst/>
              <a:gdLst>
                <a:gd name="connsiteX0" fmla="*/ 0 w 127979"/>
                <a:gd name="connsiteY0" fmla="*/ 64007 h 127979"/>
                <a:gd name="connsiteX1" fmla="*/ 64006 w 127979"/>
                <a:gd name="connsiteY1" fmla="*/ 127980 h 127979"/>
                <a:gd name="connsiteX2" fmla="*/ 127980 w 127979"/>
                <a:gd name="connsiteY2" fmla="*/ 63973 h 127979"/>
                <a:gd name="connsiteX3" fmla="*/ 63990 w 127979"/>
                <a:gd name="connsiteY3" fmla="*/ 0 h 127979"/>
                <a:gd name="connsiteX4" fmla="*/ 0 w 127979"/>
                <a:gd name="connsiteY4" fmla="*/ 64007 h 127979"/>
                <a:gd name="connsiteX5" fmla="*/ 111441 w 127979"/>
                <a:gd name="connsiteY5" fmla="*/ 64007 h 127979"/>
                <a:gd name="connsiteX6" fmla="*/ 63973 w 127979"/>
                <a:gd name="connsiteY6" fmla="*/ 111441 h 127979"/>
                <a:gd name="connsiteX7" fmla="*/ 16539 w 127979"/>
                <a:gd name="connsiteY7" fmla="*/ 63973 h 127979"/>
                <a:gd name="connsiteX8" fmla="*/ 63990 w 127979"/>
                <a:gd name="connsiteY8" fmla="*/ 16539 h 127979"/>
                <a:gd name="connsiteX9" fmla="*/ 111441 w 127979"/>
                <a:gd name="connsiteY9" fmla="*/ 64007 h 12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979" h="127979">
                  <a:moveTo>
                    <a:pt x="0" y="64007"/>
                  </a:moveTo>
                  <a:cubicBezTo>
                    <a:pt x="9" y="99347"/>
                    <a:pt x="28666" y="127989"/>
                    <a:pt x="64006" y="127980"/>
                  </a:cubicBezTo>
                  <a:cubicBezTo>
                    <a:pt x="99347" y="127971"/>
                    <a:pt x="127989" y="99314"/>
                    <a:pt x="127980" y="63973"/>
                  </a:cubicBezTo>
                  <a:cubicBezTo>
                    <a:pt x="127971" y="28639"/>
                    <a:pt x="99324" y="0"/>
                    <a:pt x="63990" y="0"/>
                  </a:cubicBezTo>
                  <a:cubicBezTo>
                    <a:pt x="28645" y="5"/>
                    <a:pt x="-5" y="28662"/>
                    <a:pt x="0" y="64007"/>
                  </a:cubicBezTo>
                  <a:close/>
                  <a:moveTo>
                    <a:pt x="111441" y="64007"/>
                  </a:moveTo>
                  <a:cubicBezTo>
                    <a:pt x="111432" y="90213"/>
                    <a:pt x="90180" y="111450"/>
                    <a:pt x="63973" y="111441"/>
                  </a:cubicBezTo>
                  <a:cubicBezTo>
                    <a:pt x="37767" y="111432"/>
                    <a:pt x="16530" y="90180"/>
                    <a:pt x="16539" y="63973"/>
                  </a:cubicBezTo>
                  <a:cubicBezTo>
                    <a:pt x="16548" y="37774"/>
                    <a:pt x="37790" y="16539"/>
                    <a:pt x="63990" y="16539"/>
                  </a:cubicBezTo>
                  <a:cubicBezTo>
                    <a:pt x="90190" y="16571"/>
                    <a:pt x="111418" y="37807"/>
                    <a:pt x="111441" y="64007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45D5312-F40D-432D-9E7D-2963FF1890A3}"/>
                </a:ext>
              </a:extLst>
            </p:cNvPr>
            <p:cNvSpPr/>
            <p:nvPr/>
          </p:nvSpPr>
          <p:spPr>
            <a:xfrm>
              <a:off x="5832613" y="4564589"/>
              <a:ext cx="127979" cy="127979"/>
            </a:xfrm>
            <a:custGeom>
              <a:avLst/>
              <a:gdLst>
                <a:gd name="connsiteX0" fmla="*/ 0 w 127979"/>
                <a:gd name="connsiteY0" fmla="*/ 64006 h 127979"/>
                <a:gd name="connsiteX1" fmla="*/ 64007 w 127979"/>
                <a:gd name="connsiteY1" fmla="*/ 127980 h 127979"/>
                <a:gd name="connsiteX2" fmla="*/ 127980 w 127979"/>
                <a:gd name="connsiteY2" fmla="*/ 63973 h 127979"/>
                <a:gd name="connsiteX3" fmla="*/ 63990 w 127979"/>
                <a:gd name="connsiteY3" fmla="*/ 0 h 127979"/>
                <a:gd name="connsiteX4" fmla="*/ 0 w 127979"/>
                <a:gd name="connsiteY4" fmla="*/ 64006 h 127979"/>
                <a:gd name="connsiteX5" fmla="*/ 111441 w 127979"/>
                <a:gd name="connsiteY5" fmla="*/ 64006 h 127979"/>
                <a:gd name="connsiteX6" fmla="*/ 63973 w 127979"/>
                <a:gd name="connsiteY6" fmla="*/ 111441 h 127979"/>
                <a:gd name="connsiteX7" fmla="*/ 16539 w 127979"/>
                <a:gd name="connsiteY7" fmla="*/ 63973 h 127979"/>
                <a:gd name="connsiteX8" fmla="*/ 63990 w 127979"/>
                <a:gd name="connsiteY8" fmla="*/ 16539 h 127979"/>
                <a:gd name="connsiteX9" fmla="*/ 111441 w 127979"/>
                <a:gd name="connsiteY9" fmla="*/ 64006 h 12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979" h="127979">
                  <a:moveTo>
                    <a:pt x="0" y="64006"/>
                  </a:moveTo>
                  <a:cubicBezTo>
                    <a:pt x="9" y="99347"/>
                    <a:pt x="28666" y="127989"/>
                    <a:pt x="64007" y="127980"/>
                  </a:cubicBezTo>
                  <a:cubicBezTo>
                    <a:pt x="99347" y="127971"/>
                    <a:pt x="127989" y="99314"/>
                    <a:pt x="127980" y="63973"/>
                  </a:cubicBezTo>
                  <a:cubicBezTo>
                    <a:pt x="127971" y="28639"/>
                    <a:pt x="99324" y="0"/>
                    <a:pt x="63990" y="0"/>
                  </a:cubicBezTo>
                  <a:cubicBezTo>
                    <a:pt x="28645" y="5"/>
                    <a:pt x="-5" y="28661"/>
                    <a:pt x="0" y="64006"/>
                  </a:cubicBezTo>
                  <a:close/>
                  <a:moveTo>
                    <a:pt x="111441" y="64006"/>
                  </a:moveTo>
                  <a:cubicBezTo>
                    <a:pt x="111432" y="90213"/>
                    <a:pt x="90180" y="111450"/>
                    <a:pt x="63973" y="111441"/>
                  </a:cubicBezTo>
                  <a:cubicBezTo>
                    <a:pt x="37767" y="111432"/>
                    <a:pt x="16530" y="90180"/>
                    <a:pt x="16539" y="63973"/>
                  </a:cubicBezTo>
                  <a:cubicBezTo>
                    <a:pt x="16548" y="37774"/>
                    <a:pt x="37790" y="16539"/>
                    <a:pt x="63990" y="16539"/>
                  </a:cubicBezTo>
                  <a:cubicBezTo>
                    <a:pt x="90188" y="16576"/>
                    <a:pt x="111413" y="37808"/>
                    <a:pt x="111441" y="6400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B2A07E7-FAC9-4FD4-8A4C-9338FBFACE5C}"/>
                </a:ext>
              </a:extLst>
            </p:cNvPr>
            <p:cNvSpPr/>
            <p:nvPr/>
          </p:nvSpPr>
          <p:spPr>
            <a:xfrm>
              <a:off x="6123544" y="4702583"/>
              <a:ext cx="252693" cy="123233"/>
            </a:xfrm>
            <a:custGeom>
              <a:avLst/>
              <a:gdLst>
                <a:gd name="connsiteX0" fmla="*/ 237254 w 252693"/>
                <a:gd name="connsiteY0" fmla="*/ 39090 h 123233"/>
                <a:gd name="connsiteX1" fmla="*/ 173926 w 252693"/>
                <a:gd name="connsiteY1" fmla="*/ 8112 h 123233"/>
                <a:gd name="connsiteX2" fmla="*/ 120380 w 252693"/>
                <a:gd name="connsiteY2" fmla="*/ 0 h 123233"/>
                <a:gd name="connsiteX3" fmla="*/ 66942 w 252693"/>
                <a:gd name="connsiteY3" fmla="*/ 8079 h 123233"/>
                <a:gd name="connsiteX4" fmla="*/ 3572 w 252693"/>
                <a:gd name="connsiteY4" fmla="*/ 39032 h 123233"/>
                <a:gd name="connsiteX5" fmla="*/ 0 w 252693"/>
                <a:gd name="connsiteY5" fmla="*/ 42258 h 123233"/>
                <a:gd name="connsiteX6" fmla="*/ 5011 w 252693"/>
                <a:gd name="connsiteY6" fmla="*/ 43581 h 123233"/>
                <a:gd name="connsiteX7" fmla="*/ 19574 w 252693"/>
                <a:gd name="connsiteY7" fmla="*/ 48261 h 123233"/>
                <a:gd name="connsiteX8" fmla="*/ 71391 w 252693"/>
                <a:gd name="connsiteY8" fmla="*/ 24048 h 123233"/>
                <a:gd name="connsiteX9" fmla="*/ 120380 w 252693"/>
                <a:gd name="connsiteY9" fmla="*/ 16605 h 123233"/>
                <a:gd name="connsiteX10" fmla="*/ 169278 w 252693"/>
                <a:gd name="connsiteY10" fmla="*/ 24048 h 123233"/>
                <a:gd name="connsiteX11" fmla="*/ 226851 w 252693"/>
                <a:gd name="connsiteY11" fmla="*/ 52016 h 123233"/>
                <a:gd name="connsiteX12" fmla="*/ 236154 w 252693"/>
                <a:gd name="connsiteY12" fmla="*/ 70308 h 123233"/>
                <a:gd name="connsiteX13" fmla="*/ 236154 w 252693"/>
                <a:gd name="connsiteY13" fmla="*/ 123233 h 123233"/>
                <a:gd name="connsiteX14" fmla="*/ 252693 w 252693"/>
                <a:gd name="connsiteY14" fmla="*/ 123233 h 123233"/>
                <a:gd name="connsiteX15" fmla="*/ 252693 w 252693"/>
                <a:gd name="connsiteY15" fmla="*/ 70308 h 123233"/>
                <a:gd name="connsiteX16" fmla="*/ 237254 w 252693"/>
                <a:gd name="connsiteY16" fmla="*/ 39090 h 12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2693" h="123233">
                  <a:moveTo>
                    <a:pt x="237254" y="39090"/>
                  </a:moveTo>
                  <a:cubicBezTo>
                    <a:pt x="218455" y="24590"/>
                    <a:pt x="196912" y="14053"/>
                    <a:pt x="173926" y="8112"/>
                  </a:cubicBezTo>
                  <a:cubicBezTo>
                    <a:pt x="156576" y="2778"/>
                    <a:pt x="138532" y="44"/>
                    <a:pt x="120380" y="0"/>
                  </a:cubicBezTo>
                  <a:cubicBezTo>
                    <a:pt x="102286" y="294"/>
                    <a:pt x="84314" y="3011"/>
                    <a:pt x="66942" y="8079"/>
                  </a:cubicBezTo>
                  <a:cubicBezTo>
                    <a:pt x="44200" y="14687"/>
                    <a:pt x="22764" y="25157"/>
                    <a:pt x="3572" y="39032"/>
                  </a:cubicBezTo>
                  <a:cubicBezTo>
                    <a:pt x="2322" y="40040"/>
                    <a:pt x="1130" y="41116"/>
                    <a:pt x="0" y="42258"/>
                  </a:cubicBezTo>
                  <a:cubicBezTo>
                    <a:pt x="1654" y="42721"/>
                    <a:pt x="3308" y="43084"/>
                    <a:pt x="5011" y="43581"/>
                  </a:cubicBezTo>
                  <a:cubicBezTo>
                    <a:pt x="10039" y="45011"/>
                    <a:pt x="14852" y="46599"/>
                    <a:pt x="19574" y="48261"/>
                  </a:cubicBezTo>
                  <a:cubicBezTo>
                    <a:pt x="35541" y="37649"/>
                    <a:pt x="53007" y="29487"/>
                    <a:pt x="71391" y="24048"/>
                  </a:cubicBezTo>
                  <a:cubicBezTo>
                    <a:pt x="87318" y="19401"/>
                    <a:pt x="103792" y="16898"/>
                    <a:pt x="120380" y="16605"/>
                  </a:cubicBezTo>
                  <a:cubicBezTo>
                    <a:pt x="136958" y="16654"/>
                    <a:pt x="153437" y="19162"/>
                    <a:pt x="169278" y="24048"/>
                  </a:cubicBezTo>
                  <a:cubicBezTo>
                    <a:pt x="190161" y="29389"/>
                    <a:pt x="209744" y="38903"/>
                    <a:pt x="226851" y="52016"/>
                  </a:cubicBezTo>
                  <a:cubicBezTo>
                    <a:pt x="232536" y="56411"/>
                    <a:pt x="235951" y="63125"/>
                    <a:pt x="236154" y="70308"/>
                  </a:cubicBezTo>
                  <a:lnTo>
                    <a:pt x="236154" y="123233"/>
                  </a:lnTo>
                  <a:lnTo>
                    <a:pt x="252693" y="123233"/>
                  </a:lnTo>
                  <a:lnTo>
                    <a:pt x="252693" y="70308"/>
                  </a:lnTo>
                  <a:cubicBezTo>
                    <a:pt x="252496" y="58111"/>
                    <a:pt x="246828" y="46649"/>
                    <a:pt x="237254" y="39090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2E7F1CD-2BF4-4DED-935F-C7A71BF45632}"/>
                </a:ext>
              </a:extLst>
            </p:cNvPr>
            <p:cNvSpPr/>
            <p:nvPr/>
          </p:nvSpPr>
          <p:spPr>
            <a:xfrm>
              <a:off x="5764289" y="4704303"/>
              <a:ext cx="251304" cy="123216"/>
            </a:xfrm>
            <a:custGeom>
              <a:avLst/>
              <a:gdLst>
                <a:gd name="connsiteX0" fmla="*/ 232028 w 251304"/>
                <a:gd name="connsiteY0" fmla="*/ 47137 h 123216"/>
                <a:gd name="connsiteX1" fmla="*/ 247996 w 251304"/>
                <a:gd name="connsiteY1" fmla="*/ 41811 h 123216"/>
                <a:gd name="connsiteX2" fmla="*/ 251304 w 251304"/>
                <a:gd name="connsiteY2" fmla="*/ 40984 h 123216"/>
                <a:gd name="connsiteX3" fmla="*/ 249195 w 251304"/>
                <a:gd name="connsiteY3" fmla="*/ 39099 h 123216"/>
                <a:gd name="connsiteX4" fmla="*/ 185867 w 251304"/>
                <a:gd name="connsiteY4" fmla="*/ 8104 h 123216"/>
                <a:gd name="connsiteX5" fmla="*/ 132313 w 251304"/>
                <a:gd name="connsiteY5" fmla="*/ 0 h 123216"/>
                <a:gd name="connsiteX6" fmla="*/ 78875 w 251304"/>
                <a:gd name="connsiteY6" fmla="*/ 8071 h 123216"/>
                <a:gd name="connsiteX7" fmla="*/ 15505 w 251304"/>
                <a:gd name="connsiteY7" fmla="*/ 39032 h 123216"/>
                <a:gd name="connsiteX8" fmla="*/ 0 w 251304"/>
                <a:gd name="connsiteY8" fmla="*/ 70291 h 123216"/>
                <a:gd name="connsiteX9" fmla="*/ 0 w 251304"/>
                <a:gd name="connsiteY9" fmla="*/ 123217 h 123216"/>
                <a:gd name="connsiteX10" fmla="*/ 16539 w 251304"/>
                <a:gd name="connsiteY10" fmla="*/ 123217 h 123216"/>
                <a:gd name="connsiteX11" fmla="*/ 16539 w 251304"/>
                <a:gd name="connsiteY11" fmla="*/ 70291 h 123216"/>
                <a:gd name="connsiteX12" fmla="*/ 25536 w 251304"/>
                <a:gd name="connsiteY12" fmla="*/ 52164 h 123216"/>
                <a:gd name="connsiteX13" fmla="*/ 83324 w 251304"/>
                <a:gd name="connsiteY13" fmla="*/ 23982 h 123216"/>
                <a:gd name="connsiteX14" fmla="*/ 132313 w 251304"/>
                <a:gd name="connsiteY14" fmla="*/ 16539 h 123216"/>
                <a:gd name="connsiteX15" fmla="*/ 181211 w 251304"/>
                <a:gd name="connsiteY15" fmla="*/ 23982 h 123216"/>
                <a:gd name="connsiteX16" fmla="*/ 232028 w 251304"/>
                <a:gd name="connsiteY16" fmla="*/ 47137 h 12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1304" h="123216">
                  <a:moveTo>
                    <a:pt x="232028" y="47137"/>
                  </a:moveTo>
                  <a:cubicBezTo>
                    <a:pt x="237345" y="45135"/>
                    <a:pt x="242679" y="43324"/>
                    <a:pt x="247996" y="41811"/>
                  </a:cubicBezTo>
                  <a:cubicBezTo>
                    <a:pt x="249129" y="41505"/>
                    <a:pt x="250179" y="41290"/>
                    <a:pt x="251304" y="40984"/>
                  </a:cubicBezTo>
                  <a:cubicBezTo>
                    <a:pt x="250609" y="40347"/>
                    <a:pt x="249940" y="39686"/>
                    <a:pt x="249195" y="39099"/>
                  </a:cubicBezTo>
                  <a:cubicBezTo>
                    <a:pt x="230399" y="24591"/>
                    <a:pt x="208855" y="14048"/>
                    <a:pt x="185867" y="8104"/>
                  </a:cubicBezTo>
                  <a:cubicBezTo>
                    <a:pt x="168513" y="2775"/>
                    <a:pt x="150467" y="45"/>
                    <a:pt x="132313" y="0"/>
                  </a:cubicBezTo>
                  <a:cubicBezTo>
                    <a:pt x="114220" y="296"/>
                    <a:pt x="96249" y="3010"/>
                    <a:pt x="78875" y="8071"/>
                  </a:cubicBezTo>
                  <a:cubicBezTo>
                    <a:pt x="56131" y="14676"/>
                    <a:pt x="34694" y="25150"/>
                    <a:pt x="15505" y="39032"/>
                  </a:cubicBezTo>
                  <a:cubicBezTo>
                    <a:pt x="5900" y="46592"/>
                    <a:pt x="207" y="58071"/>
                    <a:pt x="0" y="70291"/>
                  </a:cubicBezTo>
                  <a:lnTo>
                    <a:pt x="0" y="123217"/>
                  </a:lnTo>
                  <a:lnTo>
                    <a:pt x="16539" y="123217"/>
                  </a:lnTo>
                  <a:lnTo>
                    <a:pt x="16539" y="70291"/>
                  </a:lnTo>
                  <a:cubicBezTo>
                    <a:pt x="16693" y="63212"/>
                    <a:pt x="19991" y="56568"/>
                    <a:pt x="25536" y="52164"/>
                  </a:cubicBezTo>
                  <a:cubicBezTo>
                    <a:pt x="43079" y="39591"/>
                    <a:pt x="62615" y="30062"/>
                    <a:pt x="83324" y="23982"/>
                  </a:cubicBezTo>
                  <a:cubicBezTo>
                    <a:pt x="99251" y="19335"/>
                    <a:pt x="115725" y="16833"/>
                    <a:pt x="132313" y="16539"/>
                  </a:cubicBezTo>
                  <a:cubicBezTo>
                    <a:pt x="148890" y="16593"/>
                    <a:pt x="165368" y="19101"/>
                    <a:pt x="181211" y="23982"/>
                  </a:cubicBezTo>
                  <a:cubicBezTo>
                    <a:pt x="199318" y="28825"/>
                    <a:pt x="216492" y="36651"/>
                    <a:pt x="232028" y="47137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18EBD81-6E8B-4663-95BD-F3698DED8C9F}"/>
                </a:ext>
              </a:extLst>
            </p:cNvPr>
            <p:cNvSpPr/>
            <p:nvPr/>
          </p:nvSpPr>
          <p:spPr>
            <a:xfrm>
              <a:off x="5937950" y="4753921"/>
              <a:ext cx="264626" cy="123216"/>
            </a:xfrm>
            <a:custGeom>
              <a:avLst/>
              <a:gdLst>
                <a:gd name="connsiteX0" fmla="*/ 249187 w 264626"/>
                <a:gd name="connsiteY0" fmla="*/ 39074 h 123216"/>
                <a:gd name="connsiteX1" fmla="*/ 185859 w 264626"/>
                <a:gd name="connsiteY1" fmla="*/ 8079 h 123216"/>
                <a:gd name="connsiteX2" fmla="*/ 132313 w 264626"/>
                <a:gd name="connsiteY2" fmla="*/ 0 h 123216"/>
                <a:gd name="connsiteX3" fmla="*/ 78875 w 264626"/>
                <a:gd name="connsiteY3" fmla="*/ 8071 h 123216"/>
                <a:gd name="connsiteX4" fmla="*/ 15505 w 264626"/>
                <a:gd name="connsiteY4" fmla="*/ 39032 h 123216"/>
                <a:gd name="connsiteX5" fmla="*/ 0 w 264626"/>
                <a:gd name="connsiteY5" fmla="*/ 70291 h 123216"/>
                <a:gd name="connsiteX6" fmla="*/ 0 w 264626"/>
                <a:gd name="connsiteY6" fmla="*/ 123217 h 123216"/>
                <a:gd name="connsiteX7" fmla="*/ 16539 w 264626"/>
                <a:gd name="connsiteY7" fmla="*/ 123217 h 123216"/>
                <a:gd name="connsiteX8" fmla="*/ 16539 w 264626"/>
                <a:gd name="connsiteY8" fmla="*/ 70291 h 123216"/>
                <a:gd name="connsiteX9" fmla="*/ 25536 w 264626"/>
                <a:gd name="connsiteY9" fmla="*/ 52164 h 123216"/>
                <a:gd name="connsiteX10" fmla="*/ 83324 w 264626"/>
                <a:gd name="connsiteY10" fmla="*/ 23982 h 123216"/>
                <a:gd name="connsiteX11" fmla="*/ 132313 w 264626"/>
                <a:gd name="connsiteY11" fmla="*/ 16539 h 123216"/>
                <a:gd name="connsiteX12" fmla="*/ 181211 w 264626"/>
                <a:gd name="connsiteY12" fmla="*/ 23982 h 123216"/>
                <a:gd name="connsiteX13" fmla="*/ 238784 w 264626"/>
                <a:gd name="connsiteY13" fmla="*/ 51950 h 123216"/>
                <a:gd name="connsiteX14" fmla="*/ 248087 w 264626"/>
                <a:gd name="connsiteY14" fmla="*/ 70291 h 123216"/>
                <a:gd name="connsiteX15" fmla="*/ 248087 w 264626"/>
                <a:gd name="connsiteY15" fmla="*/ 123217 h 123216"/>
                <a:gd name="connsiteX16" fmla="*/ 264626 w 264626"/>
                <a:gd name="connsiteY16" fmla="*/ 123217 h 123216"/>
                <a:gd name="connsiteX17" fmla="*/ 264626 w 264626"/>
                <a:gd name="connsiteY17" fmla="*/ 70291 h 123216"/>
                <a:gd name="connsiteX18" fmla="*/ 249187 w 264626"/>
                <a:gd name="connsiteY18" fmla="*/ 39074 h 12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4626" h="123216">
                  <a:moveTo>
                    <a:pt x="249187" y="39074"/>
                  </a:moveTo>
                  <a:cubicBezTo>
                    <a:pt x="230390" y="24566"/>
                    <a:pt x="208846" y="14023"/>
                    <a:pt x="185859" y="8079"/>
                  </a:cubicBezTo>
                  <a:cubicBezTo>
                    <a:pt x="168507" y="2760"/>
                    <a:pt x="150462" y="37"/>
                    <a:pt x="132313" y="0"/>
                  </a:cubicBezTo>
                  <a:cubicBezTo>
                    <a:pt x="114220" y="296"/>
                    <a:pt x="96249" y="3010"/>
                    <a:pt x="78875" y="8071"/>
                  </a:cubicBezTo>
                  <a:cubicBezTo>
                    <a:pt x="56131" y="14676"/>
                    <a:pt x="34694" y="25150"/>
                    <a:pt x="15505" y="39032"/>
                  </a:cubicBezTo>
                  <a:cubicBezTo>
                    <a:pt x="5900" y="46592"/>
                    <a:pt x="207" y="58071"/>
                    <a:pt x="0" y="70291"/>
                  </a:cubicBezTo>
                  <a:lnTo>
                    <a:pt x="0" y="123217"/>
                  </a:lnTo>
                  <a:lnTo>
                    <a:pt x="16539" y="123217"/>
                  </a:lnTo>
                  <a:lnTo>
                    <a:pt x="16539" y="70291"/>
                  </a:lnTo>
                  <a:cubicBezTo>
                    <a:pt x="16693" y="63212"/>
                    <a:pt x="19991" y="56568"/>
                    <a:pt x="25536" y="52164"/>
                  </a:cubicBezTo>
                  <a:cubicBezTo>
                    <a:pt x="43079" y="39591"/>
                    <a:pt x="62615" y="30062"/>
                    <a:pt x="83324" y="23982"/>
                  </a:cubicBezTo>
                  <a:cubicBezTo>
                    <a:pt x="99251" y="19335"/>
                    <a:pt x="115725" y="16833"/>
                    <a:pt x="132313" y="16539"/>
                  </a:cubicBezTo>
                  <a:cubicBezTo>
                    <a:pt x="148890" y="16593"/>
                    <a:pt x="165368" y="19101"/>
                    <a:pt x="181211" y="23982"/>
                  </a:cubicBezTo>
                  <a:cubicBezTo>
                    <a:pt x="202093" y="29325"/>
                    <a:pt x="221677" y="38838"/>
                    <a:pt x="238784" y="51950"/>
                  </a:cubicBezTo>
                  <a:cubicBezTo>
                    <a:pt x="244482" y="56356"/>
                    <a:pt x="247898" y="63090"/>
                    <a:pt x="248087" y="70291"/>
                  </a:cubicBezTo>
                  <a:lnTo>
                    <a:pt x="248087" y="123217"/>
                  </a:lnTo>
                  <a:lnTo>
                    <a:pt x="264626" y="123217"/>
                  </a:lnTo>
                  <a:lnTo>
                    <a:pt x="264626" y="70291"/>
                  </a:lnTo>
                  <a:cubicBezTo>
                    <a:pt x="264433" y="58094"/>
                    <a:pt x="258763" y="46630"/>
                    <a:pt x="249187" y="39074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CB6DCF8-5127-4EF1-8767-DCE5CE721E52}"/>
                </a:ext>
              </a:extLst>
            </p:cNvPr>
            <p:cNvSpPr/>
            <p:nvPr/>
          </p:nvSpPr>
          <p:spPr>
            <a:xfrm>
              <a:off x="6006274" y="4614206"/>
              <a:ext cx="127979" cy="127979"/>
            </a:xfrm>
            <a:custGeom>
              <a:avLst/>
              <a:gdLst>
                <a:gd name="connsiteX0" fmla="*/ 0 w 127979"/>
                <a:gd name="connsiteY0" fmla="*/ 64006 h 127979"/>
                <a:gd name="connsiteX1" fmla="*/ 64006 w 127979"/>
                <a:gd name="connsiteY1" fmla="*/ 127980 h 127979"/>
                <a:gd name="connsiteX2" fmla="*/ 127980 w 127979"/>
                <a:gd name="connsiteY2" fmla="*/ 63973 h 127979"/>
                <a:gd name="connsiteX3" fmla="*/ 63990 w 127979"/>
                <a:gd name="connsiteY3" fmla="*/ 0 h 127979"/>
                <a:gd name="connsiteX4" fmla="*/ 0 w 127979"/>
                <a:gd name="connsiteY4" fmla="*/ 64006 h 127979"/>
                <a:gd name="connsiteX5" fmla="*/ 111441 w 127979"/>
                <a:gd name="connsiteY5" fmla="*/ 64006 h 127979"/>
                <a:gd name="connsiteX6" fmla="*/ 63973 w 127979"/>
                <a:gd name="connsiteY6" fmla="*/ 111441 h 127979"/>
                <a:gd name="connsiteX7" fmla="*/ 16539 w 127979"/>
                <a:gd name="connsiteY7" fmla="*/ 63973 h 127979"/>
                <a:gd name="connsiteX8" fmla="*/ 63990 w 127979"/>
                <a:gd name="connsiteY8" fmla="*/ 16539 h 127979"/>
                <a:gd name="connsiteX9" fmla="*/ 111441 w 127979"/>
                <a:gd name="connsiteY9" fmla="*/ 64006 h 12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979" h="127979">
                  <a:moveTo>
                    <a:pt x="0" y="64006"/>
                  </a:moveTo>
                  <a:cubicBezTo>
                    <a:pt x="9" y="99347"/>
                    <a:pt x="28666" y="127989"/>
                    <a:pt x="64006" y="127980"/>
                  </a:cubicBezTo>
                  <a:cubicBezTo>
                    <a:pt x="99347" y="127971"/>
                    <a:pt x="127989" y="99314"/>
                    <a:pt x="127980" y="63973"/>
                  </a:cubicBezTo>
                  <a:cubicBezTo>
                    <a:pt x="127971" y="28639"/>
                    <a:pt x="99324" y="0"/>
                    <a:pt x="63990" y="0"/>
                  </a:cubicBezTo>
                  <a:cubicBezTo>
                    <a:pt x="28645" y="5"/>
                    <a:pt x="-5" y="28661"/>
                    <a:pt x="0" y="64006"/>
                  </a:cubicBezTo>
                  <a:close/>
                  <a:moveTo>
                    <a:pt x="111441" y="64006"/>
                  </a:moveTo>
                  <a:cubicBezTo>
                    <a:pt x="111432" y="90213"/>
                    <a:pt x="90180" y="111450"/>
                    <a:pt x="63973" y="111441"/>
                  </a:cubicBezTo>
                  <a:cubicBezTo>
                    <a:pt x="37767" y="111432"/>
                    <a:pt x="16530" y="90180"/>
                    <a:pt x="16539" y="63973"/>
                  </a:cubicBezTo>
                  <a:cubicBezTo>
                    <a:pt x="16548" y="37774"/>
                    <a:pt x="37790" y="16539"/>
                    <a:pt x="63990" y="16539"/>
                  </a:cubicBezTo>
                  <a:cubicBezTo>
                    <a:pt x="90188" y="16576"/>
                    <a:pt x="111413" y="37808"/>
                    <a:pt x="111441" y="64006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4" name="Graphic 24" descr="Postit Notes outline">
            <a:extLst>
              <a:ext uri="{FF2B5EF4-FFF2-40B4-BE49-F238E27FC236}">
                <a16:creationId xmlns:a16="http://schemas.microsoft.com/office/drawing/2014/main" id="{A926584E-1215-46DC-BD21-25FA001D2737}"/>
              </a:ext>
            </a:extLst>
          </p:cNvPr>
          <p:cNvGrpSpPr/>
          <p:nvPr/>
        </p:nvGrpSpPr>
        <p:grpSpPr>
          <a:xfrm>
            <a:off x="3475310" y="4125640"/>
            <a:ext cx="793879" cy="793879"/>
            <a:chOff x="3475310" y="4125640"/>
            <a:chExt cx="793879" cy="793879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E57D928-7FD0-4485-B6C6-45CF7CA89ADB}"/>
                </a:ext>
              </a:extLst>
            </p:cNvPr>
            <p:cNvSpPr/>
            <p:nvPr/>
          </p:nvSpPr>
          <p:spPr>
            <a:xfrm>
              <a:off x="3837153" y="4194277"/>
              <a:ext cx="287458" cy="253875"/>
            </a:xfrm>
            <a:custGeom>
              <a:avLst/>
              <a:gdLst>
                <a:gd name="connsiteX0" fmla="*/ 27058 w 287458"/>
                <a:gd name="connsiteY0" fmla="*/ 253876 h 253875"/>
                <a:gd name="connsiteX1" fmla="*/ 287459 w 287458"/>
                <a:gd name="connsiteY1" fmla="*/ 253876 h 253875"/>
                <a:gd name="connsiteX2" fmla="*/ 282497 w 287458"/>
                <a:gd name="connsiteY2" fmla="*/ 242348 h 253875"/>
                <a:gd name="connsiteX3" fmla="*/ 258937 w 287458"/>
                <a:gd name="connsiteY3" fmla="*/ 8270 h 253875"/>
                <a:gd name="connsiteX4" fmla="*/ 258937 w 287458"/>
                <a:gd name="connsiteY4" fmla="*/ 0 h 253875"/>
                <a:gd name="connsiteX5" fmla="*/ 0 w 287458"/>
                <a:gd name="connsiteY5" fmla="*/ 0 h 253875"/>
                <a:gd name="connsiteX6" fmla="*/ 0 w 287458"/>
                <a:gd name="connsiteY6" fmla="*/ 8270 h 253875"/>
                <a:gd name="connsiteX7" fmla="*/ 24916 w 287458"/>
                <a:gd name="connsiteY7" fmla="*/ 248914 h 253875"/>
                <a:gd name="connsiteX8" fmla="*/ 242406 w 287458"/>
                <a:gd name="connsiteY8" fmla="*/ 16539 h 253875"/>
                <a:gd name="connsiteX9" fmla="*/ 262972 w 287458"/>
                <a:gd name="connsiteY9" fmla="*/ 237337 h 253875"/>
                <a:gd name="connsiteX10" fmla="*/ 38106 w 287458"/>
                <a:gd name="connsiteY10" fmla="*/ 237337 h 253875"/>
                <a:gd name="connsiteX11" fmla="*/ 16556 w 287458"/>
                <a:gd name="connsiteY11" fmla="*/ 16539 h 25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7458" h="253875">
                  <a:moveTo>
                    <a:pt x="27058" y="253876"/>
                  </a:moveTo>
                  <a:lnTo>
                    <a:pt x="287459" y="253876"/>
                  </a:lnTo>
                  <a:lnTo>
                    <a:pt x="282497" y="242348"/>
                  </a:lnTo>
                  <a:cubicBezTo>
                    <a:pt x="266644" y="205325"/>
                    <a:pt x="258937" y="128757"/>
                    <a:pt x="258937" y="8270"/>
                  </a:cubicBezTo>
                  <a:lnTo>
                    <a:pt x="258937" y="0"/>
                  </a:lnTo>
                  <a:lnTo>
                    <a:pt x="0" y="0"/>
                  </a:lnTo>
                  <a:lnTo>
                    <a:pt x="0" y="8270"/>
                  </a:lnTo>
                  <a:cubicBezTo>
                    <a:pt x="0" y="132760"/>
                    <a:pt x="7914" y="209220"/>
                    <a:pt x="24916" y="248914"/>
                  </a:cubicBezTo>
                  <a:close/>
                  <a:moveTo>
                    <a:pt x="242406" y="16539"/>
                  </a:moveTo>
                  <a:cubicBezTo>
                    <a:pt x="242720" y="125210"/>
                    <a:pt x="249303" y="196187"/>
                    <a:pt x="262972" y="237337"/>
                  </a:cubicBezTo>
                  <a:lnTo>
                    <a:pt x="38106" y="237337"/>
                  </a:lnTo>
                  <a:cubicBezTo>
                    <a:pt x="23949" y="199578"/>
                    <a:pt x="16886" y="127161"/>
                    <a:pt x="16556" y="16539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2B531F7-1395-4122-BABB-3F888443ADE8}"/>
                </a:ext>
              </a:extLst>
            </p:cNvPr>
            <p:cNvSpPr/>
            <p:nvPr/>
          </p:nvSpPr>
          <p:spPr>
            <a:xfrm>
              <a:off x="3531187" y="4409286"/>
              <a:ext cx="684389" cy="444125"/>
            </a:xfrm>
            <a:custGeom>
              <a:avLst/>
              <a:gdLst>
                <a:gd name="connsiteX0" fmla="*/ 474508 w 684389"/>
                <a:gd name="connsiteY0" fmla="*/ 355592 h 444125"/>
                <a:gd name="connsiteX1" fmla="*/ 684390 w 684389"/>
                <a:gd name="connsiteY1" fmla="*/ 355592 h 444125"/>
                <a:gd name="connsiteX2" fmla="*/ 679428 w 684389"/>
                <a:gd name="connsiteY2" fmla="*/ 344064 h 444125"/>
                <a:gd name="connsiteX3" fmla="*/ 655868 w 684389"/>
                <a:gd name="connsiteY3" fmla="*/ 109985 h 444125"/>
                <a:gd name="connsiteX4" fmla="*/ 655868 w 684389"/>
                <a:gd name="connsiteY4" fmla="*/ 101716 h 444125"/>
                <a:gd name="connsiteX5" fmla="*/ 396940 w 684389"/>
                <a:gd name="connsiteY5" fmla="*/ 101716 h 444125"/>
                <a:gd name="connsiteX6" fmla="*/ 396940 w 684389"/>
                <a:gd name="connsiteY6" fmla="*/ 109985 h 444125"/>
                <a:gd name="connsiteX7" fmla="*/ 398296 w 684389"/>
                <a:gd name="connsiteY7" fmla="*/ 190200 h 444125"/>
                <a:gd name="connsiteX8" fmla="*/ 269117 w 684389"/>
                <a:gd name="connsiteY8" fmla="*/ 190200 h 444125"/>
                <a:gd name="connsiteX9" fmla="*/ 258945 w 684389"/>
                <a:gd name="connsiteY9" fmla="*/ 8270 h 444125"/>
                <a:gd name="connsiteX10" fmla="*/ 258945 w 684389"/>
                <a:gd name="connsiteY10" fmla="*/ 0 h 444125"/>
                <a:gd name="connsiteX11" fmla="*/ 0 w 684389"/>
                <a:gd name="connsiteY11" fmla="*/ 0 h 444125"/>
                <a:gd name="connsiteX12" fmla="*/ 0 w 684389"/>
                <a:gd name="connsiteY12" fmla="*/ 8270 h 444125"/>
                <a:gd name="connsiteX13" fmla="*/ 24908 w 684389"/>
                <a:gd name="connsiteY13" fmla="*/ 248914 h 444125"/>
                <a:gd name="connsiteX14" fmla="*/ 27050 w 684389"/>
                <a:gd name="connsiteY14" fmla="*/ 253925 h 444125"/>
                <a:gd name="connsiteX15" fmla="*/ 209377 w 684389"/>
                <a:gd name="connsiteY15" fmla="*/ 253925 h 444125"/>
                <a:gd name="connsiteX16" fmla="*/ 233665 w 684389"/>
                <a:gd name="connsiteY16" fmla="*/ 439114 h 444125"/>
                <a:gd name="connsiteX17" fmla="*/ 235807 w 684389"/>
                <a:gd name="connsiteY17" fmla="*/ 444126 h 444125"/>
                <a:gd name="connsiteX18" fmla="*/ 496199 w 684389"/>
                <a:gd name="connsiteY18" fmla="*/ 444126 h 444125"/>
                <a:gd name="connsiteX19" fmla="*/ 491237 w 684389"/>
                <a:gd name="connsiteY19" fmla="*/ 432598 h 444125"/>
                <a:gd name="connsiteX20" fmla="*/ 474508 w 684389"/>
                <a:gd name="connsiteY20" fmla="*/ 355592 h 444125"/>
                <a:gd name="connsiteX21" fmla="*/ 639337 w 684389"/>
                <a:gd name="connsiteY21" fmla="*/ 118255 h 444125"/>
                <a:gd name="connsiteX22" fmla="*/ 659904 w 684389"/>
                <a:gd name="connsiteY22" fmla="*/ 339053 h 444125"/>
                <a:gd name="connsiteX23" fmla="*/ 435037 w 684389"/>
                <a:gd name="connsiteY23" fmla="*/ 339053 h 444125"/>
                <a:gd name="connsiteX24" fmla="*/ 413537 w 684389"/>
                <a:gd name="connsiteY24" fmla="*/ 118255 h 444125"/>
                <a:gd name="connsiteX25" fmla="*/ 16556 w 684389"/>
                <a:gd name="connsiteY25" fmla="*/ 16539 h 444125"/>
                <a:gd name="connsiteX26" fmla="*/ 242398 w 684389"/>
                <a:gd name="connsiteY26" fmla="*/ 16539 h 444125"/>
                <a:gd name="connsiteX27" fmla="*/ 262964 w 684389"/>
                <a:gd name="connsiteY27" fmla="*/ 237337 h 444125"/>
                <a:gd name="connsiteX28" fmla="*/ 38098 w 684389"/>
                <a:gd name="connsiteY28" fmla="*/ 237337 h 444125"/>
                <a:gd name="connsiteX29" fmla="*/ 16556 w 684389"/>
                <a:gd name="connsiteY29" fmla="*/ 16539 h 444125"/>
                <a:gd name="connsiteX30" fmla="*/ 246855 w 684389"/>
                <a:gd name="connsiteY30" fmla="*/ 427537 h 444125"/>
                <a:gd name="connsiteX31" fmla="*/ 225925 w 684389"/>
                <a:gd name="connsiteY31" fmla="*/ 253876 h 444125"/>
                <a:gd name="connsiteX32" fmla="*/ 287450 w 684389"/>
                <a:gd name="connsiteY32" fmla="*/ 253876 h 444125"/>
                <a:gd name="connsiteX33" fmla="*/ 282489 w 684389"/>
                <a:gd name="connsiteY33" fmla="*/ 242348 h 444125"/>
                <a:gd name="connsiteX34" fmla="*/ 272061 w 684389"/>
                <a:gd name="connsiteY34" fmla="*/ 206739 h 444125"/>
                <a:gd name="connsiteX35" fmla="*/ 399007 w 684389"/>
                <a:gd name="connsiteY35" fmla="*/ 206739 h 444125"/>
                <a:gd name="connsiteX36" fmla="*/ 421847 w 684389"/>
                <a:gd name="connsiteY36" fmla="*/ 350580 h 444125"/>
                <a:gd name="connsiteX37" fmla="*/ 423989 w 684389"/>
                <a:gd name="connsiteY37" fmla="*/ 355592 h 444125"/>
                <a:gd name="connsiteX38" fmla="*/ 457820 w 684389"/>
                <a:gd name="connsiteY38" fmla="*/ 355592 h 444125"/>
                <a:gd name="connsiteX39" fmla="*/ 471721 w 684389"/>
                <a:gd name="connsiteY39" fmla="*/ 427537 h 44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84389" h="444125">
                  <a:moveTo>
                    <a:pt x="474508" y="355592"/>
                  </a:moveTo>
                  <a:lnTo>
                    <a:pt x="684390" y="355592"/>
                  </a:lnTo>
                  <a:lnTo>
                    <a:pt x="679428" y="344064"/>
                  </a:lnTo>
                  <a:cubicBezTo>
                    <a:pt x="663575" y="307041"/>
                    <a:pt x="655868" y="230473"/>
                    <a:pt x="655868" y="109985"/>
                  </a:cubicBezTo>
                  <a:lnTo>
                    <a:pt x="655868" y="101716"/>
                  </a:lnTo>
                  <a:lnTo>
                    <a:pt x="396940" y="101716"/>
                  </a:lnTo>
                  <a:lnTo>
                    <a:pt x="396940" y="109985"/>
                  </a:lnTo>
                  <a:cubicBezTo>
                    <a:pt x="396940" y="139384"/>
                    <a:pt x="397394" y="166012"/>
                    <a:pt x="398296" y="190200"/>
                  </a:cubicBezTo>
                  <a:lnTo>
                    <a:pt x="269117" y="190200"/>
                  </a:lnTo>
                  <a:cubicBezTo>
                    <a:pt x="261213" y="129894"/>
                    <a:pt x="257812" y="69082"/>
                    <a:pt x="258945" y="8270"/>
                  </a:cubicBezTo>
                  <a:lnTo>
                    <a:pt x="258945" y="0"/>
                  </a:lnTo>
                  <a:lnTo>
                    <a:pt x="0" y="0"/>
                  </a:lnTo>
                  <a:lnTo>
                    <a:pt x="0" y="8270"/>
                  </a:lnTo>
                  <a:cubicBezTo>
                    <a:pt x="0" y="132768"/>
                    <a:pt x="7914" y="209220"/>
                    <a:pt x="24908" y="248914"/>
                  </a:cubicBezTo>
                  <a:lnTo>
                    <a:pt x="27050" y="253925"/>
                  </a:lnTo>
                  <a:lnTo>
                    <a:pt x="209377" y="253925"/>
                  </a:lnTo>
                  <a:cubicBezTo>
                    <a:pt x="211511" y="346148"/>
                    <a:pt x="219350" y="405747"/>
                    <a:pt x="233665" y="439114"/>
                  </a:cubicBezTo>
                  <a:lnTo>
                    <a:pt x="235807" y="444126"/>
                  </a:lnTo>
                  <a:lnTo>
                    <a:pt x="496199" y="444126"/>
                  </a:lnTo>
                  <a:lnTo>
                    <a:pt x="491237" y="432598"/>
                  </a:lnTo>
                  <a:cubicBezTo>
                    <a:pt x="482175" y="407812"/>
                    <a:pt x="476547" y="381903"/>
                    <a:pt x="474508" y="355592"/>
                  </a:cubicBezTo>
                  <a:close/>
                  <a:moveTo>
                    <a:pt x="639337" y="118255"/>
                  </a:moveTo>
                  <a:cubicBezTo>
                    <a:pt x="639652" y="226925"/>
                    <a:pt x="646234" y="297903"/>
                    <a:pt x="659904" y="339053"/>
                  </a:cubicBezTo>
                  <a:lnTo>
                    <a:pt x="435037" y="339053"/>
                  </a:lnTo>
                  <a:cubicBezTo>
                    <a:pt x="420880" y="301302"/>
                    <a:pt x="413826" y="228894"/>
                    <a:pt x="413537" y="118255"/>
                  </a:cubicBezTo>
                  <a:close/>
                  <a:moveTo>
                    <a:pt x="16556" y="16539"/>
                  </a:moveTo>
                  <a:lnTo>
                    <a:pt x="242398" y="16539"/>
                  </a:lnTo>
                  <a:cubicBezTo>
                    <a:pt x="242712" y="125210"/>
                    <a:pt x="249295" y="196187"/>
                    <a:pt x="262964" y="237337"/>
                  </a:cubicBezTo>
                  <a:lnTo>
                    <a:pt x="38098" y="237337"/>
                  </a:lnTo>
                  <a:cubicBezTo>
                    <a:pt x="23940" y="199586"/>
                    <a:pt x="16895" y="127170"/>
                    <a:pt x="16556" y="16539"/>
                  </a:cubicBezTo>
                  <a:close/>
                  <a:moveTo>
                    <a:pt x="246855" y="427537"/>
                  </a:moveTo>
                  <a:cubicBezTo>
                    <a:pt x="234831" y="395451"/>
                    <a:pt x="227934" y="338226"/>
                    <a:pt x="225925" y="253876"/>
                  </a:cubicBezTo>
                  <a:lnTo>
                    <a:pt x="287450" y="253876"/>
                  </a:lnTo>
                  <a:lnTo>
                    <a:pt x="282489" y="242348"/>
                  </a:lnTo>
                  <a:cubicBezTo>
                    <a:pt x="277851" y="230850"/>
                    <a:pt x="274358" y="218923"/>
                    <a:pt x="272061" y="206739"/>
                  </a:cubicBezTo>
                  <a:lnTo>
                    <a:pt x="399007" y="206739"/>
                  </a:lnTo>
                  <a:cubicBezTo>
                    <a:pt x="402315" y="275799"/>
                    <a:pt x="409807" y="322513"/>
                    <a:pt x="421847" y="350580"/>
                  </a:cubicBezTo>
                  <a:lnTo>
                    <a:pt x="423989" y="355592"/>
                  </a:lnTo>
                  <a:lnTo>
                    <a:pt x="457820" y="355592"/>
                  </a:lnTo>
                  <a:cubicBezTo>
                    <a:pt x="460005" y="379983"/>
                    <a:pt x="464662" y="404088"/>
                    <a:pt x="471721" y="427537"/>
                  </a:cubicBezTo>
                  <a:close/>
                </a:path>
              </a:pathLst>
            </a:custGeom>
            <a:solidFill>
              <a:srgbClr val="7F7F7F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77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8598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Bending Process – Slide Template</vt:lpstr>
      <vt:lpstr>Circle 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Bending Process</dc:title>
  <dc:creator>PresentationGO.com</dc:creator>
  <dc:description>© Copyright PresentationGO.com</dc:description>
  <dcterms:created xsi:type="dcterms:W3CDTF">2014-11-26T05:14:11Z</dcterms:created>
  <dcterms:modified xsi:type="dcterms:W3CDTF">2020-12-08T21:31:43Z</dcterms:modified>
  <cp:category>Charts &amp; Diagrams</cp:category>
</cp:coreProperties>
</file>