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70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Cycle Matrix – Slide Template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4CB1B3C-C190-4A26-A499-B36BA30D0893}"/>
              </a:ext>
            </a:extLst>
          </p:cNvPr>
          <p:cNvGrpSpPr/>
          <p:nvPr/>
        </p:nvGrpSpPr>
        <p:grpSpPr>
          <a:xfrm>
            <a:off x="2348875" y="1340287"/>
            <a:ext cx="4446251" cy="4453002"/>
            <a:chOff x="3760124" y="1215057"/>
            <a:chExt cx="4671751" cy="467884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FF3E93E-ABDF-47DC-BA17-584B968278EF}"/>
                </a:ext>
              </a:extLst>
            </p:cNvPr>
            <p:cNvSpPr/>
            <p:nvPr/>
          </p:nvSpPr>
          <p:spPr>
            <a:xfrm>
              <a:off x="3760127" y="1215057"/>
              <a:ext cx="3468083" cy="219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49" extrusionOk="0">
                  <a:moveTo>
                    <a:pt x="21534" y="20729"/>
                  </a:moveTo>
                  <a:lnTo>
                    <a:pt x="21070" y="19928"/>
                  </a:lnTo>
                  <a:cubicBezTo>
                    <a:pt x="20982" y="19788"/>
                    <a:pt x="20850" y="19858"/>
                    <a:pt x="20828" y="20032"/>
                  </a:cubicBezTo>
                  <a:lnTo>
                    <a:pt x="20806" y="20241"/>
                  </a:lnTo>
                  <a:cubicBezTo>
                    <a:pt x="18489" y="19335"/>
                    <a:pt x="16680" y="16409"/>
                    <a:pt x="16194" y="12716"/>
                  </a:cubicBezTo>
                  <a:cubicBezTo>
                    <a:pt x="16150" y="12437"/>
                    <a:pt x="16128" y="12124"/>
                    <a:pt x="16106" y="11845"/>
                  </a:cubicBezTo>
                  <a:cubicBezTo>
                    <a:pt x="16084" y="11566"/>
                    <a:pt x="16062" y="11253"/>
                    <a:pt x="16062" y="10974"/>
                  </a:cubicBezTo>
                  <a:cubicBezTo>
                    <a:pt x="16062" y="10870"/>
                    <a:pt x="16062" y="10730"/>
                    <a:pt x="16062" y="10626"/>
                  </a:cubicBezTo>
                  <a:cubicBezTo>
                    <a:pt x="16062" y="10521"/>
                    <a:pt x="16062" y="10382"/>
                    <a:pt x="16062" y="10277"/>
                  </a:cubicBezTo>
                  <a:lnTo>
                    <a:pt x="15621" y="10277"/>
                  </a:lnTo>
                  <a:lnTo>
                    <a:pt x="13437" y="10277"/>
                  </a:lnTo>
                  <a:cubicBezTo>
                    <a:pt x="13437" y="9999"/>
                    <a:pt x="13415" y="9685"/>
                    <a:pt x="13392" y="9406"/>
                  </a:cubicBezTo>
                  <a:cubicBezTo>
                    <a:pt x="13370" y="9128"/>
                    <a:pt x="13348" y="8814"/>
                    <a:pt x="13304" y="8535"/>
                  </a:cubicBezTo>
                  <a:cubicBezTo>
                    <a:pt x="13238" y="8083"/>
                    <a:pt x="13172" y="7630"/>
                    <a:pt x="13084" y="7177"/>
                  </a:cubicBezTo>
                  <a:cubicBezTo>
                    <a:pt x="13084" y="7142"/>
                    <a:pt x="13061" y="7107"/>
                    <a:pt x="13061" y="7072"/>
                  </a:cubicBezTo>
                  <a:cubicBezTo>
                    <a:pt x="13039" y="6968"/>
                    <a:pt x="13017" y="6863"/>
                    <a:pt x="12995" y="6759"/>
                  </a:cubicBezTo>
                  <a:cubicBezTo>
                    <a:pt x="12973" y="6689"/>
                    <a:pt x="12951" y="6619"/>
                    <a:pt x="12951" y="6550"/>
                  </a:cubicBezTo>
                  <a:cubicBezTo>
                    <a:pt x="12929" y="6480"/>
                    <a:pt x="12907" y="6410"/>
                    <a:pt x="12907" y="6341"/>
                  </a:cubicBezTo>
                  <a:cubicBezTo>
                    <a:pt x="12885" y="6236"/>
                    <a:pt x="12841" y="6132"/>
                    <a:pt x="12819" y="6027"/>
                  </a:cubicBezTo>
                  <a:cubicBezTo>
                    <a:pt x="12819" y="5992"/>
                    <a:pt x="12797" y="5957"/>
                    <a:pt x="12797" y="5957"/>
                  </a:cubicBezTo>
                  <a:cubicBezTo>
                    <a:pt x="12488" y="4912"/>
                    <a:pt x="12047" y="3972"/>
                    <a:pt x="11517" y="3101"/>
                  </a:cubicBezTo>
                  <a:cubicBezTo>
                    <a:pt x="10988" y="2265"/>
                    <a:pt x="10370" y="1568"/>
                    <a:pt x="9708" y="1080"/>
                  </a:cubicBezTo>
                  <a:cubicBezTo>
                    <a:pt x="9686" y="1080"/>
                    <a:pt x="9664" y="1045"/>
                    <a:pt x="9642" y="1045"/>
                  </a:cubicBezTo>
                  <a:cubicBezTo>
                    <a:pt x="9575" y="1010"/>
                    <a:pt x="9509" y="941"/>
                    <a:pt x="9443" y="906"/>
                  </a:cubicBezTo>
                  <a:cubicBezTo>
                    <a:pt x="9399" y="871"/>
                    <a:pt x="9355" y="836"/>
                    <a:pt x="9311" y="801"/>
                  </a:cubicBezTo>
                  <a:cubicBezTo>
                    <a:pt x="9267" y="766"/>
                    <a:pt x="9222" y="732"/>
                    <a:pt x="9178" y="732"/>
                  </a:cubicBezTo>
                  <a:cubicBezTo>
                    <a:pt x="9112" y="697"/>
                    <a:pt x="9046" y="662"/>
                    <a:pt x="8980" y="627"/>
                  </a:cubicBezTo>
                  <a:cubicBezTo>
                    <a:pt x="8958" y="627"/>
                    <a:pt x="8936" y="592"/>
                    <a:pt x="8914" y="592"/>
                  </a:cubicBezTo>
                  <a:cubicBezTo>
                    <a:pt x="8230" y="209"/>
                    <a:pt x="7502" y="0"/>
                    <a:pt x="6729" y="0"/>
                  </a:cubicBezTo>
                  <a:cubicBezTo>
                    <a:pt x="5957" y="0"/>
                    <a:pt x="5229" y="209"/>
                    <a:pt x="4545" y="592"/>
                  </a:cubicBezTo>
                  <a:cubicBezTo>
                    <a:pt x="4523" y="592"/>
                    <a:pt x="4501" y="627"/>
                    <a:pt x="4501" y="627"/>
                  </a:cubicBezTo>
                  <a:cubicBezTo>
                    <a:pt x="4435" y="662"/>
                    <a:pt x="4369" y="697"/>
                    <a:pt x="4302" y="732"/>
                  </a:cubicBezTo>
                  <a:cubicBezTo>
                    <a:pt x="4258" y="766"/>
                    <a:pt x="4214" y="766"/>
                    <a:pt x="4170" y="801"/>
                  </a:cubicBezTo>
                  <a:cubicBezTo>
                    <a:pt x="4126" y="836"/>
                    <a:pt x="4082" y="871"/>
                    <a:pt x="4038" y="906"/>
                  </a:cubicBezTo>
                  <a:cubicBezTo>
                    <a:pt x="3971" y="941"/>
                    <a:pt x="3905" y="1010"/>
                    <a:pt x="3839" y="1045"/>
                  </a:cubicBezTo>
                  <a:cubicBezTo>
                    <a:pt x="3817" y="1045"/>
                    <a:pt x="3795" y="1080"/>
                    <a:pt x="3773" y="1080"/>
                  </a:cubicBezTo>
                  <a:cubicBezTo>
                    <a:pt x="3133" y="1568"/>
                    <a:pt x="2515" y="2265"/>
                    <a:pt x="1964" y="3101"/>
                  </a:cubicBezTo>
                  <a:lnTo>
                    <a:pt x="1964" y="3101"/>
                  </a:lnTo>
                  <a:cubicBezTo>
                    <a:pt x="750" y="5017"/>
                    <a:pt x="0" y="7665"/>
                    <a:pt x="0" y="10591"/>
                  </a:cubicBezTo>
                  <a:cubicBezTo>
                    <a:pt x="0" y="13517"/>
                    <a:pt x="750" y="16165"/>
                    <a:pt x="1964" y="18081"/>
                  </a:cubicBezTo>
                  <a:lnTo>
                    <a:pt x="1964" y="18081"/>
                  </a:lnTo>
                  <a:cubicBezTo>
                    <a:pt x="2493" y="18917"/>
                    <a:pt x="3111" y="19614"/>
                    <a:pt x="3773" y="20102"/>
                  </a:cubicBezTo>
                  <a:cubicBezTo>
                    <a:pt x="3795" y="20102"/>
                    <a:pt x="3817" y="20137"/>
                    <a:pt x="3839" y="20137"/>
                  </a:cubicBezTo>
                  <a:cubicBezTo>
                    <a:pt x="3905" y="20172"/>
                    <a:pt x="3971" y="20241"/>
                    <a:pt x="4038" y="20276"/>
                  </a:cubicBezTo>
                  <a:cubicBezTo>
                    <a:pt x="4082" y="20311"/>
                    <a:pt x="4126" y="20346"/>
                    <a:pt x="4170" y="20346"/>
                  </a:cubicBezTo>
                  <a:cubicBezTo>
                    <a:pt x="4214" y="20381"/>
                    <a:pt x="4258" y="20415"/>
                    <a:pt x="4302" y="20415"/>
                  </a:cubicBezTo>
                  <a:cubicBezTo>
                    <a:pt x="4369" y="20450"/>
                    <a:pt x="4435" y="20485"/>
                    <a:pt x="4501" y="20520"/>
                  </a:cubicBezTo>
                  <a:cubicBezTo>
                    <a:pt x="4523" y="20520"/>
                    <a:pt x="4545" y="20555"/>
                    <a:pt x="4567" y="20555"/>
                  </a:cubicBezTo>
                  <a:cubicBezTo>
                    <a:pt x="4766" y="20659"/>
                    <a:pt x="4964" y="20764"/>
                    <a:pt x="5163" y="20834"/>
                  </a:cubicBezTo>
                  <a:cubicBezTo>
                    <a:pt x="5295" y="20868"/>
                    <a:pt x="5428" y="20729"/>
                    <a:pt x="5428" y="20485"/>
                  </a:cubicBezTo>
                  <a:lnTo>
                    <a:pt x="5428" y="20485"/>
                  </a:lnTo>
                  <a:cubicBezTo>
                    <a:pt x="5428" y="20311"/>
                    <a:pt x="5361" y="20172"/>
                    <a:pt x="5251" y="20137"/>
                  </a:cubicBezTo>
                  <a:cubicBezTo>
                    <a:pt x="5075" y="20067"/>
                    <a:pt x="4898" y="19997"/>
                    <a:pt x="4722" y="19893"/>
                  </a:cubicBezTo>
                  <a:cubicBezTo>
                    <a:pt x="4699" y="19893"/>
                    <a:pt x="4677" y="19858"/>
                    <a:pt x="4655" y="19858"/>
                  </a:cubicBezTo>
                  <a:cubicBezTo>
                    <a:pt x="4589" y="19823"/>
                    <a:pt x="4545" y="19788"/>
                    <a:pt x="4479" y="19754"/>
                  </a:cubicBezTo>
                  <a:cubicBezTo>
                    <a:pt x="4435" y="19719"/>
                    <a:pt x="4391" y="19719"/>
                    <a:pt x="4346" y="19684"/>
                  </a:cubicBezTo>
                  <a:cubicBezTo>
                    <a:pt x="4302" y="19649"/>
                    <a:pt x="4280" y="19649"/>
                    <a:pt x="4236" y="19614"/>
                  </a:cubicBezTo>
                  <a:cubicBezTo>
                    <a:pt x="4170" y="19579"/>
                    <a:pt x="4104" y="19510"/>
                    <a:pt x="4038" y="19475"/>
                  </a:cubicBezTo>
                  <a:cubicBezTo>
                    <a:pt x="4016" y="19475"/>
                    <a:pt x="4016" y="19440"/>
                    <a:pt x="3993" y="19440"/>
                  </a:cubicBezTo>
                  <a:cubicBezTo>
                    <a:pt x="1897" y="17837"/>
                    <a:pt x="463" y="14458"/>
                    <a:pt x="463" y="10521"/>
                  </a:cubicBezTo>
                  <a:cubicBezTo>
                    <a:pt x="463" y="6585"/>
                    <a:pt x="1897" y="3240"/>
                    <a:pt x="3993" y="1603"/>
                  </a:cubicBezTo>
                  <a:cubicBezTo>
                    <a:pt x="4016" y="1603"/>
                    <a:pt x="4016" y="1568"/>
                    <a:pt x="4038" y="1568"/>
                  </a:cubicBezTo>
                  <a:cubicBezTo>
                    <a:pt x="4104" y="1533"/>
                    <a:pt x="4170" y="1463"/>
                    <a:pt x="4236" y="1428"/>
                  </a:cubicBezTo>
                  <a:cubicBezTo>
                    <a:pt x="4280" y="1394"/>
                    <a:pt x="4302" y="1394"/>
                    <a:pt x="4346" y="1359"/>
                  </a:cubicBezTo>
                  <a:cubicBezTo>
                    <a:pt x="4391" y="1324"/>
                    <a:pt x="4435" y="1289"/>
                    <a:pt x="4479" y="1289"/>
                  </a:cubicBezTo>
                  <a:cubicBezTo>
                    <a:pt x="4545" y="1254"/>
                    <a:pt x="4589" y="1219"/>
                    <a:pt x="4655" y="1185"/>
                  </a:cubicBezTo>
                  <a:cubicBezTo>
                    <a:pt x="4677" y="1185"/>
                    <a:pt x="4700" y="1150"/>
                    <a:pt x="4722" y="1150"/>
                  </a:cubicBezTo>
                  <a:cubicBezTo>
                    <a:pt x="6045" y="453"/>
                    <a:pt x="7479" y="453"/>
                    <a:pt x="8781" y="1150"/>
                  </a:cubicBezTo>
                  <a:cubicBezTo>
                    <a:pt x="8803" y="1150"/>
                    <a:pt x="8825" y="1185"/>
                    <a:pt x="8847" y="1185"/>
                  </a:cubicBezTo>
                  <a:cubicBezTo>
                    <a:pt x="8914" y="1219"/>
                    <a:pt x="8958" y="1254"/>
                    <a:pt x="9024" y="1289"/>
                  </a:cubicBezTo>
                  <a:cubicBezTo>
                    <a:pt x="9068" y="1324"/>
                    <a:pt x="9112" y="1359"/>
                    <a:pt x="9156" y="1359"/>
                  </a:cubicBezTo>
                  <a:cubicBezTo>
                    <a:pt x="9200" y="1394"/>
                    <a:pt x="9222" y="1394"/>
                    <a:pt x="9267" y="1428"/>
                  </a:cubicBezTo>
                  <a:cubicBezTo>
                    <a:pt x="9333" y="1463"/>
                    <a:pt x="9399" y="1533"/>
                    <a:pt x="9465" y="1568"/>
                  </a:cubicBezTo>
                  <a:cubicBezTo>
                    <a:pt x="9487" y="1568"/>
                    <a:pt x="9487" y="1603"/>
                    <a:pt x="9509" y="1603"/>
                  </a:cubicBezTo>
                  <a:cubicBezTo>
                    <a:pt x="10767" y="2578"/>
                    <a:pt x="11804" y="4181"/>
                    <a:pt x="12400" y="6166"/>
                  </a:cubicBezTo>
                  <a:cubicBezTo>
                    <a:pt x="12400" y="6201"/>
                    <a:pt x="12422" y="6201"/>
                    <a:pt x="12422" y="6236"/>
                  </a:cubicBezTo>
                  <a:cubicBezTo>
                    <a:pt x="12444" y="6341"/>
                    <a:pt x="12488" y="6445"/>
                    <a:pt x="12510" y="6550"/>
                  </a:cubicBezTo>
                  <a:cubicBezTo>
                    <a:pt x="12532" y="6619"/>
                    <a:pt x="12532" y="6654"/>
                    <a:pt x="12554" y="6724"/>
                  </a:cubicBezTo>
                  <a:cubicBezTo>
                    <a:pt x="12576" y="6794"/>
                    <a:pt x="12598" y="6863"/>
                    <a:pt x="12598" y="6933"/>
                  </a:cubicBezTo>
                  <a:cubicBezTo>
                    <a:pt x="12620" y="7037"/>
                    <a:pt x="12642" y="7107"/>
                    <a:pt x="12664" y="7212"/>
                  </a:cubicBezTo>
                  <a:cubicBezTo>
                    <a:pt x="12664" y="7246"/>
                    <a:pt x="12686" y="7281"/>
                    <a:pt x="12686" y="7316"/>
                  </a:cubicBezTo>
                  <a:cubicBezTo>
                    <a:pt x="12708" y="7455"/>
                    <a:pt x="12731" y="7560"/>
                    <a:pt x="12753" y="7699"/>
                  </a:cubicBezTo>
                  <a:cubicBezTo>
                    <a:pt x="12753" y="7699"/>
                    <a:pt x="12753" y="7699"/>
                    <a:pt x="12753" y="7699"/>
                  </a:cubicBezTo>
                  <a:cubicBezTo>
                    <a:pt x="12797" y="7943"/>
                    <a:pt x="12841" y="8187"/>
                    <a:pt x="12863" y="8431"/>
                  </a:cubicBezTo>
                  <a:cubicBezTo>
                    <a:pt x="12907" y="8710"/>
                    <a:pt x="12929" y="9023"/>
                    <a:pt x="12951" y="9302"/>
                  </a:cubicBezTo>
                  <a:cubicBezTo>
                    <a:pt x="12973" y="9581"/>
                    <a:pt x="12995" y="9894"/>
                    <a:pt x="12995" y="10173"/>
                  </a:cubicBezTo>
                  <a:cubicBezTo>
                    <a:pt x="12995" y="10417"/>
                    <a:pt x="12995" y="10626"/>
                    <a:pt x="12995" y="10870"/>
                  </a:cubicBezTo>
                  <a:lnTo>
                    <a:pt x="13437" y="10870"/>
                  </a:lnTo>
                  <a:lnTo>
                    <a:pt x="15621" y="10870"/>
                  </a:lnTo>
                  <a:cubicBezTo>
                    <a:pt x="15621" y="11148"/>
                    <a:pt x="15643" y="11462"/>
                    <a:pt x="15665" y="11741"/>
                  </a:cubicBezTo>
                  <a:cubicBezTo>
                    <a:pt x="15687" y="12019"/>
                    <a:pt x="15709" y="12333"/>
                    <a:pt x="15753" y="12612"/>
                  </a:cubicBezTo>
                  <a:cubicBezTo>
                    <a:pt x="16261" y="16653"/>
                    <a:pt x="18224" y="19858"/>
                    <a:pt x="20762" y="20834"/>
                  </a:cubicBezTo>
                  <a:lnTo>
                    <a:pt x="20717" y="21286"/>
                  </a:lnTo>
                  <a:cubicBezTo>
                    <a:pt x="20695" y="21461"/>
                    <a:pt x="20828" y="21600"/>
                    <a:pt x="20938" y="21530"/>
                  </a:cubicBezTo>
                  <a:lnTo>
                    <a:pt x="21534" y="21008"/>
                  </a:lnTo>
                  <a:cubicBezTo>
                    <a:pt x="21578" y="21008"/>
                    <a:pt x="21600" y="20834"/>
                    <a:pt x="21534" y="2072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6709206-8CA6-4D54-B14F-541B1D07D954}"/>
                </a:ext>
              </a:extLst>
            </p:cNvPr>
            <p:cNvSpPr/>
            <p:nvPr/>
          </p:nvSpPr>
          <p:spPr>
            <a:xfrm>
              <a:off x="6242665" y="1215060"/>
              <a:ext cx="2189210" cy="346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62" extrusionOk="0">
                  <a:moveTo>
                    <a:pt x="11522" y="18"/>
                  </a:moveTo>
                  <a:cubicBezTo>
                    <a:pt x="6268" y="-223"/>
                    <a:pt x="1769" y="2009"/>
                    <a:pt x="601" y="5073"/>
                  </a:cubicBezTo>
                  <a:cubicBezTo>
                    <a:pt x="533" y="5204"/>
                    <a:pt x="704" y="5336"/>
                    <a:pt x="945" y="5336"/>
                  </a:cubicBezTo>
                  <a:lnTo>
                    <a:pt x="945" y="5336"/>
                  </a:lnTo>
                  <a:cubicBezTo>
                    <a:pt x="1117" y="5336"/>
                    <a:pt x="1254" y="5270"/>
                    <a:pt x="1288" y="5161"/>
                  </a:cubicBezTo>
                  <a:cubicBezTo>
                    <a:pt x="2387" y="2294"/>
                    <a:pt x="6611" y="193"/>
                    <a:pt x="11556" y="434"/>
                  </a:cubicBezTo>
                  <a:cubicBezTo>
                    <a:pt x="16295" y="674"/>
                    <a:pt x="20175" y="3125"/>
                    <a:pt x="20519" y="6145"/>
                  </a:cubicBezTo>
                  <a:cubicBezTo>
                    <a:pt x="20897" y="9341"/>
                    <a:pt x="17463" y="12076"/>
                    <a:pt x="12827" y="12711"/>
                  </a:cubicBezTo>
                  <a:cubicBezTo>
                    <a:pt x="12552" y="12755"/>
                    <a:pt x="12243" y="12776"/>
                    <a:pt x="11968" y="12798"/>
                  </a:cubicBezTo>
                  <a:cubicBezTo>
                    <a:pt x="11693" y="12820"/>
                    <a:pt x="11384" y="12842"/>
                    <a:pt x="11110" y="12842"/>
                  </a:cubicBezTo>
                  <a:cubicBezTo>
                    <a:pt x="11007" y="12842"/>
                    <a:pt x="10869" y="12842"/>
                    <a:pt x="10766" y="12842"/>
                  </a:cubicBezTo>
                  <a:cubicBezTo>
                    <a:pt x="10663" y="12842"/>
                    <a:pt x="10526" y="12842"/>
                    <a:pt x="10423" y="12842"/>
                  </a:cubicBezTo>
                  <a:lnTo>
                    <a:pt x="10423" y="13280"/>
                  </a:lnTo>
                  <a:lnTo>
                    <a:pt x="10423" y="15446"/>
                  </a:lnTo>
                  <a:cubicBezTo>
                    <a:pt x="10148" y="15446"/>
                    <a:pt x="9839" y="15468"/>
                    <a:pt x="9564" y="15490"/>
                  </a:cubicBezTo>
                  <a:cubicBezTo>
                    <a:pt x="9290" y="15512"/>
                    <a:pt x="8980" y="15534"/>
                    <a:pt x="8706" y="15578"/>
                  </a:cubicBezTo>
                  <a:cubicBezTo>
                    <a:pt x="4722" y="16081"/>
                    <a:pt x="1563" y="18029"/>
                    <a:pt x="601" y="20524"/>
                  </a:cubicBezTo>
                  <a:lnTo>
                    <a:pt x="258" y="20480"/>
                  </a:lnTo>
                  <a:cubicBezTo>
                    <a:pt x="86" y="20458"/>
                    <a:pt x="-51" y="20589"/>
                    <a:pt x="18" y="20699"/>
                  </a:cubicBezTo>
                  <a:lnTo>
                    <a:pt x="533" y="21289"/>
                  </a:lnTo>
                  <a:cubicBezTo>
                    <a:pt x="601" y="21377"/>
                    <a:pt x="773" y="21377"/>
                    <a:pt x="876" y="21333"/>
                  </a:cubicBezTo>
                  <a:lnTo>
                    <a:pt x="1666" y="20874"/>
                  </a:lnTo>
                  <a:cubicBezTo>
                    <a:pt x="1803" y="20786"/>
                    <a:pt x="1735" y="20655"/>
                    <a:pt x="1563" y="20633"/>
                  </a:cubicBezTo>
                  <a:lnTo>
                    <a:pt x="1254" y="20611"/>
                  </a:lnTo>
                  <a:cubicBezTo>
                    <a:pt x="2147" y="18335"/>
                    <a:pt x="5031" y="16541"/>
                    <a:pt x="8671" y="16037"/>
                  </a:cubicBezTo>
                  <a:cubicBezTo>
                    <a:pt x="8946" y="15993"/>
                    <a:pt x="9255" y="15972"/>
                    <a:pt x="9530" y="15950"/>
                  </a:cubicBezTo>
                  <a:cubicBezTo>
                    <a:pt x="9805" y="15928"/>
                    <a:pt x="10114" y="15906"/>
                    <a:pt x="10388" y="15906"/>
                  </a:cubicBezTo>
                  <a:cubicBezTo>
                    <a:pt x="10491" y="15906"/>
                    <a:pt x="10629" y="15906"/>
                    <a:pt x="10732" y="15906"/>
                  </a:cubicBezTo>
                  <a:cubicBezTo>
                    <a:pt x="10835" y="15906"/>
                    <a:pt x="10972" y="15906"/>
                    <a:pt x="11075" y="15906"/>
                  </a:cubicBezTo>
                  <a:lnTo>
                    <a:pt x="11075" y="15468"/>
                  </a:lnTo>
                  <a:lnTo>
                    <a:pt x="11075" y="13302"/>
                  </a:lnTo>
                  <a:cubicBezTo>
                    <a:pt x="11350" y="13302"/>
                    <a:pt x="11659" y="13280"/>
                    <a:pt x="11934" y="13258"/>
                  </a:cubicBezTo>
                  <a:cubicBezTo>
                    <a:pt x="12208" y="13236"/>
                    <a:pt x="12518" y="13214"/>
                    <a:pt x="12792" y="13170"/>
                  </a:cubicBezTo>
                  <a:cubicBezTo>
                    <a:pt x="17806" y="12536"/>
                    <a:pt x="21549" y="9581"/>
                    <a:pt x="21171" y="6145"/>
                  </a:cubicBezTo>
                  <a:cubicBezTo>
                    <a:pt x="20794" y="2906"/>
                    <a:pt x="16638" y="258"/>
                    <a:pt x="11522" y="1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8E240BCB-217E-4ABA-A4CD-16814E8C3268}"/>
                </a:ext>
              </a:extLst>
            </p:cNvPr>
            <p:cNvSpPr/>
            <p:nvPr/>
          </p:nvSpPr>
          <p:spPr>
            <a:xfrm>
              <a:off x="4930466" y="3697598"/>
              <a:ext cx="3476000" cy="219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99" extrusionOk="0">
                  <a:moveTo>
                    <a:pt x="16049" y="977"/>
                  </a:moveTo>
                  <a:lnTo>
                    <a:pt x="16049" y="977"/>
                  </a:lnTo>
                  <a:cubicBezTo>
                    <a:pt x="16049" y="1148"/>
                    <a:pt x="16114" y="1285"/>
                    <a:pt x="16223" y="1319"/>
                  </a:cubicBezTo>
                  <a:cubicBezTo>
                    <a:pt x="19078" y="2415"/>
                    <a:pt x="21171" y="6625"/>
                    <a:pt x="20931" y="11554"/>
                  </a:cubicBezTo>
                  <a:cubicBezTo>
                    <a:pt x="20691" y="16278"/>
                    <a:pt x="18250" y="20147"/>
                    <a:pt x="15242" y="20489"/>
                  </a:cubicBezTo>
                  <a:cubicBezTo>
                    <a:pt x="12060" y="20865"/>
                    <a:pt x="9336" y="17442"/>
                    <a:pt x="8703" y="12821"/>
                  </a:cubicBezTo>
                  <a:cubicBezTo>
                    <a:pt x="8660" y="12547"/>
                    <a:pt x="8638" y="12239"/>
                    <a:pt x="8616" y="11965"/>
                  </a:cubicBezTo>
                  <a:cubicBezTo>
                    <a:pt x="8594" y="11691"/>
                    <a:pt x="8573" y="11383"/>
                    <a:pt x="8573" y="11109"/>
                  </a:cubicBezTo>
                  <a:cubicBezTo>
                    <a:pt x="8573" y="11007"/>
                    <a:pt x="8573" y="10870"/>
                    <a:pt x="8573" y="10767"/>
                  </a:cubicBezTo>
                  <a:cubicBezTo>
                    <a:pt x="8573" y="10664"/>
                    <a:pt x="8573" y="10528"/>
                    <a:pt x="8573" y="10425"/>
                  </a:cubicBezTo>
                  <a:lnTo>
                    <a:pt x="8137" y="10425"/>
                  </a:lnTo>
                  <a:lnTo>
                    <a:pt x="5979" y="10425"/>
                  </a:lnTo>
                  <a:cubicBezTo>
                    <a:pt x="5979" y="10151"/>
                    <a:pt x="5957" y="9843"/>
                    <a:pt x="5935" y="9569"/>
                  </a:cubicBezTo>
                  <a:cubicBezTo>
                    <a:pt x="5914" y="9295"/>
                    <a:pt x="5892" y="8987"/>
                    <a:pt x="5848" y="8713"/>
                  </a:cubicBezTo>
                  <a:cubicBezTo>
                    <a:pt x="5347" y="4708"/>
                    <a:pt x="3363" y="1525"/>
                    <a:pt x="835" y="635"/>
                  </a:cubicBezTo>
                  <a:lnTo>
                    <a:pt x="879" y="258"/>
                  </a:lnTo>
                  <a:cubicBezTo>
                    <a:pt x="900" y="87"/>
                    <a:pt x="770" y="-50"/>
                    <a:pt x="661" y="18"/>
                  </a:cubicBezTo>
                  <a:lnTo>
                    <a:pt x="72" y="532"/>
                  </a:lnTo>
                  <a:cubicBezTo>
                    <a:pt x="-15" y="600"/>
                    <a:pt x="-15" y="772"/>
                    <a:pt x="29" y="874"/>
                  </a:cubicBezTo>
                  <a:lnTo>
                    <a:pt x="486" y="1662"/>
                  </a:lnTo>
                  <a:cubicBezTo>
                    <a:pt x="573" y="1798"/>
                    <a:pt x="704" y="1730"/>
                    <a:pt x="726" y="1559"/>
                  </a:cubicBezTo>
                  <a:lnTo>
                    <a:pt x="748" y="1285"/>
                  </a:lnTo>
                  <a:cubicBezTo>
                    <a:pt x="3058" y="2141"/>
                    <a:pt x="4867" y="5050"/>
                    <a:pt x="5369" y="8713"/>
                  </a:cubicBezTo>
                  <a:cubicBezTo>
                    <a:pt x="5412" y="8987"/>
                    <a:pt x="5434" y="9295"/>
                    <a:pt x="5456" y="9569"/>
                  </a:cubicBezTo>
                  <a:cubicBezTo>
                    <a:pt x="5478" y="9843"/>
                    <a:pt x="5499" y="10151"/>
                    <a:pt x="5499" y="10425"/>
                  </a:cubicBezTo>
                  <a:cubicBezTo>
                    <a:pt x="5499" y="10527"/>
                    <a:pt x="5499" y="10664"/>
                    <a:pt x="5499" y="10767"/>
                  </a:cubicBezTo>
                  <a:cubicBezTo>
                    <a:pt x="5499" y="10870"/>
                    <a:pt x="5499" y="11007"/>
                    <a:pt x="5499" y="11109"/>
                  </a:cubicBezTo>
                  <a:lnTo>
                    <a:pt x="5935" y="11109"/>
                  </a:lnTo>
                  <a:lnTo>
                    <a:pt x="8093" y="11109"/>
                  </a:lnTo>
                  <a:cubicBezTo>
                    <a:pt x="8093" y="11383"/>
                    <a:pt x="8115" y="11691"/>
                    <a:pt x="8137" y="11965"/>
                  </a:cubicBezTo>
                  <a:cubicBezTo>
                    <a:pt x="8159" y="12239"/>
                    <a:pt x="8180" y="12547"/>
                    <a:pt x="8224" y="12821"/>
                  </a:cubicBezTo>
                  <a:cubicBezTo>
                    <a:pt x="8856" y="17819"/>
                    <a:pt x="11799" y="21550"/>
                    <a:pt x="15221" y="21173"/>
                  </a:cubicBezTo>
                  <a:cubicBezTo>
                    <a:pt x="18468" y="20797"/>
                    <a:pt x="21105" y="16655"/>
                    <a:pt x="21345" y="11554"/>
                  </a:cubicBezTo>
                  <a:cubicBezTo>
                    <a:pt x="21585" y="6317"/>
                    <a:pt x="19362" y="1833"/>
                    <a:pt x="16310" y="669"/>
                  </a:cubicBezTo>
                  <a:cubicBezTo>
                    <a:pt x="16180" y="600"/>
                    <a:pt x="16049" y="772"/>
                    <a:pt x="16049" y="97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A5F24B15-2BF4-48A3-A59B-54199A5827FE}"/>
                </a:ext>
              </a:extLst>
            </p:cNvPr>
            <p:cNvSpPr/>
            <p:nvPr/>
          </p:nvSpPr>
          <p:spPr>
            <a:xfrm>
              <a:off x="3760124" y="2420864"/>
              <a:ext cx="2194469" cy="346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62" extrusionOk="0">
                  <a:moveTo>
                    <a:pt x="21147" y="663"/>
                  </a:moveTo>
                  <a:lnTo>
                    <a:pt x="20634" y="73"/>
                  </a:lnTo>
                  <a:cubicBezTo>
                    <a:pt x="20565" y="-15"/>
                    <a:pt x="20394" y="-15"/>
                    <a:pt x="20292" y="29"/>
                  </a:cubicBezTo>
                  <a:lnTo>
                    <a:pt x="19504" y="488"/>
                  </a:lnTo>
                  <a:cubicBezTo>
                    <a:pt x="19367" y="576"/>
                    <a:pt x="19436" y="707"/>
                    <a:pt x="19607" y="729"/>
                  </a:cubicBezTo>
                  <a:lnTo>
                    <a:pt x="19847" y="751"/>
                  </a:lnTo>
                  <a:cubicBezTo>
                    <a:pt x="19436" y="1801"/>
                    <a:pt x="18580" y="2808"/>
                    <a:pt x="17313" y="3618"/>
                  </a:cubicBezTo>
                  <a:cubicBezTo>
                    <a:pt x="15944" y="4493"/>
                    <a:pt x="14267" y="5062"/>
                    <a:pt x="12487" y="5303"/>
                  </a:cubicBezTo>
                  <a:cubicBezTo>
                    <a:pt x="12213" y="5347"/>
                    <a:pt x="11905" y="5369"/>
                    <a:pt x="11631" y="5390"/>
                  </a:cubicBezTo>
                  <a:cubicBezTo>
                    <a:pt x="11357" y="5412"/>
                    <a:pt x="11049" y="5434"/>
                    <a:pt x="10775" y="5434"/>
                  </a:cubicBezTo>
                  <a:cubicBezTo>
                    <a:pt x="10536" y="5434"/>
                    <a:pt x="10330" y="5434"/>
                    <a:pt x="10091" y="5434"/>
                  </a:cubicBezTo>
                  <a:lnTo>
                    <a:pt x="10091" y="5872"/>
                  </a:lnTo>
                  <a:lnTo>
                    <a:pt x="10091" y="8038"/>
                  </a:lnTo>
                  <a:cubicBezTo>
                    <a:pt x="9817" y="8038"/>
                    <a:pt x="9509" y="8060"/>
                    <a:pt x="9235" y="8082"/>
                  </a:cubicBezTo>
                  <a:cubicBezTo>
                    <a:pt x="8961" y="8104"/>
                    <a:pt x="8653" y="8126"/>
                    <a:pt x="8379" y="8170"/>
                  </a:cubicBezTo>
                  <a:cubicBezTo>
                    <a:pt x="3381" y="8804"/>
                    <a:pt x="-350" y="11759"/>
                    <a:pt x="27" y="15195"/>
                  </a:cubicBezTo>
                  <a:cubicBezTo>
                    <a:pt x="403" y="18456"/>
                    <a:pt x="4545" y="21104"/>
                    <a:pt x="9646" y="21344"/>
                  </a:cubicBezTo>
                  <a:cubicBezTo>
                    <a:pt x="14883" y="21585"/>
                    <a:pt x="19367" y="19353"/>
                    <a:pt x="20531" y="16289"/>
                  </a:cubicBezTo>
                  <a:cubicBezTo>
                    <a:pt x="20600" y="16158"/>
                    <a:pt x="20428" y="16026"/>
                    <a:pt x="20189" y="16026"/>
                  </a:cubicBezTo>
                  <a:lnTo>
                    <a:pt x="20189" y="16026"/>
                  </a:lnTo>
                  <a:cubicBezTo>
                    <a:pt x="20018" y="16026"/>
                    <a:pt x="19881" y="16092"/>
                    <a:pt x="19847" y="16201"/>
                  </a:cubicBezTo>
                  <a:cubicBezTo>
                    <a:pt x="18751" y="19068"/>
                    <a:pt x="14541" y="21169"/>
                    <a:pt x="9611" y="20928"/>
                  </a:cubicBezTo>
                  <a:cubicBezTo>
                    <a:pt x="4887" y="20688"/>
                    <a:pt x="1019" y="18237"/>
                    <a:pt x="677" y="15217"/>
                  </a:cubicBezTo>
                  <a:cubicBezTo>
                    <a:pt x="300" y="12021"/>
                    <a:pt x="3724" y="9286"/>
                    <a:pt x="8345" y="8651"/>
                  </a:cubicBezTo>
                  <a:cubicBezTo>
                    <a:pt x="8619" y="8607"/>
                    <a:pt x="8927" y="8586"/>
                    <a:pt x="9201" y="8564"/>
                  </a:cubicBezTo>
                  <a:cubicBezTo>
                    <a:pt x="9474" y="8542"/>
                    <a:pt x="9782" y="8520"/>
                    <a:pt x="10056" y="8520"/>
                  </a:cubicBezTo>
                  <a:cubicBezTo>
                    <a:pt x="10159" y="8520"/>
                    <a:pt x="10296" y="8520"/>
                    <a:pt x="10399" y="8520"/>
                  </a:cubicBezTo>
                  <a:cubicBezTo>
                    <a:pt x="10501" y="8520"/>
                    <a:pt x="10638" y="8520"/>
                    <a:pt x="10741" y="8520"/>
                  </a:cubicBezTo>
                  <a:lnTo>
                    <a:pt x="10741" y="8082"/>
                  </a:lnTo>
                  <a:lnTo>
                    <a:pt x="10741" y="5916"/>
                  </a:lnTo>
                  <a:cubicBezTo>
                    <a:pt x="11015" y="5916"/>
                    <a:pt x="11323" y="5894"/>
                    <a:pt x="11597" y="5872"/>
                  </a:cubicBezTo>
                  <a:cubicBezTo>
                    <a:pt x="11871" y="5850"/>
                    <a:pt x="12179" y="5828"/>
                    <a:pt x="12453" y="5784"/>
                  </a:cubicBezTo>
                  <a:cubicBezTo>
                    <a:pt x="14404" y="5544"/>
                    <a:pt x="16252" y="4931"/>
                    <a:pt x="17758" y="3968"/>
                  </a:cubicBezTo>
                  <a:cubicBezTo>
                    <a:pt x="19162" y="3071"/>
                    <a:pt x="20052" y="1998"/>
                    <a:pt x="20497" y="860"/>
                  </a:cubicBezTo>
                  <a:lnTo>
                    <a:pt x="20873" y="904"/>
                  </a:lnTo>
                  <a:cubicBezTo>
                    <a:pt x="21113" y="904"/>
                    <a:pt x="21250" y="773"/>
                    <a:pt x="21147" y="66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EF595E-F364-4CAC-B8F1-29033B574185}"/>
                </a:ext>
              </a:extLst>
            </p:cNvPr>
            <p:cNvSpPr txBox="1"/>
            <p:nvPr/>
          </p:nvSpPr>
          <p:spPr>
            <a:xfrm>
              <a:off x="4667981" y="1353762"/>
              <a:ext cx="387981" cy="3880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01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2512DBC-7588-4735-863A-D24D7A671027}"/>
                </a:ext>
              </a:extLst>
            </p:cNvPr>
            <p:cNvSpPr txBox="1"/>
            <p:nvPr/>
          </p:nvSpPr>
          <p:spPr>
            <a:xfrm>
              <a:off x="7160354" y="1338191"/>
              <a:ext cx="387981" cy="3880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02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72B214-9019-4B9F-AF51-9CD95F59FD33}"/>
                </a:ext>
              </a:extLst>
            </p:cNvPr>
            <p:cNvSpPr txBox="1"/>
            <p:nvPr/>
          </p:nvSpPr>
          <p:spPr>
            <a:xfrm>
              <a:off x="4659349" y="3887182"/>
              <a:ext cx="387981" cy="3880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04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8A2491C-BC0E-4AAE-BE57-B5D5CABCD8D3}"/>
                </a:ext>
              </a:extLst>
            </p:cNvPr>
            <p:cNvSpPr txBox="1"/>
            <p:nvPr/>
          </p:nvSpPr>
          <p:spPr>
            <a:xfrm>
              <a:off x="7155734" y="3887182"/>
              <a:ext cx="387981" cy="3880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03</a:t>
              </a:r>
            </a:p>
          </p:txBody>
        </p:sp>
      </p:grpSp>
      <p:grpSp>
        <p:nvGrpSpPr>
          <p:cNvPr id="71" name="Graphic 25" descr="Lightbulb">
            <a:extLst>
              <a:ext uri="{FF2B5EF4-FFF2-40B4-BE49-F238E27FC236}">
                <a16:creationId xmlns:a16="http://schemas.microsoft.com/office/drawing/2014/main" id="{4D32B7C0-F10C-4B0A-AD58-980A65BAA2A2}"/>
              </a:ext>
            </a:extLst>
          </p:cNvPr>
          <p:cNvGrpSpPr/>
          <p:nvPr/>
        </p:nvGrpSpPr>
        <p:grpSpPr>
          <a:xfrm>
            <a:off x="2898377" y="1939922"/>
            <a:ext cx="989538" cy="989538"/>
            <a:chOff x="2898377" y="1939922"/>
            <a:chExt cx="989538" cy="989538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56D5F97-0713-47A8-880B-7ABDCBEC50E1}"/>
                </a:ext>
              </a:extLst>
            </p:cNvPr>
            <p:cNvSpPr/>
            <p:nvPr/>
          </p:nvSpPr>
          <p:spPr>
            <a:xfrm>
              <a:off x="3259146" y="2599614"/>
              <a:ext cx="267999" cy="61846"/>
            </a:xfrm>
            <a:custGeom>
              <a:avLst/>
              <a:gdLst>
                <a:gd name="connsiteX0" fmla="*/ 30923 w 267999"/>
                <a:gd name="connsiteY0" fmla="*/ 0 h 61846"/>
                <a:gd name="connsiteX1" fmla="*/ 237077 w 267999"/>
                <a:gd name="connsiteY1" fmla="*/ 0 h 61846"/>
                <a:gd name="connsiteX2" fmla="*/ 268000 w 267999"/>
                <a:gd name="connsiteY2" fmla="*/ 30923 h 61846"/>
                <a:gd name="connsiteX3" fmla="*/ 237077 w 267999"/>
                <a:gd name="connsiteY3" fmla="*/ 61846 h 61846"/>
                <a:gd name="connsiteX4" fmla="*/ 30923 w 267999"/>
                <a:gd name="connsiteY4" fmla="*/ 61846 h 61846"/>
                <a:gd name="connsiteX5" fmla="*/ 0 w 267999"/>
                <a:gd name="connsiteY5" fmla="*/ 30923 h 61846"/>
                <a:gd name="connsiteX6" fmla="*/ 30923 w 267999"/>
                <a:gd name="connsiteY6" fmla="*/ 0 h 6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7999" h="61846">
                  <a:moveTo>
                    <a:pt x="30923" y="0"/>
                  </a:moveTo>
                  <a:lnTo>
                    <a:pt x="237077" y="0"/>
                  </a:lnTo>
                  <a:cubicBezTo>
                    <a:pt x="254600" y="0"/>
                    <a:pt x="268000" y="13400"/>
                    <a:pt x="268000" y="30923"/>
                  </a:cubicBezTo>
                  <a:cubicBezTo>
                    <a:pt x="268000" y="48446"/>
                    <a:pt x="254600" y="61846"/>
                    <a:pt x="237077" y="61846"/>
                  </a:cubicBezTo>
                  <a:lnTo>
                    <a:pt x="30923" y="61846"/>
                  </a:lnTo>
                  <a:cubicBezTo>
                    <a:pt x="13400" y="61846"/>
                    <a:pt x="0" y="48446"/>
                    <a:pt x="0" y="30923"/>
                  </a:cubicBezTo>
                  <a:cubicBezTo>
                    <a:pt x="0" y="13400"/>
                    <a:pt x="13400" y="0"/>
                    <a:pt x="3092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2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E7DB68F-DEDF-449E-847D-D711D3385591}"/>
                </a:ext>
              </a:extLst>
            </p:cNvPr>
            <p:cNvSpPr/>
            <p:nvPr/>
          </p:nvSpPr>
          <p:spPr>
            <a:xfrm>
              <a:off x="3259146" y="2702690"/>
              <a:ext cx="267999" cy="61846"/>
            </a:xfrm>
            <a:custGeom>
              <a:avLst/>
              <a:gdLst>
                <a:gd name="connsiteX0" fmla="*/ 30923 w 267999"/>
                <a:gd name="connsiteY0" fmla="*/ 0 h 61846"/>
                <a:gd name="connsiteX1" fmla="*/ 237077 w 267999"/>
                <a:gd name="connsiteY1" fmla="*/ 0 h 61846"/>
                <a:gd name="connsiteX2" fmla="*/ 268000 w 267999"/>
                <a:gd name="connsiteY2" fmla="*/ 30923 h 61846"/>
                <a:gd name="connsiteX3" fmla="*/ 237077 w 267999"/>
                <a:gd name="connsiteY3" fmla="*/ 61846 h 61846"/>
                <a:gd name="connsiteX4" fmla="*/ 30923 w 267999"/>
                <a:gd name="connsiteY4" fmla="*/ 61846 h 61846"/>
                <a:gd name="connsiteX5" fmla="*/ 0 w 267999"/>
                <a:gd name="connsiteY5" fmla="*/ 30923 h 61846"/>
                <a:gd name="connsiteX6" fmla="*/ 30923 w 267999"/>
                <a:gd name="connsiteY6" fmla="*/ 0 h 6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7999" h="61846">
                  <a:moveTo>
                    <a:pt x="30923" y="0"/>
                  </a:moveTo>
                  <a:lnTo>
                    <a:pt x="237077" y="0"/>
                  </a:lnTo>
                  <a:cubicBezTo>
                    <a:pt x="254600" y="0"/>
                    <a:pt x="268000" y="13400"/>
                    <a:pt x="268000" y="30923"/>
                  </a:cubicBezTo>
                  <a:cubicBezTo>
                    <a:pt x="268000" y="48446"/>
                    <a:pt x="254600" y="61846"/>
                    <a:pt x="237077" y="61846"/>
                  </a:cubicBezTo>
                  <a:lnTo>
                    <a:pt x="30923" y="61846"/>
                  </a:lnTo>
                  <a:cubicBezTo>
                    <a:pt x="13400" y="61846"/>
                    <a:pt x="0" y="48446"/>
                    <a:pt x="0" y="30923"/>
                  </a:cubicBezTo>
                  <a:cubicBezTo>
                    <a:pt x="0" y="13400"/>
                    <a:pt x="13400" y="0"/>
                    <a:pt x="3092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2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D40ABBB0-D481-426A-839D-E45298BE5A5B}"/>
                </a:ext>
              </a:extLst>
            </p:cNvPr>
            <p:cNvSpPr/>
            <p:nvPr/>
          </p:nvSpPr>
          <p:spPr>
            <a:xfrm>
              <a:off x="3326146" y="2805767"/>
              <a:ext cx="133999" cy="61846"/>
            </a:xfrm>
            <a:custGeom>
              <a:avLst/>
              <a:gdLst>
                <a:gd name="connsiteX0" fmla="*/ 0 w 133999"/>
                <a:gd name="connsiteY0" fmla="*/ 0 h 61846"/>
                <a:gd name="connsiteX1" fmla="*/ 67000 w 133999"/>
                <a:gd name="connsiteY1" fmla="*/ 61846 h 61846"/>
                <a:gd name="connsiteX2" fmla="*/ 134000 w 133999"/>
                <a:gd name="connsiteY2" fmla="*/ 0 h 61846"/>
                <a:gd name="connsiteX3" fmla="*/ 0 w 133999"/>
                <a:gd name="connsiteY3" fmla="*/ 0 h 6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999" h="61846">
                  <a:moveTo>
                    <a:pt x="0" y="0"/>
                  </a:moveTo>
                  <a:cubicBezTo>
                    <a:pt x="3092" y="35046"/>
                    <a:pt x="31954" y="61846"/>
                    <a:pt x="67000" y="61846"/>
                  </a:cubicBezTo>
                  <a:cubicBezTo>
                    <a:pt x="102046" y="61846"/>
                    <a:pt x="130908" y="35046"/>
                    <a:pt x="1340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2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41B1328-F55E-4EF2-8D12-9E2AB6FA15C2}"/>
                </a:ext>
              </a:extLst>
            </p:cNvPr>
            <p:cNvSpPr/>
            <p:nvPr/>
          </p:nvSpPr>
          <p:spPr>
            <a:xfrm>
              <a:off x="3125146" y="2001768"/>
              <a:ext cx="535999" cy="556615"/>
            </a:xfrm>
            <a:custGeom>
              <a:avLst/>
              <a:gdLst>
                <a:gd name="connsiteX0" fmla="*/ 268000 w 535999"/>
                <a:gd name="connsiteY0" fmla="*/ 0 h 556615"/>
                <a:gd name="connsiteX1" fmla="*/ 268000 w 535999"/>
                <a:gd name="connsiteY1" fmla="*/ 0 h 556615"/>
                <a:gd name="connsiteX2" fmla="*/ 268000 w 535999"/>
                <a:gd name="connsiteY2" fmla="*/ 0 h 556615"/>
                <a:gd name="connsiteX3" fmla="*/ 0 w 535999"/>
                <a:gd name="connsiteY3" fmla="*/ 264908 h 556615"/>
                <a:gd name="connsiteX4" fmla="*/ 0 w 535999"/>
                <a:gd name="connsiteY4" fmla="*/ 274184 h 556615"/>
                <a:gd name="connsiteX5" fmla="*/ 18554 w 535999"/>
                <a:gd name="connsiteY5" fmla="*/ 366954 h 556615"/>
                <a:gd name="connsiteX6" fmla="*/ 64938 w 535999"/>
                <a:gd name="connsiteY6" fmla="*/ 443231 h 556615"/>
                <a:gd name="connsiteX7" fmla="*/ 127815 w 535999"/>
                <a:gd name="connsiteY7" fmla="*/ 545277 h 556615"/>
                <a:gd name="connsiteX8" fmla="*/ 146369 w 535999"/>
                <a:gd name="connsiteY8" fmla="*/ 556615 h 556615"/>
                <a:gd name="connsiteX9" fmla="*/ 389631 w 535999"/>
                <a:gd name="connsiteY9" fmla="*/ 556615 h 556615"/>
                <a:gd name="connsiteX10" fmla="*/ 408184 w 535999"/>
                <a:gd name="connsiteY10" fmla="*/ 545277 h 556615"/>
                <a:gd name="connsiteX11" fmla="*/ 471061 w 535999"/>
                <a:gd name="connsiteY11" fmla="*/ 443231 h 556615"/>
                <a:gd name="connsiteX12" fmla="*/ 517446 w 535999"/>
                <a:gd name="connsiteY12" fmla="*/ 366954 h 556615"/>
                <a:gd name="connsiteX13" fmla="*/ 536000 w 535999"/>
                <a:gd name="connsiteY13" fmla="*/ 274184 h 556615"/>
                <a:gd name="connsiteX14" fmla="*/ 536000 w 535999"/>
                <a:gd name="connsiteY14" fmla="*/ 264908 h 556615"/>
                <a:gd name="connsiteX15" fmla="*/ 268000 w 535999"/>
                <a:gd name="connsiteY15" fmla="*/ 0 h 556615"/>
                <a:gd name="connsiteX16" fmla="*/ 474154 w 535999"/>
                <a:gd name="connsiteY16" fmla="*/ 273154 h 556615"/>
                <a:gd name="connsiteX17" fmla="*/ 459723 w 535999"/>
                <a:gd name="connsiteY17" fmla="*/ 345308 h 556615"/>
                <a:gd name="connsiteX18" fmla="*/ 424677 w 535999"/>
                <a:gd name="connsiteY18" fmla="*/ 402000 h 556615"/>
                <a:gd name="connsiteX19" fmla="*/ 364892 w 535999"/>
                <a:gd name="connsiteY19" fmla="*/ 494769 h 556615"/>
                <a:gd name="connsiteX20" fmla="*/ 268000 w 535999"/>
                <a:gd name="connsiteY20" fmla="*/ 494769 h 556615"/>
                <a:gd name="connsiteX21" fmla="*/ 172138 w 535999"/>
                <a:gd name="connsiteY21" fmla="*/ 494769 h 556615"/>
                <a:gd name="connsiteX22" fmla="*/ 112354 w 535999"/>
                <a:gd name="connsiteY22" fmla="*/ 402000 h 556615"/>
                <a:gd name="connsiteX23" fmla="*/ 77308 w 535999"/>
                <a:gd name="connsiteY23" fmla="*/ 345308 h 556615"/>
                <a:gd name="connsiteX24" fmla="*/ 62877 w 535999"/>
                <a:gd name="connsiteY24" fmla="*/ 273154 h 556615"/>
                <a:gd name="connsiteX25" fmla="*/ 62877 w 535999"/>
                <a:gd name="connsiteY25" fmla="*/ 264908 h 556615"/>
                <a:gd name="connsiteX26" fmla="*/ 269031 w 535999"/>
                <a:gd name="connsiteY26" fmla="*/ 60815 h 556615"/>
                <a:gd name="connsiteX27" fmla="*/ 269031 w 535999"/>
                <a:gd name="connsiteY27" fmla="*/ 60815 h 556615"/>
                <a:gd name="connsiteX28" fmla="*/ 269031 w 535999"/>
                <a:gd name="connsiteY28" fmla="*/ 60815 h 556615"/>
                <a:gd name="connsiteX29" fmla="*/ 269031 w 535999"/>
                <a:gd name="connsiteY29" fmla="*/ 60815 h 556615"/>
                <a:gd name="connsiteX30" fmla="*/ 269031 w 535999"/>
                <a:gd name="connsiteY30" fmla="*/ 60815 h 556615"/>
                <a:gd name="connsiteX31" fmla="*/ 269031 w 535999"/>
                <a:gd name="connsiteY31" fmla="*/ 60815 h 556615"/>
                <a:gd name="connsiteX32" fmla="*/ 269031 w 535999"/>
                <a:gd name="connsiteY32" fmla="*/ 60815 h 556615"/>
                <a:gd name="connsiteX33" fmla="*/ 475184 w 535999"/>
                <a:gd name="connsiteY33" fmla="*/ 264908 h 556615"/>
                <a:gd name="connsiteX34" fmla="*/ 475184 w 535999"/>
                <a:gd name="connsiteY34" fmla="*/ 273154 h 556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35999" h="556615">
                  <a:moveTo>
                    <a:pt x="268000" y="0"/>
                  </a:moveTo>
                  <a:cubicBezTo>
                    <a:pt x="268000" y="0"/>
                    <a:pt x="268000" y="0"/>
                    <a:pt x="268000" y="0"/>
                  </a:cubicBezTo>
                  <a:cubicBezTo>
                    <a:pt x="268000" y="0"/>
                    <a:pt x="268000" y="0"/>
                    <a:pt x="268000" y="0"/>
                  </a:cubicBezTo>
                  <a:cubicBezTo>
                    <a:pt x="121631" y="1031"/>
                    <a:pt x="3092" y="118538"/>
                    <a:pt x="0" y="264908"/>
                  </a:cubicBezTo>
                  <a:lnTo>
                    <a:pt x="0" y="274184"/>
                  </a:lnTo>
                  <a:cubicBezTo>
                    <a:pt x="1031" y="306138"/>
                    <a:pt x="7215" y="337061"/>
                    <a:pt x="18554" y="366954"/>
                  </a:cubicBezTo>
                  <a:cubicBezTo>
                    <a:pt x="29892" y="394784"/>
                    <a:pt x="45354" y="420554"/>
                    <a:pt x="64938" y="443231"/>
                  </a:cubicBezTo>
                  <a:cubicBezTo>
                    <a:pt x="89677" y="470031"/>
                    <a:pt x="116477" y="522600"/>
                    <a:pt x="127815" y="545277"/>
                  </a:cubicBezTo>
                  <a:cubicBezTo>
                    <a:pt x="130908" y="552492"/>
                    <a:pt x="138123" y="556615"/>
                    <a:pt x="146369" y="556615"/>
                  </a:cubicBezTo>
                  <a:lnTo>
                    <a:pt x="389631" y="556615"/>
                  </a:lnTo>
                  <a:cubicBezTo>
                    <a:pt x="397877" y="556615"/>
                    <a:pt x="405092" y="552492"/>
                    <a:pt x="408184" y="545277"/>
                  </a:cubicBezTo>
                  <a:cubicBezTo>
                    <a:pt x="419523" y="522600"/>
                    <a:pt x="446323" y="470031"/>
                    <a:pt x="471061" y="443231"/>
                  </a:cubicBezTo>
                  <a:cubicBezTo>
                    <a:pt x="490646" y="420554"/>
                    <a:pt x="507138" y="394784"/>
                    <a:pt x="517446" y="366954"/>
                  </a:cubicBezTo>
                  <a:cubicBezTo>
                    <a:pt x="528784" y="337061"/>
                    <a:pt x="534969" y="306138"/>
                    <a:pt x="536000" y="274184"/>
                  </a:cubicBezTo>
                  <a:lnTo>
                    <a:pt x="536000" y="264908"/>
                  </a:lnTo>
                  <a:cubicBezTo>
                    <a:pt x="532907" y="118538"/>
                    <a:pt x="414369" y="1031"/>
                    <a:pt x="268000" y="0"/>
                  </a:cubicBezTo>
                  <a:close/>
                  <a:moveTo>
                    <a:pt x="474154" y="273154"/>
                  </a:moveTo>
                  <a:cubicBezTo>
                    <a:pt x="473123" y="297892"/>
                    <a:pt x="467969" y="322631"/>
                    <a:pt x="459723" y="345308"/>
                  </a:cubicBezTo>
                  <a:cubicBezTo>
                    <a:pt x="451477" y="365923"/>
                    <a:pt x="440138" y="385508"/>
                    <a:pt x="424677" y="402000"/>
                  </a:cubicBezTo>
                  <a:cubicBezTo>
                    <a:pt x="400969" y="430861"/>
                    <a:pt x="380354" y="461784"/>
                    <a:pt x="364892" y="494769"/>
                  </a:cubicBezTo>
                  <a:lnTo>
                    <a:pt x="268000" y="494769"/>
                  </a:lnTo>
                  <a:lnTo>
                    <a:pt x="172138" y="494769"/>
                  </a:lnTo>
                  <a:cubicBezTo>
                    <a:pt x="155646" y="461784"/>
                    <a:pt x="135031" y="430861"/>
                    <a:pt x="112354" y="402000"/>
                  </a:cubicBezTo>
                  <a:cubicBezTo>
                    <a:pt x="97923" y="385508"/>
                    <a:pt x="85554" y="365923"/>
                    <a:pt x="77308" y="345308"/>
                  </a:cubicBezTo>
                  <a:cubicBezTo>
                    <a:pt x="68031" y="322631"/>
                    <a:pt x="63908" y="297892"/>
                    <a:pt x="62877" y="273154"/>
                  </a:cubicBezTo>
                  <a:lnTo>
                    <a:pt x="62877" y="264908"/>
                  </a:lnTo>
                  <a:cubicBezTo>
                    <a:pt x="64938" y="152554"/>
                    <a:pt x="156677" y="61846"/>
                    <a:pt x="269031" y="60815"/>
                  </a:cubicBezTo>
                  <a:lnTo>
                    <a:pt x="269031" y="60815"/>
                  </a:lnTo>
                  <a:lnTo>
                    <a:pt x="269031" y="60815"/>
                  </a:lnTo>
                  <a:cubicBezTo>
                    <a:pt x="269031" y="60815"/>
                    <a:pt x="269031" y="60815"/>
                    <a:pt x="269031" y="60815"/>
                  </a:cubicBezTo>
                  <a:cubicBezTo>
                    <a:pt x="269031" y="60815"/>
                    <a:pt x="269031" y="60815"/>
                    <a:pt x="269031" y="60815"/>
                  </a:cubicBezTo>
                  <a:lnTo>
                    <a:pt x="269031" y="60815"/>
                  </a:lnTo>
                  <a:lnTo>
                    <a:pt x="269031" y="60815"/>
                  </a:lnTo>
                  <a:cubicBezTo>
                    <a:pt x="381384" y="61846"/>
                    <a:pt x="473123" y="151523"/>
                    <a:pt x="475184" y="264908"/>
                  </a:cubicBezTo>
                  <a:lnTo>
                    <a:pt x="475184" y="27315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2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6" name="Graphic 22" descr="Puzzle">
            <a:extLst>
              <a:ext uri="{FF2B5EF4-FFF2-40B4-BE49-F238E27FC236}">
                <a16:creationId xmlns:a16="http://schemas.microsoft.com/office/drawing/2014/main" id="{0D80C4B6-C20B-4C8F-BD8A-91CFA505AC69}"/>
              </a:ext>
            </a:extLst>
          </p:cNvPr>
          <p:cNvSpPr/>
          <p:nvPr/>
        </p:nvSpPr>
        <p:spPr>
          <a:xfrm>
            <a:off x="5341047" y="2001768"/>
            <a:ext cx="824615" cy="824615"/>
          </a:xfrm>
          <a:custGeom>
            <a:avLst/>
            <a:gdLst>
              <a:gd name="connsiteX0" fmla="*/ 532907 w 824615"/>
              <a:gd name="connsiteY0" fmla="*/ 625677 h 824615"/>
              <a:gd name="connsiteX1" fmla="*/ 488584 w 824615"/>
              <a:gd name="connsiteY1" fmla="*/ 489615 h 824615"/>
              <a:gd name="connsiteX2" fmla="*/ 495800 w 824615"/>
              <a:gd name="connsiteY2" fmla="*/ 482400 h 824615"/>
              <a:gd name="connsiteX3" fmla="*/ 633923 w 824615"/>
              <a:gd name="connsiteY3" fmla="*/ 524661 h 824615"/>
              <a:gd name="connsiteX4" fmla="*/ 707107 w 824615"/>
              <a:gd name="connsiteY4" fmla="*/ 583415 h 824615"/>
              <a:gd name="connsiteX5" fmla="*/ 824615 w 824615"/>
              <a:gd name="connsiteY5" fmla="*/ 465907 h 824615"/>
              <a:gd name="connsiteX6" fmla="*/ 649384 w 824615"/>
              <a:gd name="connsiteY6" fmla="*/ 290677 h 824615"/>
              <a:gd name="connsiteX7" fmla="*/ 708138 w 824615"/>
              <a:gd name="connsiteY7" fmla="*/ 217492 h 824615"/>
              <a:gd name="connsiteX8" fmla="*/ 750400 w 824615"/>
              <a:gd name="connsiteY8" fmla="*/ 79369 h 824615"/>
              <a:gd name="connsiteX9" fmla="*/ 743184 w 824615"/>
              <a:gd name="connsiteY9" fmla="*/ 72154 h 824615"/>
              <a:gd name="connsiteX10" fmla="*/ 607123 w 824615"/>
              <a:gd name="connsiteY10" fmla="*/ 116477 h 824615"/>
              <a:gd name="connsiteX11" fmla="*/ 533938 w 824615"/>
              <a:gd name="connsiteY11" fmla="*/ 175231 h 824615"/>
              <a:gd name="connsiteX12" fmla="*/ 358708 w 824615"/>
              <a:gd name="connsiteY12" fmla="*/ 0 h 824615"/>
              <a:gd name="connsiteX13" fmla="*/ 240169 w 824615"/>
              <a:gd name="connsiteY13" fmla="*/ 117508 h 824615"/>
              <a:gd name="connsiteX14" fmla="*/ 298923 w 824615"/>
              <a:gd name="connsiteY14" fmla="*/ 190692 h 824615"/>
              <a:gd name="connsiteX15" fmla="*/ 343246 w 824615"/>
              <a:gd name="connsiteY15" fmla="*/ 326754 h 824615"/>
              <a:gd name="connsiteX16" fmla="*/ 336031 w 824615"/>
              <a:gd name="connsiteY16" fmla="*/ 333969 h 824615"/>
              <a:gd name="connsiteX17" fmla="*/ 197908 w 824615"/>
              <a:gd name="connsiteY17" fmla="*/ 291708 h 824615"/>
              <a:gd name="connsiteX18" fmla="*/ 124723 w 824615"/>
              <a:gd name="connsiteY18" fmla="*/ 232954 h 824615"/>
              <a:gd name="connsiteX19" fmla="*/ 0 w 824615"/>
              <a:gd name="connsiteY19" fmla="*/ 358708 h 824615"/>
              <a:gd name="connsiteX20" fmla="*/ 175231 w 824615"/>
              <a:gd name="connsiteY20" fmla="*/ 533938 h 824615"/>
              <a:gd name="connsiteX21" fmla="*/ 116477 w 824615"/>
              <a:gd name="connsiteY21" fmla="*/ 607123 h 824615"/>
              <a:gd name="connsiteX22" fmla="*/ 74215 w 824615"/>
              <a:gd name="connsiteY22" fmla="*/ 745246 h 824615"/>
              <a:gd name="connsiteX23" fmla="*/ 81431 w 824615"/>
              <a:gd name="connsiteY23" fmla="*/ 752461 h 824615"/>
              <a:gd name="connsiteX24" fmla="*/ 217492 w 824615"/>
              <a:gd name="connsiteY24" fmla="*/ 708138 h 824615"/>
              <a:gd name="connsiteX25" fmla="*/ 290677 w 824615"/>
              <a:gd name="connsiteY25" fmla="*/ 649384 h 824615"/>
              <a:gd name="connsiteX26" fmla="*/ 465907 w 824615"/>
              <a:gd name="connsiteY26" fmla="*/ 824615 h 824615"/>
              <a:gd name="connsiteX27" fmla="*/ 591661 w 824615"/>
              <a:gd name="connsiteY27" fmla="*/ 698861 h 824615"/>
              <a:gd name="connsiteX28" fmla="*/ 532907 w 824615"/>
              <a:gd name="connsiteY28" fmla="*/ 625677 h 824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24615" h="824615">
                <a:moveTo>
                  <a:pt x="532907" y="625677"/>
                </a:moveTo>
                <a:cubicBezTo>
                  <a:pt x="464877" y="627738"/>
                  <a:pt x="440138" y="540123"/>
                  <a:pt x="488584" y="489615"/>
                </a:cubicBezTo>
                <a:lnTo>
                  <a:pt x="495800" y="482400"/>
                </a:lnTo>
                <a:cubicBezTo>
                  <a:pt x="546307" y="433954"/>
                  <a:pt x="635984" y="456631"/>
                  <a:pt x="633923" y="524661"/>
                </a:cubicBezTo>
                <a:cubicBezTo>
                  <a:pt x="632892" y="563831"/>
                  <a:pt x="679277" y="611246"/>
                  <a:pt x="707107" y="583415"/>
                </a:cubicBezTo>
                <a:lnTo>
                  <a:pt x="824615" y="465907"/>
                </a:lnTo>
                <a:lnTo>
                  <a:pt x="649384" y="290677"/>
                </a:lnTo>
                <a:cubicBezTo>
                  <a:pt x="621554" y="262846"/>
                  <a:pt x="668969" y="216461"/>
                  <a:pt x="708138" y="217492"/>
                </a:cubicBezTo>
                <a:cubicBezTo>
                  <a:pt x="776169" y="219554"/>
                  <a:pt x="798846" y="129877"/>
                  <a:pt x="750400" y="79369"/>
                </a:cubicBezTo>
                <a:lnTo>
                  <a:pt x="743184" y="72154"/>
                </a:lnTo>
                <a:cubicBezTo>
                  <a:pt x="692677" y="23708"/>
                  <a:pt x="605061" y="48446"/>
                  <a:pt x="607123" y="116477"/>
                </a:cubicBezTo>
                <a:cubicBezTo>
                  <a:pt x="608154" y="155646"/>
                  <a:pt x="561769" y="203061"/>
                  <a:pt x="533938" y="175231"/>
                </a:cubicBezTo>
                <a:lnTo>
                  <a:pt x="358708" y="0"/>
                </a:lnTo>
                <a:lnTo>
                  <a:pt x="240169" y="117508"/>
                </a:lnTo>
                <a:cubicBezTo>
                  <a:pt x="212338" y="145338"/>
                  <a:pt x="259754" y="191723"/>
                  <a:pt x="298923" y="190692"/>
                </a:cubicBezTo>
                <a:cubicBezTo>
                  <a:pt x="366954" y="188631"/>
                  <a:pt x="391692" y="276246"/>
                  <a:pt x="343246" y="326754"/>
                </a:cubicBezTo>
                <a:lnTo>
                  <a:pt x="336031" y="333969"/>
                </a:lnTo>
                <a:cubicBezTo>
                  <a:pt x="285523" y="382415"/>
                  <a:pt x="195846" y="359738"/>
                  <a:pt x="197908" y="291708"/>
                </a:cubicBezTo>
                <a:cubicBezTo>
                  <a:pt x="198938" y="252538"/>
                  <a:pt x="152554" y="205123"/>
                  <a:pt x="124723" y="232954"/>
                </a:cubicBezTo>
                <a:lnTo>
                  <a:pt x="0" y="358708"/>
                </a:lnTo>
                <a:lnTo>
                  <a:pt x="175231" y="533938"/>
                </a:lnTo>
                <a:cubicBezTo>
                  <a:pt x="203061" y="561769"/>
                  <a:pt x="155646" y="608154"/>
                  <a:pt x="116477" y="607123"/>
                </a:cubicBezTo>
                <a:cubicBezTo>
                  <a:pt x="48446" y="605061"/>
                  <a:pt x="25769" y="694738"/>
                  <a:pt x="74215" y="745246"/>
                </a:cubicBezTo>
                <a:lnTo>
                  <a:pt x="81431" y="752461"/>
                </a:lnTo>
                <a:cubicBezTo>
                  <a:pt x="131938" y="800907"/>
                  <a:pt x="219554" y="776169"/>
                  <a:pt x="217492" y="708138"/>
                </a:cubicBezTo>
                <a:cubicBezTo>
                  <a:pt x="216461" y="668969"/>
                  <a:pt x="262846" y="621554"/>
                  <a:pt x="290677" y="649384"/>
                </a:cubicBezTo>
                <a:lnTo>
                  <a:pt x="465907" y="824615"/>
                </a:lnTo>
                <a:lnTo>
                  <a:pt x="591661" y="698861"/>
                </a:lnTo>
                <a:cubicBezTo>
                  <a:pt x="619492" y="671030"/>
                  <a:pt x="573107" y="624646"/>
                  <a:pt x="532907" y="62567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02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7" name="Graphic 24" descr="Trophy">
            <a:extLst>
              <a:ext uri="{FF2B5EF4-FFF2-40B4-BE49-F238E27FC236}">
                <a16:creationId xmlns:a16="http://schemas.microsoft.com/office/drawing/2014/main" id="{CB3D3DDF-9323-478E-8A36-1AE0D32355D4}"/>
              </a:ext>
            </a:extLst>
          </p:cNvPr>
          <p:cNvSpPr/>
          <p:nvPr/>
        </p:nvSpPr>
        <p:spPr>
          <a:xfrm>
            <a:off x="3016461" y="4440353"/>
            <a:ext cx="721538" cy="813276"/>
          </a:xfrm>
          <a:custGeom>
            <a:avLst/>
            <a:gdLst>
              <a:gd name="connsiteX0" fmla="*/ 617431 w 721538"/>
              <a:gd name="connsiteY0" fmla="*/ 391692 h 813276"/>
              <a:gd name="connsiteX1" fmla="*/ 473123 w 721538"/>
              <a:gd name="connsiteY1" fmla="*/ 460754 h 813276"/>
              <a:gd name="connsiteX2" fmla="*/ 534969 w 721538"/>
              <a:gd name="connsiteY2" fmla="*/ 397877 h 813276"/>
              <a:gd name="connsiteX3" fmla="*/ 558677 w 721538"/>
              <a:gd name="connsiteY3" fmla="*/ 366954 h 813276"/>
              <a:gd name="connsiteX4" fmla="*/ 586507 w 721538"/>
              <a:gd name="connsiteY4" fmla="*/ 269031 h 813276"/>
              <a:gd name="connsiteX5" fmla="*/ 586507 w 721538"/>
              <a:gd name="connsiteY5" fmla="*/ 135031 h 813276"/>
              <a:gd name="connsiteX6" fmla="*/ 658661 w 721538"/>
              <a:gd name="connsiteY6" fmla="*/ 135031 h 813276"/>
              <a:gd name="connsiteX7" fmla="*/ 658661 w 721538"/>
              <a:gd name="connsiteY7" fmla="*/ 291708 h 813276"/>
              <a:gd name="connsiteX8" fmla="*/ 617431 w 721538"/>
              <a:gd name="connsiteY8" fmla="*/ 391692 h 813276"/>
              <a:gd name="connsiteX9" fmla="*/ 105138 w 721538"/>
              <a:gd name="connsiteY9" fmla="*/ 391692 h 813276"/>
              <a:gd name="connsiteX10" fmla="*/ 61846 w 721538"/>
              <a:gd name="connsiteY10" fmla="*/ 291708 h 813276"/>
              <a:gd name="connsiteX11" fmla="*/ 61846 w 721538"/>
              <a:gd name="connsiteY11" fmla="*/ 134000 h 813276"/>
              <a:gd name="connsiteX12" fmla="*/ 134000 w 721538"/>
              <a:gd name="connsiteY12" fmla="*/ 134000 h 813276"/>
              <a:gd name="connsiteX13" fmla="*/ 134000 w 721538"/>
              <a:gd name="connsiteY13" fmla="*/ 268000 h 813276"/>
              <a:gd name="connsiteX14" fmla="*/ 161831 w 721538"/>
              <a:gd name="connsiteY14" fmla="*/ 365923 h 813276"/>
              <a:gd name="connsiteX15" fmla="*/ 185538 w 721538"/>
              <a:gd name="connsiteY15" fmla="*/ 396846 h 813276"/>
              <a:gd name="connsiteX16" fmla="*/ 247385 w 721538"/>
              <a:gd name="connsiteY16" fmla="*/ 459723 h 813276"/>
              <a:gd name="connsiteX17" fmla="*/ 105138 w 721538"/>
              <a:gd name="connsiteY17" fmla="*/ 391692 h 813276"/>
              <a:gd name="connsiteX18" fmla="*/ 721538 w 721538"/>
              <a:gd name="connsiteY18" fmla="*/ 288615 h 813276"/>
              <a:gd name="connsiteX19" fmla="*/ 721538 w 721538"/>
              <a:gd name="connsiteY19" fmla="*/ 72154 h 813276"/>
              <a:gd name="connsiteX20" fmla="*/ 587538 w 721538"/>
              <a:gd name="connsiteY20" fmla="*/ 72154 h 813276"/>
              <a:gd name="connsiteX21" fmla="*/ 587538 w 721538"/>
              <a:gd name="connsiteY21" fmla="*/ 0 h 813276"/>
              <a:gd name="connsiteX22" fmla="*/ 360769 w 721538"/>
              <a:gd name="connsiteY22" fmla="*/ 0 h 813276"/>
              <a:gd name="connsiteX23" fmla="*/ 134000 w 721538"/>
              <a:gd name="connsiteY23" fmla="*/ 0 h 813276"/>
              <a:gd name="connsiteX24" fmla="*/ 134000 w 721538"/>
              <a:gd name="connsiteY24" fmla="*/ 72154 h 813276"/>
              <a:gd name="connsiteX25" fmla="*/ 0 w 721538"/>
              <a:gd name="connsiteY25" fmla="*/ 72154 h 813276"/>
              <a:gd name="connsiteX26" fmla="*/ 0 w 721538"/>
              <a:gd name="connsiteY26" fmla="*/ 287585 h 813276"/>
              <a:gd name="connsiteX27" fmla="*/ 58754 w 721538"/>
              <a:gd name="connsiteY27" fmla="*/ 431892 h 813276"/>
              <a:gd name="connsiteX28" fmla="*/ 305108 w 721538"/>
              <a:gd name="connsiteY28" fmla="*/ 524661 h 813276"/>
              <a:gd name="connsiteX29" fmla="*/ 319538 w 721538"/>
              <a:gd name="connsiteY29" fmla="*/ 576200 h 813276"/>
              <a:gd name="connsiteX30" fmla="*/ 319538 w 721538"/>
              <a:gd name="connsiteY30" fmla="*/ 710200 h 813276"/>
              <a:gd name="connsiteX31" fmla="*/ 268000 w 721538"/>
              <a:gd name="connsiteY31" fmla="*/ 710200 h 813276"/>
              <a:gd name="connsiteX32" fmla="*/ 226769 w 721538"/>
              <a:gd name="connsiteY32" fmla="*/ 751430 h 813276"/>
              <a:gd name="connsiteX33" fmla="*/ 175231 w 721538"/>
              <a:gd name="connsiteY33" fmla="*/ 751430 h 813276"/>
              <a:gd name="connsiteX34" fmla="*/ 134000 w 721538"/>
              <a:gd name="connsiteY34" fmla="*/ 792661 h 813276"/>
              <a:gd name="connsiteX35" fmla="*/ 134000 w 721538"/>
              <a:gd name="connsiteY35" fmla="*/ 813277 h 813276"/>
              <a:gd name="connsiteX36" fmla="*/ 587538 w 721538"/>
              <a:gd name="connsiteY36" fmla="*/ 813277 h 813276"/>
              <a:gd name="connsiteX37" fmla="*/ 587538 w 721538"/>
              <a:gd name="connsiteY37" fmla="*/ 792661 h 813276"/>
              <a:gd name="connsiteX38" fmla="*/ 546307 w 721538"/>
              <a:gd name="connsiteY38" fmla="*/ 751430 h 813276"/>
              <a:gd name="connsiteX39" fmla="*/ 494769 w 721538"/>
              <a:gd name="connsiteY39" fmla="*/ 751430 h 813276"/>
              <a:gd name="connsiteX40" fmla="*/ 453538 w 721538"/>
              <a:gd name="connsiteY40" fmla="*/ 710200 h 813276"/>
              <a:gd name="connsiteX41" fmla="*/ 402000 w 721538"/>
              <a:gd name="connsiteY41" fmla="*/ 710200 h 813276"/>
              <a:gd name="connsiteX42" fmla="*/ 402000 w 721538"/>
              <a:gd name="connsiteY42" fmla="*/ 577231 h 813276"/>
              <a:gd name="connsiteX43" fmla="*/ 416431 w 721538"/>
              <a:gd name="connsiteY43" fmla="*/ 525692 h 813276"/>
              <a:gd name="connsiteX44" fmla="*/ 662784 w 721538"/>
              <a:gd name="connsiteY44" fmla="*/ 432923 h 813276"/>
              <a:gd name="connsiteX45" fmla="*/ 721538 w 721538"/>
              <a:gd name="connsiteY45" fmla="*/ 288615 h 81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21538" h="813276">
                <a:moveTo>
                  <a:pt x="617431" y="391692"/>
                </a:moveTo>
                <a:cubicBezTo>
                  <a:pt x="581354" y="428800"/>
                  <a:pt x="547338" y="452508"/>
                  <a:pt x="473123" y="460754"/>
                </a:cubicBezTo>
                <a:cubicBezTo>
                  <a:pt x="492707" y="441169"/>
                  <a:pt x="515384" y="421584"/>
                  <a:pt x="534969" y="397877"/>
                </a:cubicBezTo>
                <a:cubicBezTo>
                  <a:pt x="543215" y="388600"/>
                  <a:pt x="558677" y="367984"/>
                  <a:pt x="558677" y="366954"/>
                </a:cubicBezTo>
                <a:cubicBezTo>
                  <a:pt x="576200" y="338092"/>
                  <a:pt x="586507" y="305108"/>
                  <a:pt x="586507" y="269031"/>
                </a:cubicBezTo>
                <a:lnTo>
                  <a:pt x="586507" y="135031"/>
                </a:lnTo>
                <a:lnTo>
                  <a:pt x="658661" y="135031"/>
                </a:lnTo>
                <a:lnTo>
                  <a:pt x="658661" y="291708"/>
                </a:lnTo>
                <a:cubicBezTo>
                  <a:pt x="659692" y="293769"/>
                  <a:pt x="661754" y="345308"/>
                  <a:pt x="617431" y="391692"/>
                </a:cubicBezTo>
                <a:close/>
                <a:moveTo>
                  <a:pt x="105138" y="391692"/>
                </a:moveTo>
                <a:cubicBezTo>
                  <a:pt x="59785" y="345308"/>
                  <a:pt x="61846" y="293769"/>
                  <a:pt x="61846" y="291708"/>
                </a:cubicBezTo>
                <a:lnTo>
                  <a:pt x="61846" y="134000"/>
                </a:lnTo>
                <a:lnTo>
                  <a:pt x="134000" y="134000"/>
                </a:lnTo>
                <a:lnTo>
                  <a:pt x="134000" y="268000"/>
                </a:lnTo>
                <a:cubicBezTo>
                  <a:pt x="134000" y="304077"/>
                  <a:pt x="144308" y="337061"/>
                  <a:pt x="161831" y="365923"/>
                </a:cubicBezTo>
                <a:cubicBezTo>
                  <a:pt x="161831" y="366954"/>
                  <a:pt x="177292" y="388600"/>
                  <a:pt x="185538" y="396846"/>
                </a:cubicBezTo>
                <a:cubicBezTo>
                  <a:pt x="206154" y="420554"/>
                  <a:pt x="227800" y="440138"/>
                  <a:pt x="247385" y="459723"/>
                </a:cubicBezTo>
                <a:cubicBezTo>
                  <a:pt x="175231" y="451477"/>
                  <a:pt x="140185" y="427769"/>
                  <a:pt x="105138" y="391692"/>
                </a:cubicBezTo>
                <a:close/>
                <a:moveTo>
                  <a:pt x="721538" y="288615"/>
                </a:moveTo>
                <a:lnTo>
                  <a:pt x="721538" y="72154"/>
                </a:lnTo>
                <a:lnTo>
                  <a:pt x="587538" y="72154"/>
                </a:lnTo>
                <a:lnTo>
                  <a:pt x="587538" y="0"/>
                </a:lnTo>
                <a:lnTo>
                  <a:pt x="360769" y="0"/>
                </a:lnTo>
                <a:lnTo>
                  <a:pt x="134000" y="0"/>
                </a:lnTo>
                <a:lnTo>
                  <a:pt x="134000" y="72154"/>
                </a:lnTo>
                <a:lnTo>
                  <a:pt x="0" y="72154"/>
                </a:lnTo>
                <a:lnTo>
                  <a:pt x="0" y="287585"/>
                </a:lnTo>
                <a:cubicBezTo>
                  <a:pt x="0" y="297892"/>
                  <a:pt x="0" y="369015"/>
                  <a:pt x="58754" y="431892"/>
                </a:cubicBezTo>
                <a:cubicBezTo>
                  <a:pt x="115446" y="491677"/>
                  <a:pt x="184508" y="522600"/>
                  <a:pt x="305108" y="524661"/>
                </a:cubicBezTo>
                <a:cubicBezTo>
                  <a:pt x="314384" y="540123"/>
                  <a:pt x="319538" y="557646"/>
                  <a:pt x="319538" y="576200"/>
                </a:cubicBezTo>
                <a:lnTo>
                  <a:pt x="319538" y="710200"/>
                </a:lnTo>
                <a:lnTo>
                  <a:pt x="268000" y="710200"/>
                </a:lnTo>
                <a:cubicBezTo>
                  <a:pt x="245323" y="710200"/>
                  <a:pt x="226769" y="728754"/>
                  <a:pt x="226769" y="751430"/>
                </a:cubicBezTo>
                <a:lnTo>
                  <a:pt x="175231" y="751430"/>
                </a:lnTo>
                <a:cubicBezTo>
                  <a:pt x="152554" y="751430"/>
                  <a:pt x="134000" y="769984"/>
                  <a:pt x="134000" y="792661"/>
                </a:cubicBezTo>
                <a:lnTo>
                  <a:pt x="134000" y="813277"/>
                </a:lnTo>
                <a:lnTo>
                  <a:pt x="587538" y="813277"/>
                </a:lnTo>
                <a:lnTo>
                  <a:pt x="587538" y="792661"/>
                </a:lnTo>
                <a:cubicBezTo>
                  <a:pt x="587538" y="769984"/>
                  <a:pt x="568984" y="751430"/>
                  <a:pt x="546307" y="751430"/>
                </a:cubicBezTo>
                <a:lnTo>
                  <a:pt x="494769" y="751430"/>
                </a:lnTo>
                <a:cubicBezTo>
                  <a:pt x="494769" y="728754"/>
                  <a:pt x="476215" y="710200"/>
                  <a:pt x="453538" y="710200"/>
                </a:cubicBezTo>
                <a:lnTo>
                  <a:pt x="402000" y="710200"/>
                </a:lnTo>
                <a:lnTo>
                  <a:pt x="402000" y="577231"/>
                </a:lnTo>
                <a:cubicBezTo>
                  <a:pt x="402000" y="558677"/>
                  <a:pt x="407154" y="541154"/>
                  <a:pt x="416431" y="525692"/>
                </a:cubicBezTo>
                <a:cubicBezTo>
                  <a:pt x="537031" y="523631"/>
                  <a:pt x="606092" y="491677"/>
                  <a:pt x="662784" y="432923"/>
                </a:cubicBezTo>
                <a:cubicBezTo>
                  <a:pt x="721538" y="371077"/>
                  <a:pt x="721538" y="298923"/>
                  <a:pt x="721538" y="28861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02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8" name="Graphic 23" descr="Chat">
            <a:extLst>
              <a:ext uri="{FF2B5EF4-FFF2-40B4-BE49-F238E27FC236}">
                <a16:creationId xmlns:a16="http://schemas.microsoft.com/office/drawing/2014/main" id="{957308AB-1EE4-4440-8F8D-94BC723171CB}"/>
              </a:ext>
            </a:extLst>
          </p:cNvPr>
          <p:cNvGrpSpPr/>
          <p:nvPr/>
        </p:nvGrpSpPr>
        <p:grpSpPr>
          <a:xfrm>
            <a:off x="5274837" y="4352738"/>
            <a:ext cx="989538" cy="989538"/>
            <a:chOff x="5274837" y="4352738"/>
            <a:chExt cx="989538" cy="989538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9382C778-E2B9-4F33-AE37-0B03293B13CD}"/>
                </a:ext>
              </a:extLst>
            </p:cNvPr>
            <p:cNvSpPr/>
            <p:nvPr/>
          </p:nvSpPr>
          <p:spPr>
            <a:xfrm>
              <a:off x="5357298" y="4558891"/>
              <a:ext cx="515384" cy="463845"/>
            </a:xfrm>
            <a:custGeom>
              <a:avLst/>
              <a:gdLst>
                <a:gd name="connsiteX0" fmla="*/ 350461 w 515384"/>
                <a:gd name="connsiteY0" fmla="*/ 72154 h 463845"/>
                <a:gd name="connsiteX1" fmla="*/ 515384 w 515384"/>
                <a:gd name="connsiteY1" fmla="*/ 72154 h 463845"/>
                <a:gd name="connsiteX2" fmla="*/ 515384 w 515384"/>
                <a:gd name="connsiteY2" fmla="*/ 41231 h 463845"/>
                <a:gd name="connsiteX3" fmla="*/ 474154 w 515384"/>
                <a:gd name="connsiteY3" fmla="*/ 0 h 463845"/>
                <a:gd name="connsiteX4" fmla="*/ 41231 w 515384"/>
                <a:gd name="connsiteY4" fmla="*/ 0 h 463845"/>
                <a:gd name="connsiteX5" fmla="*/ 0 w 515384"/>
                <a:gd name="connsiteY5" fmla="*/ 41231 h 463845"/>
                <a:gd name="connsiteX6" fmla="*/ 0 w 515384"/>
                <a:gd name="connsiteY6" fmla="*/ 319538 h 463845"/>
                <a:gd name="connsiteX7" fmla="*/ 41231 w 515384"/>
                <a:gd name="connsiteY7" fmla="*/ 360769 h 463845"/>
                <a:gd name="connsiteX8" fmla="*/ 103077 w 515384"/>
                <a:gd name="connsiteY8" fmla="*/ 360769 h 463845"/>
                <a:gd name="connsiteX9" fmla="*/ 103077 w 515384"/>
                <a:gd name="connsiteY9" fmla="*/ 463846 h 463845"/>
                <a:gd name="connsiteX10" fmla="*/ 206154 w 515384"/>
                <a:gd name="connsiteY10" fmla="*/ 360769 h 463845"/>
                <a:gd name="connsiteX11" fmla="*/ 268000 w 515384"/>
                <a:gd name="connsiteY11" fmla="*/ 360769 h 463845"/>
                <a:gd name="connsiteX12" fmla="*/ 268000 w 515384"/>
                <a:gd name="connsiteY12" fmla="*/ 154615 h 463845"/>
                <a:gd name="connsiteX13" fmla="*/ 350461 w 515384"/>
                <a:gd name="connsiteY13" fmla="*/ 72154 h 463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5384" h="463845">
                  <a:moveTo>
                    <a:pt x="350461" y="72154"/>
                  </a:moveTo>
                  <a:lnTo>
                    <a:pt x="515384" y="72154"/>
                  </a:lnTo>
                  <a:lnTo>
                    <a:pt x="515384" y="41231"/>
                  </a:lnTo>
                  <a:cubicBezTo>
                    <a:pt x="515384" y="18554"/>
                    <a:pt x="496831" y="0"/>
                    <a:pt x="474154" y="0"/>
                  </a:cubicBezTo>
                  <a:lnTo>
                    <a:pt x="41231" y="0"/>
                  </a:lnTo>
                  <a:cubicBezTo>
                    <a:pt x="18554" y="0"/>
                    <a:pt x="0" y="18554"/>
                    <a:pt x="0" y="41231"/>
                  </a:cubicBezTo>
                  <a:lnTo>
                    <a:pt x="0" y="319538"/>
                  </a:lnTo>
                  <a:cubicBezTo>
                    <a:pt x="0" y="342215"/>
                    <a:pt x="18554" y="360769"/>
                    <a:pt x="41231" y="360769"/>
                  </a:cubicBezTo>
                  <a:lnTo>
                    <a:pt x="103077" y="360769"/>
                  </a:lnTo>
                  <a:lnTo>
                    <a:pt x="103077" y="463846"/>
                  </a:lnTo>
                  <a:lnTo>
                    <a:pt x="206154" y="360769"/>
                  </a:lnTo>
                  <a:lnTo>
                    <a:pt x="268000" y="360769"/>
                  </a:lnTo>
                  <a:lnTo>
                    <a:pt x="268000" y="154615"/>
                  </a:lnTo>
                  <a:cubicBezTo>
                    <a:pt x="268000" y="109261"/>
                    <a:pt x="305108" y="72154"/>
                    <a:pt x="350461" y="72154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02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FB4FDA6-1EFD-4FFC-AB20-C836D1A2152F}"/>
                </a:ext>
              </a:extLst>
            </p:cNvPr>
            <p:cNvSpPr/>
            <p:nvPr/>
          </p:nvSpPr>
          <p:spPr>
            <a:xfrm>
              <a:off x="5666529" y="4672276"/>
              <a:ext cx="515384" cy="463845"/>
            </a:xfrm>
            <a:custGeom>
              <a:avLst/>
              <a:gdLst>
                <a:gd name="connsiteX0" fmla="*/ 474154 w 515384"/>
                <a:gd name="connsiteY0" fmla="*/ 0 h 463845"/>
                <a:gd name="connsiteX1" fmla="*/ 41231 w 515384"/>
                <a:gd name="connsiteY1" fmla="*/ 0 h 463845"/>
                <a:gd name="connsiteX2" fmla="*/ 0 w 515384"/>
                <a:gd name="connsiteY2" fmla="*/ 41231 h 463845"/>
                <a:gd name="connsiteX3" fmla="*/ 0 w 515384"/>
                <a:gd name="connsiteY3" fmla="*/ 319538 h 463845"/>
                <a:gd name="connsiteX4" fmla="*/ 41231 w 515384"/>
                <a:gd name="connsiteY4" fmla="*/ 360769 h 463845"/>
                <a:gd name="connsiteX5" fmla="*/ 309231 w 515384"/>
                <a:gd name="connsiteY5" fmla="*/ 360769 h 463845"/>
                <a:gd name="connsiteX6" fmla="*/ 412308 w 515384"/>
                <a:gd name="connsiteY6" fmla="*/ 463846 h 463845"/>
                <a:gd name="connsiteX7" fmla="*/ 412308 w 515384"/>
                <a:gd name="connsiteY7" fmla="*/ 360769 h 463845"/>
                <a:gd name="connsiteX8" fmla="*/ 474154 w 515384"/>
                <a:gd name="connsiteY8" fmla="*/ 360769 h 463845"/>
                <a:gd name="connsiteX9" fmla="*/ 515384 w 515384"/>
                <a:gd name="connsiteY9" fmla="*/ 319538 h 463845"/>
                <a:gd name="connsiteX10" fmla="*/ 515384 w 515384"/>
                <a:gd name="connsiteY10" fmla="*/ 41231 h 463845"/>
                <a:gd name="connsiteX11" fmla="*/ 474154 w 515384"/>
                <a:gd name="connsiteY11" fmla="*/ 0 h 463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5384" h="463845">
                  <a:moveTo>
                    <a:pt x="474154" y="0"/>
                  </a:moveTo>
                  <a:lnTo>
                    <a:pt x="41231" y="0"/>
                  </a:lnTo>
                  <a:cubicBezTo>
                    <a:pt x="18554" y="0"/>
                    <a:pt x="0" y="18554"/>
                    <a:pt x="0" y="41231"/>
                  </a:cubicBezTo>
                  <a:lnTo>
                    <a:pt x="0" y="319538"/>
                  </a:lnTo>
                  <a:cubicBezTo>
                    <a:pt x="0" y="342215"/>
                    <a:pt x="18554" y="360769"/>
                    <a:pt x="41231" y="360769"/>
                  </a:cubicBezTo>
                  <a:lnTo>
                    <a:pt x="309231" y="360769"/>
                  </a:lnTo>
                  <a:lnTo>
                    <a:pt x="412308" y="463846"/>
                  </a:lnTo>
                  <a:lnTo>
                    <a:pt x="412308" y="360769"/>
                  </a:lnTo>
                  <a:lnTo>
                    <a:pt x="474154" y="360769"/>
                  </a:lnTo>
                  <a:cubicBezTo>
                    <a:pt x="496831" y="360769"/>
                    <a:pt x="515384" y="342215"/>
                    <a:pt x="515384" y="319538"/>
                  </a:cubicBezTo>
                  <a:lnTo>
                    <a:pt x="515384" y="41231"/>
                  </a:lnTo>
                  <a:cubicBezTo>
                    <a:pt x="515384" y="18554"/>
                    <a:pt x="496831" y="0"/>
                    <a:pt x="474154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02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A35C349-AB98-4853-AF75-30E94C3C8B69}"/>
              </a:ext>
            </a:extLst>
          </p:cNvPr>
          <p:cNvGrpSpPr/>
          <p:nvPr/>
        </p:nvGrpSpPr>
        <p:grpSpPr>
          <a:xfrm>
            <a:off x="7069874" y="4032057"/>
            <a:ext cx="1770450" cy="1413892"/>
            <a:chOff x="8921977" y="4001571"/>
            <a:chExt cx="2926080" cy="1885188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94E830E-DAF5-4309-8D6E-F8BC1A3937E8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03. 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D299C84-2497-4667-A89B-21D31B74214D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78FE891-ADF2-44D4-ACAD-957580035A8F}"/>
              </a:ext>
            </a:extLst>
          </p:cNvPr>
          <p:cNvGrpSpPr/>
          <p:nvPr/>
        </p:nvGrpSpPr>
        <p:grpSpPr>
          <a:xfrm>
            <a:off x="303676" y="4032057"/>
            <a:ext cx="1770450" cy="1413892"/>
            <a:chOff x="332936" y="4580523"/>
            <a:chExt cx="2926080" cy="1885188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14757BD0-DBEB-4845-9FF0-933475EB982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04. 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34D6BD1-D1F9-42AA-8C09-38B520595C48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8528460-806D-4CEC-BBA2-D3FA861CE21A}"/>
              </a:ext>
            </a:extLst>
          </p:cNvPr>
          <p:cNvGrpSpPr/>
          <p:nvPr/>
        </p:nvGrpSpPr>
        <p:grpSpPr>
          <a:xfrm>
            <a:off x="7069874" y="1731776"/>
            <a:ext cx="1770450" cy="1413892"/>
            <a:chOff x="8921977" y="4001571"/>
            <a:chExt cx="2926080" cy="1885188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CF13468-8E35-4BD8-B7AB-ECAC90F34D49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02. 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EBEC542-7513-4DF8-A75A-59B40FB7D5B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5E05379-C111-4538-B89D-B36B528F58A1}"/>
              </a:ext>
            </a:extLst>
          </p:cNvPr>
          <p:cNvGrpSpPr/>
          <p:nvPr/>
        </p:nvGrpSpPr>
        <p:grpSpPr>
          <a:xfrm>
            <a:off x="303676" y="1731776"/>
            <a:ext cx="1770450" cy="1413892"/>
            <a:chOff x="332936" y="4580523"/>
            <a:chExt cx="2926080" cy="1885188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ACE00C0-CF07-423F-B86D-BD5D6A95B6F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01. 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BA636A1-8539-4ABE-9035-BD1E5B0C4E1D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Cycle Matrix – Slide Template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4CB1B3C-C190-4A26-A499-B36BA30D0893}"/>
              </a:ext>
            </a:extLst>
          </p:cNvPr>
          <p:cNvGrpSpPr/>
          <p:nvPr/>
        </p:nvGrpSpPr>
        <p:grpSpPr>
          <a:xfrm>
            <a:off x="2348875" y="1340287"/>
            <a:ext cx="4446251" cy="4453002"/>
            <a:chOff x="3760124" y="1215057"/>
            <a:chExt cx="4671751" cy="467884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FF3E93E-ABDF-47DC-BA17-584B968278EF}"/>
                </a:ext>
              </a:extLst>
            </p:cNvPr>
            <p:cNvSpPr/>
            <p:nvPr/>
          </p:nvSpPr>
          <p:spPr>
            <a:xfrm>
              <a:off x="3760127" y="1215057"/>
              <a:ext cx="3468083" cy="219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49" extrusionOk="0">
                  <a:moveTo>
                    <a:pt x="21534" y="20729"/>
                  </a:moveTo>
                  <a:lnTo>
                    <a:pt x="21070" y="19928"/>
                  </a:lnTo>
                  <a:cubicBezTo>
                    <a:pt x="20982" y="19788"/>
                    <a:pt x="20850" y="19858"/>
                    <a:pt x="20828" y="20032"/>
                  </a:cubicBezTo>
                  <a:lnTo>
                    <a:pt x="20806" y="20241"/>
                  </a:lnTo>
                  <a:cubicBezTo>
                    <a:pt x="18489" y="19335"/>
                    <a:pt x="16680" y="16409"/>
                    <a:pt x="16194" y="12716"/>
                  </a:cubicBezTo>
                  <a:cubicBezTo>
                    <a:pt x="16150" y="12437"/>
                    <a:pt x="16128" y="12124"/>
                    <a:pt x="16106" y="11845"/>
                  </a:cubicBezTo>
                  <a:cubicBezTo>
                    <a:pt x="16084" y="11566"/>
                    <a:pt x="16062" y="11253"/>
                    <a:pt x="16062" y="10974"/>
                  </a:cubicBezTo>
                  <a:cubicBezTo>
                    <a:pt x="16062" y="10870"/>
                    <a:pt x="16062" y="10730"/>
                    <a:pt x="16062" y="10626"/>
                  </a:cubicBezTo>
                  <a:cubicBezTo>
                    <a:pt x="16062" y="10521"/>
                    <a:pt x="16062" y="10382"/>
                    <a:pt x="16062" y="10277"/>
                  </a:cubicBezTo>
                  <a:lnTo>
                    <a:pt x="15621" y="10277"/>
                  </a:lnTo>
                  <a:lnTo>
                    <a:pt x="13437" y="10277"/>
                  </a:lnTo>
                  <a:cubicBezTo>
                    <a:pt x="13437" y="9999"/>
                    <a:pt x="13415" y="9685"/>
                    <a:pt x="13392" y="9406"/>
                  </a:cubicBezTo>
                  <a:cubicBezTo>
                    <a:pt x="13370" y="9128"/>
                    <a:pt x="13348" y="8814"/>
                    <a:pt x="13304" y="8535"/>
                  </a:cubicBezTo>
                  <a:cubicBezTo>
                    <a:pt x="13238" y="8083"/>
                    <a:pt x="13172" y="7630"/>
                    <a:pt x="13084" y="7177"/>
                  </a:cubicBezTo>
                  <a:cubicBezTo>
                    <a:pt x="13084" y="7142"/>
                    <a:pt x="13061" y="7107"/>
                    <a:pt x="13061" y="7072"/>
                  </a:cubicBezTo>
                  <a:cubicBezTo>
                    <a:pt x="13039" y="6968"/>
                    <a:pt x="13017" y="6863"/>
                    <a:pt x="12995" y="6759"/>
                  </a:cubicBezTo>
                  <a:cubicBezTo>
                    <a:pt x="12973" y="6689"/>
                    <a:pt x="12951" y="6619"/>
                    <a:pt x="12951" y="6550"/>
                  </a:cubicBezTo>
                  <a:cubicBezTo>
                    <a:pt x="12929" y="6480"/>
                    <a:pt x="12907" y="6410"/>
                    <a:pt x="12907" y="6341"/>
                  </a:cubicBezTo>
                  <a:cubicBezTo>
                    <a:pt x="12885" y="6236"/>
                    <a:pt x="12841" y="6132"/>
                    <a:pt x="12819" y="6027"/>
                  </a:cubicBezTo>
                  <a:cubicBezTo>
                    <a:pt x="12819" y="5992"/>
                    <a:pt x="12797" y="5957"/>
                    <a:pt x="12797" y="5957"/>
                  </a:cubicBezTo>
                  <a:cubicBezTo>
                    <a:pt x="12488" y="4912"/>
                    <a:pt x="12047" y="3972"/>
                    <a:pt x="11517" y="3101"/>
                  </a:cubicBezTo>
                  <a:cubicBezTo>
                    <a:pt x="10988" y="2265"/>
                    <a:pt x="10370" y="1568"/>
                    <a:pt x="9708" y="1080"/>
                  </a:cubicBezTo>
                  <a:cubicBezTo>
                    <a:pt x="9686" y="1080"/>
                    <a:pt x="9664" y="1045"/>
                    <a:pt x="9642" y="1045"/>
                  </a:cubicBezTo>
                  <a:cubicBezTo>
                    <a:pt x="9575" y="1010"/>
                    <a:pt x="9509" y="941"/>
                    <a:pt x="9443" y="906"/>
                  </a:cubicBezTo>
                  <a:cubicBezTo>
                    <a:pt x="9399" y="871"/>
                    <a:pt x="9355" y="836"/>
                    <a:pt x="9311" y="801"/>
                  </a:cubicBezTo>
                  <a:cubicBezTo>
                    <a:pt x="9267" y="766"/>
                    <a:pt x="9222" y="732"/>
                    <a:pt x="9178" y="732"/>
                  </a:cubicBezTo>
                  <a:cubicBezTo>
                    <a:pt x="9112" y="697"/>
                    <a:pt x="9046" y="662"/>
                    <a:pt x="8980" y="627"/>
                  </a:cubicBezTo>
                  <a:cubicBezTo>
                    <a:pt x="8958" y="627"/>
                    <a:pt x="8936" y="592"/>
                    <a:pt x="8914" y="592"/>
                  </a:cubicBezTo>
                  <a:cubicBezTo>
                    <a:pt x="8230" y="209"/>
                    <a:pt x="7502" y="0"/>
                    <a:pt x="6729" y="0"/>
                  </a:cubicBezTo>
                  <a:cubicBezTo>
                    <a:pt x="5957" y="0"/>
                    <a:pt x="5229" y="209"/>
                    <a:pt x="4545" y="592"/>
                  </a:cubicBezTo>
                  <a:cubicBezTo>
                    <a:pt x="4523" y="592"/>
                    <a:pt x="4501" y="627"/>
                    <a:pt x="4501" y="627"/>
                  </a:cubicBezTo>
                  <a:cubicBezTo>
                    <a:pt x="4435" y="662"/>
                    <a:pt x="4369" y="697"/>
                    <a:pt x="4302" y="732"/>
                  </a:cubicBezTo>
                  <a:cubicBezTo>
                    <a:pt x="4258" y="766"/>
                    <a:pt x="4214" y="766"/>
                    <a:pt x="4170" y="801"/>
                  </a:cubicBezTo>
                  <a:cubicBezTo>
                    <a:pt x="4126" y="836"/>
                    <a:pt x="4082" y="871"/>
                    <a:pt x="4038" y="906"/>
                  </a:cubicBezTo>
                  <a:cubicBezTo>
                    <a:pt x="3971" y="941"/>
                    <a:pt x="3905" y="1010"/>
                    <a:pt x="3839" y="1045"/>
                  </a:cubicBezTo>
                  <a:cubicBezTo>
                    <a:pt x="3817" y="1045"/>
                    <a:pt x="3795" y="1080"/>
                    <a:pt x="3773" y="1080"/>
                  </a:cubicBezTo>
                  <a:cubicBezTo>
                    <a:pt x="3133" y="1568"/>
                    <a:pt x="2515" y="2265"/>
                    <a:pt x="1964" y="3101"/>
                  </a:cubicBezTo>
                  <a:lnTo>
                    <a:pt x="1964" y="3101"/>
                  </a:lnTo>
                  <a:cubicBezTo>
                    <a:pt x="750" y="5017"/>
                    <a:pt x="0" y="7665"/>
                    <a:pt x="0" y="10591"/>
                  </a:cubicBezTo>
                  <a:cubicBezTo>
                    <a:pt x="0" y="13517"/>
                    <a:pt x="750" y="16165"/>
                    <a:pt x="1964" y="18081"/>
                  </a:cubicBezTo>
                  <a:lnTo>
                    <a:pt x="1964" y="18081"/>
                  </a:lnTo>
                  <a:cubicBezTo>
                    <a:pt x="2493" y="18917"/>
                    <a:pt x="3111" y="19614"/>
                    <a:pt x="3773" y="20102"/>
                  </a:cubicBezTo>
                  <a:cubicBezTo>
                    <a:pt x="3795" y="20102"/>
                    <a:pt x="3817" y="20137"/>
                    <a:pt x="3839" y="20137"/>
                  </a:cubicBezTo>
                  <a:cubicBezTo>
                    <a:pt x="3905" y="20172"/>
                    <a:pt x="3971" y="20241"/>
                    <a:pt x="4038" y="20276"/>
                  </a:cubicBezTo>
                  <a:cubicBezTo>
                    <a:pt x="4082" y="20311"/>
                    <a:pt x="4126" y="20346"/>
                    <a:pt x="4170" y="20346"/>
                  </a:cubicBezTo>
                  <a:cubicBezTo>
                    <a:pt x="4214" y="20381"/>
                    <a:pt x="4258" y="20415"/>
                    <a:pt x="4302" y="20415"/>
                  </a:cubicBezTo>
                  <a:cubicBezTo>
                    <a:pt x="4369" y="20450"/>
                    <a:pt x="4435" y="20485"/>
                    <a:pt x="4501" y="20520"/>
                  </a:cubicBezTo>
                  <a:cubicBezTo>
                    <a:pt x="4523" y="20520"/>
                    <a:pt x="4545" y="20555"/>
                    <a:pt x="4567" y="20555"/>
                  </a:cubicBezTo>
                  <a:cubicBezTo>
                    <a:pt x="4766" y="20659"/>
                    <a:pt x="4964" y="20764"/>
                    <a:pt x="5163" y="20834"/>
                  </a:cubicBezTo>
                  <a:cubicBezTo>
                    <a:pt x="5295" y="20868"/>
                    <a:pt x="5428" y="20729"/>
                    <a:pt x="5428" y="20485"/>
                  </a:cubicBezTo>
                  <a:lnTo>
                    <a:pt x="5428" y="20485"/>
                  </a:lnTo>
                  <a:cubicBezTo>
                    <a:pt x="5428" y="20311"/>
                    <a:pt x="5361" y="20172"/>
                    <a:pt x="5251" y="20137"/>
                  </a:cubicBezTo>
                  <a:cubicBezTo>
                    <a:pt x="5075" y="20067"/>
                    <a:pt x="4898" y="19997"/>
                    <a:pt x="4722" y="19893"/>
                  </a:cubicBezTo>
                  <a:cubicBezTo>
                    <a:pt x="4699" y="19893"/>
                    <a:pt x="4677" y="19858"/>
                    <a:pt x="4655" y="19858"/>
                  </a:cubicBezTo>
                  <a:cubicBezTo>
                    <a:pt x="4589" y="19823"/>
                    <a:pt x="4545" y="19788"/>
                    <a:pt x="4479" y="19754"/>
                  </a:cubicBezTo>
                  <a:cubicBezTo>
                    <a:pt x="4435" y="19719"/>
                    <a:pt x="4391" y="19719"/>
                    <a:pt x="4346" y="19684"/>
                  </a:cubicBezTo>
                  <a:cubicBezTo>
                    <a:pt x="4302" y="19649"/>
                    <a:pt x="4280" y="19649"/>
                    <a:pt x="4236" y="19614"/>
                  </a:cubicBezTo>
                  <a:cubicBezTo>
                    <a:pt x="4170" y="19579"/>
                    <a:pt x="4104" y="19510"/>
                    <a:pt x="4038" y="19475"/>
                  </a:cubicBezTo>
                  <a:cubicBezTo>
                    <a:pt x="4016" y="19475"/>
                    <a:pt x="4016" y="19440"/>
                    <a:pt x="3993" y="19440"/>
                  </a:cubicBezTo>
                  <a:cubicBezTo>
                    <a:pt x="1897" y="17837"/>
                    <a:pt x="463" y="14458"/>
                    <a:pt x="463" y="10521"/>
                  </a:cubicBezTo>
                  <a:cubicBezTo>
                    <a:pt x="463" y="6585"/>
                    <a:pt x="1897" y="3240"/>
                    <a:pt x="3993" y="1603"/>
                  </a:cubicBezTo>
                  <a:cubicBezTo>
                    <a:pt x="4016" y="1603"/>
                    <a:pt x="4016" y="1568"/>
                    <a:pt x="4038" y="1568"/>
                  </a:cubicBezTo>
                  <a:cubicBezTo>
                    <a:pt x="4104" y="1533"/>
                    <a:pt x="4170" y="1463"/>
                    <a:pt x="4236" y="1428"/>
                  </a:cubicBezTo>
                  <a:cubicBezTo>
                    <a:pt x="4280" y="1394"/>
                    <a:pt x="4302" y="1394"/>
                    <a:pt x="4346" y="1359"/>
                  </a:cubicBezTo>
                  <a:cubicBezTo>
                    <a:pt x="4391" y="1324"/>
                    <a:pt x="4435" y="1289"/>
                    <a:pt x="4479" y="1289"/>
                  </a:cubicBezTo>
                  <a:cubicBezTo>
                    <a:pt x="4545" y="1254"/>
                    <a:pt x="4589" y="1219"/>
                    <a:pt x="4655" y="1185"/>
                  </a:cubicBezTo>
                  <a:cubicBezTo>
                    <a:pt x="4677" y="1185"/>
                    <a:pt x="4700" y="1150"/>
                    <a:pt x="4722" y="1150"/>
                  </a:cubicBezTo>
                  <a:cubicBezTo>
                    <a:pt x="6045" y="453"/>
                    <a:pt x="7479" y="453"/>
                    <a:pt x="8781" y="1150"/>
                  </a:cubicBezTo>
                  <a:cubicBezTo>
                    <a:pt x="8803" y="1150"/>
                    <a:pt x="8825" y="1185"/>
                    <a:pt x="8847" y="1185"/>
                  </a:cubicBezTo>
                  <a:cubicBezTo>
                    <a:pt x="8914" y="1219"/>
                    <a:pt x="8958" y="1254"/>
                    <a:pt x="9024" y="1289"/>
                  </a:cubicBezTo>
                  <a:cubicBezTo>
                    <a:pt x="9068" y="1324"/>
                    <a:pt x="9112" y="1359"/>
                    <a:pt x="9156" y="1359"/>
                  </a:cubicBezTo>
                  <a:cubicBezTo>
                    <a:pt x="9200" y="1394"/>
                    <a:pt x="9222" y="1394"/>
                    <a:pt x="9267" y="1428"/>
                  </a:cubicBezTo>
                  <a:cubicBezTo>
                    <a:pt x="9333" y="1463"/>
                    <a:pt x="9399" y="1533"/>
                    <a:pt x="9465" y="1568"/>
                  </a:cubicBezTo>
                  <a:cubicBezTo>
                    <a:pt x="9487" y="1568"/>
                    <a:pt x="9487" y="1603"/>
                    <a:pt x="9509" y="1603"/>
                  </a:cubicBezTo>
                  <a:cubicBezTo>
                    <a:pt x="10767" y="2578"/>
                    <a:pt x="11804" y="4181"/>
                    <a:pt x="12400" y="6166"/>
                  </a:cubicBezTo>
                  <a:cubicBezTo>
                    <a:pt x="12400" y="6201"/>
                    <a:pt x="12422" y="6201"/>
                    <a:pt x="12422" y="6236"/>
                  </a:cubicBezTo>
                  <a:cubicBezTo>
                    <a:pt x="12444" y="6341"/>
                    <a:pt x="12488" y="6445"/>
                    <a:pt x="12510" y="6550"/>
                  </a:cubicBezTo>
                  <a:cubicBezTo>
                    <a:pt x="12532" y="6619"/>
                    <a:pt x="12532" y="6654"/>
                    <a:pt x="12554" y="6724"/>
                  </a:cubicBezTo>
                  <a:cubicBezTo>
                    <a:pt x="12576" y="6794"/>
                    <a:pt x="12598" y="6863"/>
                    <a:pt x="12598" y="6933"/>
                  </a:cubicBezTo>
                  <a:cubicBezTo>
                    <a:pt x="12620" y="7037"/>
                    <a:pt x="12642" y="7107"/>
                    <a:pt x="12664" y="7212"/>
                  </a:cubicBezTo>
                  <a:cubicBezTo>
                    <a:pt x="12664" y="7246"/>
                    <a:pt x="12686" y="7281"/>
                    <a:pt x="12686" y="7316"/>
                  </a:cubicBezTo>
                  <a:cubicBezTo>
                    <a:pt x="12708" y="7455"/>
                    <a:pt x="12731" y="7560"/>
                    <a:pt x="12753" y="7699"/>
                  </a:cubicBezTo>
                  <a:cubicBezTo>
                    <a:pt x="12753" y="7699"/>
                    <a:pt x="12753" y="7699"/>
                    <a:pt x="12753" y="7699"/>
                  </a:cubicBezTo>
                  <a:cubicBezTo>
                    <a:pt x="12797" y="7943"/>
                    <a:pt x="12841" y="8187"/>
                    <a:pt x="12863" y="8431"/>
                  </a:cubicBezTo>
                  <a:cubicBezTo>
                    <a:pt x="12907" y="8710"/>
                    <a:pt x="12929" y="9023"/>
                    <a:pt x="12951" y="9302"/>
                  </a:cubicBezTo>
                  <a:cubicBezTo>
                    <a:pt x="12973" y="9581"/>
                    <a:pt x="12995" y="9894"/>
                    <a:pt x="12995" y="10173"/>
                  </a:cubicBezTo>
                  <a:cubicBezTo>
                    <a:pt x="12995" y="10417"/>
                    <a:pt x="12995" y="10626"/>
                    <a:pt x="12995" y="10870"/>
                  </a:cubicBezTo>
                  <a:lnTo>
                    <a:pt x="13437" y="10870"/>
                  </a:lnTo>
                  <a:lnTo>
                    <a:pt x="15621" y="10870"/>
                  </a:lnTo>
                  <a:cubicBezTo>
                    <a:pt x="15621" y="11148"/>
                    <a:pt x="15643" y="11462"/>
                    <a:pt x="15665" y="11741"/>
                  </a:cubicBezTo>
                  <a:cubicBezTo>
                    <a:pt x="15687" y="12019"/>
                    <a:pt x="15709" y="12333"/>
                    <a:pt x="15753" y="12612"/>
                  </a:cubicBezTo>
                  <a:cubicBezTo>
                    <a:pt x="16261" y="16653"/>
                    <a:pt x="18224" y="19858"/>
                    <a:pt x="20762" y="20834"/>
                  </a:cubicBezTo>
                  <a:lnTo>
                    <a:pt x="20717" y="21286"/>
                  </a:lnTo>
                  <a:cubicBezTo>
                    <a:pt x="20695" y="21461"/>
                    <a:pt x="20828" y="21600"/>
                    <a:pt x="20938" y="21530"/>
                  </a:cubicBezTo>
                  <a:lnTo>
                    <a:pt x="21534" y="21008"/>
                  </a:lnTo>
                  <a:cubicBezTo>
                    <a:pt x="21578" y="21008"/>
                    <a:pt x="21600" y="20834"/>
                    <a:pt x="21534" y="2072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6709206-8CA6-4D54-B14F-541B1D07D954}"/>
                </a:ext>
              </a:extLst>
            </p:cNvPr>
            <p:cNvSpPr/>
            <p:nvPr/>
          </p:nvSpPr>
          <p:spPr>
            <a:xfrm>
              <a:off x="6242665" y="1215060"/>
              <a:ext cx="2189210" cy="346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62" extrusionOk="0">
                  <a:moveTo>
                    <a:pt x="11522" y="18"/>
                  </a:moveTo>
                  <a:cubicBezTo>
                    <a:pt x="6268" y="-223"/>
                    <a:pt x="1769" y="2009"/>
                    <a:pt x="601" y="5073"/>
                  </a:cubicBezTo>
                  <a:cubicBezTo>
                    <a:pt x="533" y="5204"/>
                    <a:pt x="704" y="5336"/>
                    <a:pt x="945" y="5336"/>
                  </a:cubicBezTo>
                  <a:lnTo>
                    <a:pt x="945" y="5336"/>
                  </a:lnTo>
                  <a:cubicBezTo>
                    <a:pt x="1117" y="5336"/>
                    <a:pt x="1254" y="5270"/>
                    <a:pt x="1288" y="5161"/>
                  </a:cubicBezTo>
                  <a:cubicBezTo>
                    <a:pt x="2387" y="2294"/>
                    <a:pt x="6611" y="193"/>
                    <a:pt x="11556" y="434"/>
                  </a:cubicBezTo>
                  <a:cubicBezTo>
                    <a:pt x="16295" y="674"/>
                    <a:pt x="20175" y="3125"/>
                    <a:pt x="20519" y="6145"/>
                  </a:cubicBezTo>
                  <a:cubicBezTo>
                    <a:pt x="20897" y="9341"/>
                    <a:pt x="17463" y="12076"/>
                    <a:pt x="12827" y="12711"/>
                  </a:cubicBezTo>
                  <a:cubicBezTo>
                    <a:pt x="12552" y="12755"/>
                    <a:pt x="12243" y="12776"/>
                    <a:pt x="11968" y="12798"/>
                  </a:cubicBezTo>
                  <a:cubicBezTo>
                    <a:pt x="11693" y="12820"/>
                    <a:pt x="11384" y="12842"/>
                    <a:pt x="11110" y="12842"/>
                  </a:cubicBezTo>
                  <a:cubicBezTo>
                    <a:pt x="11007" y="12842"/>
                    <a:pt x="10869" y="12842"/>
                    <a:pt x="10766" y="12842"/>
                  </a:cubicBezTo>
                  <a:cubicBezTo>
                    <a:pt x="10663" y="12842"/>
                    <a:pt x="10526" y="12842"/>
                    <a:pt x="10423" y="12842"/>
                  </a:cubicBezTo>
                  <a:lnTo>
                    <a:pt x="10423" y="13280"/>
                  </a:lnTo>
                  <a:lnTo>
                    <a:pt x="10423" y="15446"/>
                  </a:lnTo>
                  <a:cubicBezTo>
                    <a:pt x="10148" y="15446"/>
                    <a:pt x="9839" y="15468"/>
                    <a:pt x="9564" y="15490"/>
                  </a:cubicBezTo>
                  <a:cubicBezTo>
                    <a:pt x="9290" y="15512"/>
                    <a:pt x="8980" y="15534"/>
                    <a:pt x="8706" y="15578"/>
                  </a:cubicBezTo>
                  <a:cubicBezTo>
                    <a:pt x="4722" y="16081"/>
                    <a:pt x="1563" y="18029"/>
                    <a:pt x="601" y="20524"/>
                  </a:cubicBezTo>
                  <a:lnTo>
                    <a:pt x="258" y="20480"/>
                  </a:lnTo>
                  <a:cubicBezTo>
                    <a:pt x="86" y="20458"/>
                    <a:pt x="-51" y="20589"/>
                    <a:pt x="18" y="20699"/>
                  </a:cubicBezTo>
                  <a:lnTo>
                    <a:pt x="533" y="21289"/>
                  </a:lnTo>
                  <a:cubicBezTo>
                    <a:pt x="601" y="21377"/>
                    <a:pt x="773" y="21377"/>
                    <a:pt x="876" y="21333"/>
                  </a:cubicBezTo>
                  <a:lnTo>
                    <a:pt x="1666" y="20874"/>
                  </a:lnTo>
                  <a:cubicBezTo>
                    <a:pt x="1803" y="20786"/>
                    <a:pt x="1735" y="20655"/>
                    <a:pt x="1563" y="20633"/>
                  </a:cubicBezTo>
                  <a:lnTo>
                    <a:pt x="1254" y="20611"/>
                  </a:lnTo>
                  <a:cubicBezTo>
                    <a:pt x="2147" y="18335"/>
                    <a:pt x="5031" y="16541"/>
                    <a:pt x="8671" y="16037"/>
                  </a:cubicBezTo>
                  <a:cubicBezTo>
                    <a:pt x="8946" y="15993"/>
                    <a:pt x="9255" y="15972"/>
                    <a:pt x="9530" y="15950"/>
                  </a:cubicBezTo>
                  <a:cubicBezTo>
                    <a:pt x="9805" y="15928"/>
                    <a:pt x="10114" y="15906"/>
                    <a:pt x="10388" y="15906"/>
                  </a:cubicBezTo>
                  <a:cubicBezTo>
                    <a:pt x="10491" y="15906"/>
                    <a:pt x="10629" y="15906"/>
                    <a:pt x="10732" y="15906"/>
                  </a:cubicBezTo>
                  <a:cubicBezTo>
                    <a:pt x="10835" y="15906"/>
                    <a:pt x="10972" y="15906"/>
                    <a:pt x="11075" y="15906"/>
                  </a:cubicBezTo>
                  <a:lnTo>
                    <a:pt x="11075" y="15468"/>
                  </a:lnTo>
                  <a:lnTo>
                    <a:pt x="11075" y="13302"/>
                  </a:lnTo>
                  <a:cubicBezTo>
                    <a:pt x="11350" y="13302"/>
                    <a:pt x="11659" y="13280"/>
                    <a:pt x="11934" y="13258"/>
                  </a:cubicBezTo>
                  <a:cubicBezTo>
                    <a:pt x="12208" y="13236"/>
                    <a:pt x="12518" y="13214"/>
                    <a:pt x="12792" y="13170"/>
                  </a:cubicBezTo>
                  <a:cubicBezTo>
                    <a:pt x="17806" y="12536"/>
                    <a:pt x="21549" y="9581"/>
                    <a:pt x="21171" y="6145"/>
                  </a:cubicBezTo>
                  <a:cubicBezTo>
                    <a:pt x="20794" y="2906"/>
                    <a:pt x="16638" y="258"/>
                    <a:pt x="11522" y="1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8E240BCB-217E-4ABA-A4CD-16814E8C3268}"/>
                </a:ext>
              </a:extLst>
            </p:cNvPr>
            <p:cNvSpPr/>
            <p:nvPr/>
          </p:nvSpPr>
          <p:spPr>
            <a:xfrm>
              <a:off x="4930466" y="3697598"/>
              <a:ext cx="3476000" cy="219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99" extrusionOk="0">
                  <a:moveTo>
                    <a:pt x="16049" y="977"/>
                  </a:moveTo>
                  <a:lnTo>
                    <a:pt x="16049" y="977"/>
                  </a:lnTo>
                  <a:cubicBezTo>
                    <a:pt x="16049" y="1148"/>
                    <a:pt x="16114" y="1285"/>
                    <a:pt x="16223" y="1319"/>
                  </a:cubicBezTo>
                  <a:cubicBezTo>
                    <a:pt x="19078" y="2415"/>
                    <a:pt x="21171" y="6625"/>
                    <a:pt x="20931" y="11554"/>
                  </a:cubicBezTo>
                  <a:cubicBezTo>
                    <a:pt x="20691" y="16278"/>
                    <a:pt x="18250" y="20147"/>
                    <a:pt x="15242" y="20489"/>
                  </a:cubicBezTo>
                  <a:cubicBezTo>
                    <a:pt x="12060" y="20865"/>
                    <a:pt x="9336" y="17442"/>
                    <a:pt x="8703" y="12821"/>
                  </a:cubicBezTo>
                  <a:cubicBezTo>
                    <a:pt x="8660" y="12547"/>
                    <a:pt x="8638" y="12239"/>
                    <a:pt x="8616" y="11965"/>
                  </a:cubicBezTo>
                  <a:cubicBezTo>
                    <a:pt x="8594" y="11691"/>
                    <a:pt x="8573" y="11383"/>
                    <a:pt x="8573" y="11109"/>
                  </a:cubicBezTo>
                  <a:cubicBezTo>
                    <a:pt x="8573" y="11007"/>
                    <a:pt x="8573" y="10870"/>
                    <a:pt x="8573" y="10767"/>
                  </a:cubicBezTo>
                  <a:cubicBezTo>
                    <a:pt x="8573" y="10664"/>
                    <a:pt x="8573" y="10528"/>
                    <a:pt x="8573" y="10425"/>
                  </a:cubicBezTo>
                  <a:lnTo>
                    <a:pt x="8137" y="10425"/>
                  </a:lnTo>
                  <a:lnTo>
                    <a:pt x="5979" y="10425"/>
                  </a:lnTo>
                  <a:cubicBezTo>
                    <a:pt x="5979" y="10151"/>
                    <a:pt x="5957" y="9843"/>
                    <a:pt x="5935" y="9569"/>
                  </a:cubicBezTo>
                  <a:cubicBezTo>
                    <a:pt x="5914" y="9295"/>
                    <a:pt x="5892" y="8987"/>
                    <a:pt x="5848" y="8713"/>
                  </a:cubicBezTo>
                  <a:cubicBezTo>
                    <a:pt x="5347" y="4708"/>
                    <a:pt x="3363" y="1525"/>
                    <a:pt x="835" y="635"/>
                  </a:cubicBezTo>
                  <a:lnTo>
                    <a:pt x="879" y="258"/>
                  </a:lnTo>
                  <a:cubicBezTo>
                    <a:pt x="900" y="87"/>
                    <a:pt x="770" y="-50"/>
                    <a:pt x="661" y="18"/>
                  </a:cubicBezTo>
                  <a:lnTo>
                    <a:pt x="72" y="532"/>
                  </a:lnTo>
                  <a:cubicBezTo>
                    <a:pt x="-15" y="600"/>
                    <a:pt x="-15" y="772"/>
                    <a:pt x="29" y="874"/>
                  </a:cubicBezTo>
                  <a:lnTo>
                    <a:pt x="486" y="1662"/>
                  </a:lnTo>
                  <a:cubicBezTo>
                    <a:pt x="573" y="1798"/>
                    <a:pt x="704" y="1730"/>
                    <a:pt x="726" y="1559"/>
                  </a:cubicBezTo>
                  <a:lnTo>
                    <a:pt x="748" y="1285"/>
                  </a:lnTo>
                  <a:cubicBezTo>
                    <a:pt x="3058" y="2141"/>
                    <a:pt x="4867" y="5050"/>
                    <a:pt x="5369" y="8713"/>
                  </a:cubicBezTo>
                  <a:cubicBezTo>
                    <a:pt x="5412" y="8987"/>
                    <a:pt x="5434" y="9295"/>
                    <a:pt x="5456" y="9569"/>
                  </a:cubicBezTo>
                  <a:cubicBezTo>
                    <a:pt x="5478" y="9843"/>
                    <a:pt x="5499" y="10151"/>
                    <a:pt x="5499" y="10425"/>
                  </a:cubicBezTo>
                  <a:cubicBezTo>
                    <a:pt x="5499" y="10527"/>
                    <a:pt x="5499" y="10664"/>
                    <a:pt x="5499" y="10767"/>
                  </a:cubicBezTo>
                  <a:cubicBezTo>
                    <a:pt x="5499" y="10870"/>
                    <a:pt x="5499" y="11007"/>
                    <a:pt x="5499" y="11109"/>
                  </a:cubicBezTo>
                  <a:lnTo>
                    <a:pt x="5935" y="11109"/>
                  </a:lnTo>
                  <a:lnTo>
                    <a:pt x="8093" y="11109"/>
                  </a:lnTo>
                  <a:cubicBezTo>
                    <a:pt x="8093" y="11383"/>
                    <a:pt x="8115" y="11691"/>
                    <a:pt x="8137" y="11965"/>
                  </a:cubicBezTo>
                  <a:cubicBezTo>
                    <a:pt x="8159" y="12239"/>
                    <a:pt x="8180" y="12547"/>
                    <a:pt x="8224" y="12821"/>
                  </a:cubicBezTo>
                  <a:cubicBezTo>
                    <a:pt x="8856" y="17819"/>
                    <a:pt x="11799" y="21550"/>
                    <a:pt x="15221" y="21173"/>
                  </a:cubicBezTo>
                  <a:cubicBezTo>
                    <a:pt x="18468" y="20797"/>
                    <a:pt x="21105" y="16655"/>
                    <a:pt x="21345" y="11554"/>
                  </a:cubicBezTo>
                  <a:cubicBezTo>
                    <a:pt x="21585" y="6317"/>
                    <a:pt x="19362" y="1833"/>
                    <a:pt x="16310" y="669"/>
                  </a:cubicBezTo>
                  <a:cubicBezTo>
                    <a:pt x="16180" y="600"/>
                    <a:pt x="16049" y="772"/>
                    <a:pt x="16049" y="97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A5F24B15-2BF4-48A3-A59B-54199A5827FE}"/>
                </a:ext>
              </a:extLst>
            </p:cNvPr>
            <p:cNvSpPr/>
            <p:nvPr/>
          </p:nvSpPr>
          <p:spPr>
            <a:xfrm>
              <a:off x="3760124" y="2420864"/>
              <a:ext cx="2194469" cy="346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62" extrusionOk="0">
                  <a:moveTo>
                    <a:pt x="21147" y="663"/>
                  </a:moveTo>
                  <a:lnTo>
                    <a:pt x="20634" y="73"/>
                  </a:lnTo>
                  <a:cubicBezTo>
                    <a:pt x="20565" y="-15"/>
                    <a:pt x="20394" y="-15"/>
                    <a:pt x="20292" y="29"/>
                  </a:cubicBezTo>
                  <a:lnTo>
                    <a:pt x="19504" y="488"/>
                  </a:lnTo>
                  <a:cubicBezTo>
                    <a:pt x="19367" y="576"/>
                    <a:pt x="19436" y="707"/>
                    <a:pt x="19607" y="729"/>
                  </a:cubicBezTo>
                  <a:lnTo>
                    <a:pt x="19847" y="751"/>
                  </a:lnTo>
                  <a:cubicBezTo>
                    <a:pt x="19436" y="1801"/>
                    <a:pt x="18580" y="2808"/>
                    <a:pt x="17313" y="3618"/>
                  </a:cubicBezTo>
                  <a:cubicBezTo>
                    <a:pt x="15944" y="4493"/>
                    <a:pt x="14267" y="5062"/>
                    <a:pt x="12487" y="5303"/>
                  </a:cubicBezTo>
                  <a:cubicBezTo>
                    <a:pt x="12213" y="5347"/>
                    <a:pt x="11905" y="5369"/>
                    <a:pt x="11631" y="5390"/>
                  </a:cubicBezTo>
                  <a:cubicBezTo>
                    <a:pt x="11357" y="5412"/>
                    <a:pt x="11049" y="5434"/>
                    <a:pt x="10775" y="5434"/>
                  </a:cubicBezTo>
                  <a:cubicBezTo>
                    <a:pt x="10536" y="5434"/>
                    <a:pt x="10330" y="5434"/>
                    <a:pt x="10091" y="5434"/>
                  </a:cubicBezTo>
                  <a:lnTo>
                    <a:pt x="10091" y="5872"/>
                  </a:lnTo>
                  <a:lnTo>
                    <a:pt x="10091" y="8038"/>
                  </a:lnTo>
                  <a:cubicBezTo>
                    <a:pt x="9817" y="8038"/>
                    <a:pt x="9509" y="8060"/>
                    <a:pt x="9235" y="8082"/>
                  </a:cubicBezTo>
                  <a:cubicBezTo>
                    <a:pt x="8961" y="8104"/>
                    <a:pt x="8653" y="8126"/>
                    <a:pt x="8379" y="8170"/>
                  </a:cubicBezTo>
                  <a:cubicBezTo>
                    <a:pt x="3381" y="8804"/>
                    <a:pt x="-350" y="11759"/>
                    <a:pt x="27" y="15195"/>
                  </a:cubicBezTo>
                  <a:cubicBezTo>
                    <a:pt x="403" y="18456"/>
                    <a:pt x="4545" y="21104"/>
                    <a:pt x="9646" y="21344"/>
                  </a:cubicBezTo>
                  <a:cubicBezTo>
                    <a:pt x="14883" y="21585"/>
                    <a:pt x="19367" y="19353"/>
                    <a:pt x="20531" y="16289"/>
                  </a:cubicBezTo>
                  <a:cubicBezTo>
                    <a:pt x="20600" y="16158"/>
                    <a:pt x="20428" y="16026"/>
                    <a:pt x="20189" y="16026"/>
                  </a:cubicBezTo>
                  <a:lnTo>
                    <a:pt x="20189" y="16026"/>
                  </a:lnTo>
                  <a:cubicBezTo>
                    <a:pt x="20018" y="16026"/>
                    <a:pt x="19881" y="16092"/>
                    <a:pt x="19847" y="16201"/>
                  </a:cubicBezTo>
                  <a:cubicBezTo>
                    <a:pt x="18751" y="19068"/>
                    <a:pt x="14541" y="21169"/>
                    <a:pt x="9611" y="20928"/>
                  </a:cubicBezTo>
                  <a:cubicBezTo>
                    <a:pt x="4887" y="20688"/>
                    <a:pt x="1019" y="18237"/>
                    <a:pt x="677" y="15217"/>
                  </a:cubicBezTo>
                  <a:cubicBezTo>
                    <a:pt x="300" y="12021"/>
                    <a:pt x="3724" y="9286"/>
                    <a:pt x="8345" y="8651"/>
                  </a:cubicBezTo>
                  <a:cubicBezTo>
                    <a:pt x="8619" y="8607"/>
                    <a:pt x="8927" y="8586"/>
                    <a:pt x="9201" y="8564"/>
                  </a:cubicBezTo>
                  <a:cubicBezTo>
                    <a:pt x="9474" y="8542"/>
                    <a:pt x="9782" y="8520"/>
                    <a:pt x="10056" y="8520"/>
                  </a:cubicBezTo>
                  <a:cubicBezTo>
                    <a:pt x="10159" y="8520"/>
                    <a:pt x="10296" y="8520"/>
                    <a:pt x="10399" y="8520"/>
                  </a:cubicBezTo>
                  <a:cubicBezTo>
                    <a:pt x="10501" y="8520"/>
                    <a:pt x="10638" y="8520"/>
                    <a:pt x="10741" y="8520"/>
                  </a:cubicBezTo>
                  <a:lnTo>
                    <a:pt x="10741" y="8082"/>
                  </a:lnTo>
                  <a:lnTo>
                    <a:pt x="10741" y="5916"/>
                  </a:lnTo>
                  <a:cubicBezTo>
                    <a:pt x="11015" y="5916"/>
                    <a:pt x="11323" y="5894"/>
                    <a:pt x="11597" y="5872"/>
                  </a:cubicBezTo>
                  <a:cubicBezTo>
                    <a:pt x="11871" y="5850"/>
                    <a:pt x="12179" y="5828"/>
                    <a:pt x="12453" y="5784"/>
                  </a:cubicBezTo>
                  <a:cubicBezTo>
                    <a:pt x="14404" y="5544"/>
                    <a:pt x="16252" y="4931"/>
                    <a:pt x="17758" y="3968"/>
                  </a:cubicBezTo>
                  <a:cubicBezTo>
                    <a:pt x="19162" y="3071"/>
                    <a:pt x="20052" y="1998"/>
                    <a:pt x="20497" y="860"/>
                  </a:cubicBezTo>
                  <a:lnTo>
                    <a:pt x="20873" y="904"/>
                  </a:lnTo>
                  <a:cubicBezTo>
                    <a:pt x="21113" y="904"/>
                    <a:pt x="21250" y="773"/>
                    <a:pt x="21147" y="66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EF595E-F364-4CAC-B8F1-29033B574185}"/>
                </a:ext>
              </a:extLst>
            </p:cNvPr>
            <p:cNvSpPr txBox="1"/>
            <p:nvPr/>
          </p:nvSpPr>
          <p:spPr>
            <a:xfrm>
              <a:off x="4667981" y="1353762"/>
              <a:ext cx="387981" cy="3880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2512DBC-7588-4735-863A-D24D7A671027}"/>
                </a:ext>
              </a:extLst>
            </p:cNvPr>
            <p:cNvSpPr txBox="1"/>
            <p:nvPr/>
          </p:nvSpPr>
          <p:spPr>
            <a:xfrm>
              <a:off x="7160354" y="1338191"/>
              <a:ext cx="387981" cy="3880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72B214-9019-4B9F-AF51-9CD95F59FD33}"/>
                </a:ext>
              </a:extLst>
            </p:cNvPr>
            <p:cNvSpPr txBox="1"/>
            <p:nvPr/>
          </p:nvSpPr>
          <p:spPr>
            <a:xfrm>
              <a:off x="4659349" y="3887182"/>
              <a:ext cx="387981" cy="3880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8A2491C-BC0E-4AAE-BE57-B5D5CABCD8D3}"/>
                </a:ext>
              </a:extLst>
            </p:cNvPr>
            <p:cNvSpPr txBox="1"/>
            <p:nvPr/>
          </p:nvSpPr>
          <p:spPr>
            <a:xfrm>
              <a:off x="7155734" y="3887182"/>
              <a:ext cx="387981" cy="3880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50A936E-CD3A-4EF7-80DF-F79BE8CE48AA}"/>
              </a:ext>
            </a:extLst>
          </p:cNvPr>
          <p:cNvGrpSpPr/>
          <p:nvPr/>
        </p:nvGrpSpPr>
        <p:grpSpPr>
          <a:xfrm>
            <a:off x="7069874" y="4032057"/>
            <a:ext cx="1770450" cy="1413892"/>
            <a:chOff x="8921977" y="4001571"/>
            <a:chExt cx="2926080" cy="1885188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2F7C1BE-FAC2-4BE9-88A1-2E57325F87F5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03. 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1A93464-C72C-4CD7-99C6-48A9EB2C4C7D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6B26096-2918-4416-AC27-34E51BE092AE}"/>
              </a:ext>
            </a:extLst>
          </p:cNvPr>
          <p:cNvGrpSpPr/>
          <p:nvPr/>
        </p:nvGrpSpPr>
        <p:grpSpPr>
          <a:xfrm>
            <a:off x="303676" y="4032057"/>
            <a:ext cx="1770450" cy="1413892"/>
            <a:chOff x="332936" y="4580523"/>
            <a:chExt cx="2926080" cy="1885188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378838A-AAEE-4757-9AB2-32337F242F07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04. 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D621699-D7C7-40ED-95FD-4EB80D62EEAB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52B3696-9E22-49FD-86A3-A681CD0AA49D}"/>
              </a:ext>
            </a:extLst>
          </p:cNvPr>
          <p:cNvGrpSpPr/>
          <p:nvPr/>
        </p:nvGrpSpPr>
        <p:grpSpPr>
          <a:xfrm>
            <a:off x="7069874" y="1731776"/>
            <a:ext cx="1770450" cy="1413892"/>
            <a:chOff x="8921977" y="4001571"/>
            <a:chExt cx="2926080" cy="188518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DB61EF7-9068-426C-925F-93183EBE0A0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02. 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0C85ABA-0B88-4642-9B27-43C833BC860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F0123B48-1C68-4069-97F3-128CA056B75B}"/>
              </a:ext>
            </a:extLst>
          </p:cNvPr>
          <p:cNvGrpSpPr/>
          <p:nvPr/>
        </p:nvGrpSpPr>
        <p:grpSpPr>
          <a:xfrm>
            <a:off x="303676" y="1731776"/>
            <a:ext cx="1770450" cy="1413892"/>
            <a:chOff x="332936" y="4580523"/>
            <a:chExt cx="2926080" cy="1885188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1731789-8BFA-4883-B1AD-7D84F3278F1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01. 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98E84CD-6327-4EF8-A01A-938B66F1E61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" name="Graphic 25" descr="Lightbulb">
            <a:extLst>
              <a:ext uri="{FF2B5EF4-FFF2-40B4-BE49-F238E27FC236}">
                <a16:creationId xmlns:a16="http://schemas.microsoft.com/office/drawing/2014/main" id="{4D32B7C0-F10C-4B0A-AD58-980A65BAA2A2}"/>
              </a:ext>
            </a:extLst>
          </p:cNvPr>
          <p:cNvGrpSpPr/>
          <p:nvPr/>
        </p:nvGrpSpPr>
        <p:grpSpPr>
          <a:xfrm>
            <a:off x="2898377" y="1939922"/>
            <a:ext cx="989538" cy="989538"/>
            <a:chOff x="2898377" y="1939922"/>
            <a:chExt cx="989538" cy="989538"/>
          </a:xfrm>
          <a:solidFill>
            <a:schemeClr val="accent6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49B9B4B-C306-4085-8F63-8A7D49D9A879}"/>
                </a:ext>
              </a:extLst>
            </p:cNvPr>
            <p:cNvSpPr/>
            <p:nvPr/>
          </p:nvSpPr>
          <p:spPr>
            <a:xfrm>
              <a:off x="3259146" y="2599614"/>
              <a:ext cx="267999" cy="61846"/>
            </a:xfrm>
            <a:custGeom>
              <a:avLst/>
              <a:gdLst>
                <a:gd name="connsiteX0" fmla="*/ 30923 w 267999"/>
                <a:gd name="connsiteY0" fmla="*/ 0 h 61846"/>
                <a:gd name="connsiteX1" fmla="*/ 237077 w 267999"/>
                <a:gd name="connsiteY1" fmla="*/ 0 h 61846"/>
                <a:gd name="connsiteX2" fmla="*/ 268000 w 267999"/>
                <a:gd name="connsiteY2" fmla="*/ 30923 h 61846"/>
                <a:gd name="connsiteX3" fmla="*/ 237077 w 267999"/>
                <a:gd name="connsiteY3" fmla="*/ 61846 h 61846"/>
                <a:gd name="connsiteX4" fmla="*/ 30923 w 267999"/>
                <a:gd name="connsiteY4" fmla="*/ 61846 h 61846"/>
                <a:gd name="connsiteX5" fmla="*/ 0 w 267999"/>
                <a:gd name="connsiteY5" fmla="*/ 30923 h 61846"/>
                <a:gd name="connsiteX6" fmla="*/ 30923 w 267999"/>
                <a:gd name="connsiteY6" fmla="*/ 0 h 6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7999" h="61846">
                  <a:moveTo>
                    <a:pt x="30923" y="0"/>
                  </a:moveTo>
                  <a:lnTo>
                    <a:pt x="237077" y="0"/>
                  </a:lnTo>
                  <a:cubicBezTo>
                    <a:pt x="254600" y="0"/>
                    <a:pt x="268000" y="13400"/>
                    <a:pt x="268000" y="30923"/>
                  </a:cubicBezTo>
                  <a:cubicBezTo>
                    <a:pt x="268000" y="48446"/>
                    <a:pt x="254600" y="61846"/>
                    <a:pt x="237077" y="61846"/>
                  </a:cubicBezTo>
                  <a:lnTo>
                    <a:pt x="30923" y="61846"/>
                  </a:lnTo>
                  <a:cubicBezTo>
                    <a:pt x="13400" y="61846"/>
                    <a:pt x="0" y="48446"/>
                    <a:pt x="0" y="30923"/>
                  </a:cubicBezTo>
                  <a:cubicBezTo>
                    <a:pt x="0" y="13400"/>
                    <a:pt x="13400" y="0"/>
                    <a:pt x="30923" y="0"/>
                  </a:cubicBezTo>
                  <a:close/>
                </a:path>
              </a:pathLst>
            </a:custGeom>
            <a:grpFill/>
            <a:ln w="102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26D6BE7-6DCD-46E9-B1F4-205B86803603}"/>
                </a:ext>
              </a:extLst>
            </p:cNvPr>
            <p:cNvSpPr/>
            <p:nvPr/>
          </p:nvSpPr>
          <p:spPr>
            <a:xfrm>
              <a:off x="3259146" y="2702690"/>
              <a:ext cx="267999" cy="61846"/>
            </a:xfrm>
            <a:custGeom>
              <a:avLst/>
              <a:gdLst>
                <a:gd name="connsiteX0" fmla="*/ 30923 w 267999"/>
                <a:gd name="connsiteY0" fmla="*/ 0 h 61846"/>
                <a:gd name="connsiteX1" fmla="*/ 237077 w 267999"/>
                <a:gd name="connsiteY1" fmla="*/ 0 h 61846"/>
                <a:gd name="connsiteX2" fmla="*/ 268000 w 267999"/>
                <a:gd name="connsiteY2" fmla="*/ 30923 h 61846"/>
                <a:gd name="connsiteX3" fmla="*/ 237077 w 267999"/>
                <a:gd name="connsiteY3" fmla="*/ 61846 h 61846"/>
                <a:gd name="connsiteX4" fmla="*/ 30923 w 267999"/>
                <a:gd name="connsiteY4" fmla="*/ 61846 h 61846"/>
                <a:gd name="connsiteX5" fmla="*/ 0 w 267999"/>
                <a:gd name="connsiteY5" fmla="*/ 30923 h 61846"/>
                <a:gd name="connsiteX6" fmla="*/ 30923 w 267999"/>
                <a:gd name="connsiteY6" fmla="*/ 0 h 6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7999" h="61846">
                  <a:moveTo>
                    <a:pt x="30923" y="0"/>
                  </a:moveTo>
                  <a:lnTo>
                    <a:pt x="237077" y="0"/>
                  </a:lnTo>
                  <a:cubicBezTo>
                    <a:pt x="254600" y="0"/>
                    <a:pt x="268000" y="13400"/>
                    <a:pt x="268000" y="30923"/>
                  </a:cubicBezTo>
                  <a:cubicBezTo>
                    <a:pt x="268000" y="48446"/>
                    <a:pt x="254600" y="61846"/>
                    <a:pt x="237077" y="61846"/>
                  </a:cubicBezTo>
                  <a:lnTo>
                    <a:pt x="30923" y="61846"/>
                  </a:lnTo>
                  <a:cubicBezTo>
                    <a:pt x="13400" y="61846"/>
                    <a:pt x="0" y="48446"/>
                    <a:pt x="0" y="30923"/>
                  </a:cubicBezTo>
                  <a:cubicBezTo>
                    <a:pt x="0" y="13400"/>
                    <a:pt x="13400" y="0"/>
                    <a:pt x="30923" y="0"/>
                  </a:cubicBezTo>
                  <a:close/>
                </a:path>
              </a:pathLst>
            </a:custGeom>
            <a:grpFill/>
            <a:ln w="102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5A670D7-7A6C-4186-ACF6-1CF5DD3B4F7F}"/>
                </a:ext>
              </a:extLst>
            </p:cNvPr>
            <p:cNvSpPr/>
            <p:nvPr/>
          </p:nvSpPr>
          <p:spPr>
            <a:xfrm>
              <a:off x="3326146" y="2805767"/>
              <a:ext cx="133999" cy="61846"/>
            </a:xfrm>
            <a:custGeom>
              <a:avLst/>
              <a:gdLst>
                <a:gd name="connsiteX0" fmla="*/ 0 w 133999"/>
                <a:gd name="connsiteY0" fmla="*/ 0 h 61846"/>
                <a:gd name="connsiteX1" fmla="*/ 67000 w 133999"/>
                <a:gd name="connsiteY1" fmla="*/ 61846 h 61846"/>
                <a:gd name="connsiteX2" fmla="*/ 134000 w 133999"/>
                <a:gd name="connsiteY2" fmla="*/ 0 h 61846"/>
                <a:gd name="connsiteX3" fmla="*/ 0 w 133999"/>
                <a:gd name="connsiteY3" fmla="*/ 0 h 6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999" h="61846">
                  <a:moveTo>
                    <a:pt x="0" y="0"/>
                  </a:moveTo>
                  <a:cubicBezTo>
                    <a:pt x="3092" y="35046"/>
                    <a:pt x="31954" y="61846"/>
                    <a:pt x="67000" y="61846"/>
                  </a:cubicBezTo>
                  <a:cubicBezTo>
                    <a:pt x="102046" y="61846"/>
                    <a:pt x="130908" y="35046"/>
                    <a:pt x="13400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02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A1278BB-959D-4272-B2FF-C16FB142F761}"/>
                </a:ext>
              </a:extLst>
            </p:cNvPr>
            <p:cNvSpPr/>
            <p:nvPr/>
          </p:nvSpPr>
          <p:spPr>
            <a:xfrm>
              <a:off x="3125146" y="2001768"/>
              <a:ext cx="535999" cy="556615"/>
            </a:xfrm>
            <a:custGeom>
              <a:avLst/>
              <a:gdLst>
                <a:gd name="connsiteX0" fmla="*/ 268000 w 535999"/>
                <a:gd name="connsiteY0" fmla="*/ 0 h 556615"/>
                <a:gd name="connsiteX1" fmla="*/ 268000 w 535999"/>
                <a:gd name="connsiteY1" fmla="*/ 0 h 556615"/>
                <a:gd name="connsiteX2" fmla="*/ 268000 w 535999"/>
                <a:gd name="connsiteY2" fmla="*/ 0 h 556615"/>
                <a:gd name="connsiteX3" fmla="*/ 0 w 535999"/>
                <a:gd name="connsiteY3" fmla="*/ 264908 h 556615"/>
                <a:gd name="connsiteX4" fmla="*/ 0 w 535999"/>
                <a:gd name="connsiteY4" fmla="*/ 274184 h 556615"/>
                <a:gd name="connsiteX5" fmla="*/ 18554 w 535999"/>
                <a:gd name="connsiteY5" fmla="*/ 366954 h 556615"/>
                <a:gd name="connsiteX6" fmla="*/ 64938 w 535999"/>
                <a:gd name="connsiteY6" fmla="*/ 443231 h 556615"/>
                <a:gd name="connsiteX7" fmla="*/ 127815 w 535999"/>
                <a:gd name="connsiteY7" fmla="*/ 545277 h 556615"/>
                <a:gd name="connsiteX8" fmla="*/ 146369 w 535999"/>
                <a:gd name="connsiteY8" fmla="*/ 556615 h 556615"/>
                <a:gd name="connsiteX9" fmla="*/ 389631 w 535999"/>
                <a:gd name="connsiteY9" fmla="*/ 556615 h 556615"/>
                <a:gd name="connsiteX10" fmla="*/ 408184 w 535999"/>
                <a:gd name="connsiteY10" fmla="*/ 545277 h 556615"/>
                <a:gd name="connsiteX11" fmla="*/ 471061 w 535999"/>
                <a:gd name="connsiteY11" fmla="*/ 443231 h 556615"/>
                <a:gd name="connsiteX12" fmla="*/ 517446 w 535999"/>
                <a:gd name="connsiteY12" fmla="*/ 366954 h 556615"/>
                <a:gd name="connsiteX13" fmla="*/ 536000 w 535999"/>
                <a:gd name="connsiteY13" fmla="*/ 274184 h 556615"/>
                <a:gd name="connsiteX14" fmla="*/ 536000 w 535999"/>
                <a:gd name="connsiteY14" fmla="*/ 264908 h 556615"/>
                <a:gd name="connsiteX15" fmla="*/ 268000 w 535999"/>
                <a:gd name="connsiteY15" fmla="*/ 0 h 556615"/>
                <a:gd name="connsiteX16" fmla="*/ 474154 w 535999"/>
                <a:gd name="connsiteY16" fmla="*/ 273154 h 556615"/>
                <a:gd name="connsiteX17" fmla="*/ 459723 w 535999"/>
                <a:gd name="connsiteY17" fmla="*/ 345308 h 556615"/>
                <a:gd name="connsiteX18" fmla="*/ 424677 w 535999"/>
                <a:gd name="connsiteY18" fmla="*/ 402000 h 556615"/>
                <a:gd name="connsiteX19" fmla="*/ 364892 w 535999"/>
                <a:gd name="connsiteY19" fmla="*/ 494769 h 556615"/>
                <a:gd name="connsiteX20" fmla="*/ 268000 w 535999"/>
                <a:gd name="connsiteY20" fmla="*/ 494769 h 556615"/>
                <a:gd name="connsiteX21" fmla="*/ 172138 w 535999"/>
                <a:gd name="connsiteY21" fmla="*/ 494769 h 556615"/>
                <a:gd name="connsiteX22" fmla="*/ 112354 w 535999"/>
                <a:gd name="connsiteY22" fmla="*/ 402000 h 556615"/>
                <a:gd name="connsiteX23" fmla="*/ 77308 w 535999"/>
                <a:gd name="connsiteY23" fmla="*/ 345308 h 556615"/>
                <a:gd name="connsiteX24" fmla="*/ 62877 w 535999"/>
                <a:gd name="connsiteY24" fmla="*/ 273154 h 556615"/>
                <a:gd name="connsiteX25" fmla="*/ 62877 w 535999"/>
                <a:gd name="connsiteY25" fmla="*/ 264908 h 556615"/>
                <a:gd name="connsiteX26" fmla="*/ 269031 w 535999"/>
                <a:gd name="connsiteY26" fmla="*/ 60815 h 556615"/>
                <a:gd name="connsiteX27" fmla="*/ 269031 w 535999"/>
                <a:gd name="connsiteY27" fmla="*/ 60815 h 556615"/>
                <a:gd name="connsiteX28" fmla="*/ 269031 w 535999"/>
                <a:gd name="connsiteY28" fmla="*/ 60815 h 556615"/>
                <a:gd name="connsiteX29" fmla="*/ 269031 w 535999"/>
                <a:gd name="connsiteY29" fmla="*/ 60815 h 556615"/>
                <a:gd name="connsiteX30" fmla="*/ 269031 w 535999"/>
                <a:gd name="connsiteY30" fmla="*/ 60815 h 556615"/>
                <a:gd name="connsiteX31" fmla="*/ 269031 w 535999"/>
                <a:gd name="connsiteY31" fmla="*/ 60815 h 556615"/>
                <a:gd name="connsiteX32" fmla="*/ 269031 w 535999"/>
                <a:gd name="connsiteY32" fmla="*/ 60815 h 556615"/>
                <a:gd name="connsiteX33" fmla="*/ 475184 w 535999"/>
                <a:gd name="connsiteY33" fmla="*/ 264908 h 556615"/>
                <a:gd name="connsiteX34" fmla="*/ 475184 w 535999"/>
                <a:gd name="connsiteY34" fmla="*/ 273154 h 556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35999" h="556615">
                  <a:moveTo>
                    <a:pt x="268000" y="0"/>
                  </a:moveTo>
                  <a:cubicBezTo>
                    <a:pt x="268000" y="0"/>
                    <a:pt x="268000" y="0"/>
                    <a:pt x="268000" y="0"/>
                  </a:cubicBezTo>
                  <a:cubicBezTo>
                    <a:pt x="268000" y="0"/>
                    <a:pt x="268000" y="0"/>
                    <a:pt x="268000" y="0"/>
                  </a:cubicBezTo>
                  <a:cubicBezTo>
                    <a:pt x="121631" y="1031"/>
                    <a:pt x="3092" y="118538"/>
                    <a:pt x="0" y="264908"/>
                  </a:cubicBezTo>
                  <a:lnTo>
                    <a:pt x="0" y="274184"/>
                  </a:lnTo>
                  <a:cubicBezTo>
                    <a:pt x="1031" y="306138"/>
                    <a:pt x="7215" y="337061"/>
                    <a:pt x="18554" y="366954"/>
                  </a:cubicBezTo>
                  <a:cubicBezTo>
                    <a:pt x="29892" y="394784"/>
                    <a:pt x="45354" y="420554"/>
                    <a:pt x="64938" y="443231"/>
                  </a:cubicBezTo>
                  <a:cubicBezTo>
                    <a:pt x="89677" y="470031"/>
                    <a:pt x="116477" y="522600"/>
                    <a:pt x="127815" y="545277"/>
                  </a:cubicBezTo>
                  <a:cubicBezTo>
                    <a:pt x="130908" y="552492"/>
                    <a:pt x="138123" y="556615"/>
                    <a:pt x="146369" y="556615"/>
                  </a:cubicBezTo>
                  <a:lnTo>
                    <a:pt x="389631" y="556615"/>
                  </a:lnTo>
                  <a:cubicBezTo>
                    <a:pt x="397877" y="556615"/>
                    <a:pt x="405092" y="552492"/>
                    <a:pt x="408184" y="545277"/>
                  </a:cubicBezTo>
                  <a:cubicBezTo>
                    <a:pt x="419523" y="522600"/>
                    <a:pt x="446323" y="470031"/>
                    <a:pt x="471061" y="443231"/>
                  </a:cubicBezTo>
                  <a:cubicBezTo>
                    <a:pt x="490646" y="420554"/>
                    <a:pt x="507138" y="394784"/>
                    <a:pt x="517446" y="366954"/>
                  </a:cubicBezTo>
                  <a:cubicBezTo>
                    <a:pt x="528784" y="337061"/>
                    <a:pt x="534969" y="306138"/>
                    <a:pt x="536000" y="274184"/>
                  </a:cubicBezTo>
                  <a:lnTo>
                    <a:pt x="536000" y="264908"/>
                  </a:lnTo>
                  <a:cubicBezTo>
                    <a:pt x="532907" y="118538"/>
                    <a:pt x="414369" y="1031"/>
                    <a:pt x="268000" y="0"/>
                  </a:cubicBezTo>
                  <a:close/>
                  <a:moveTo>
                    <a:pt x="474154" y="273154"/>
                  </a:moveTo>
                  <a:cubicBezTo>
                    <a:pt x="473123" y="297892"/>
                    <a:pt x="467969" y="322631"/>
                    <a:pt x="459723" y="345308"/>
                  </a:cubicBezTo>
                  <a:cubicBezTo>
                    <a:pt x="451477" y="365923"/>
                    <a:pt x="440138" y="385508"/>
                    <a:pt x="424677" y="402000"/>
                  </a:cubicBezTo>
                  <a:cubicBezTo>
                    <a:pt x="400969" y="430861"/>
                    <a:pt x="380354" y="461784"/>
                    <a:pt x="364892" y="494769"/>
                  </a:cubicBezTo>
                  <a:lnTo>
                    <a:pt x="268000" y="494769"/>
                  </a:lnTo>
                  <a:lnTo>
                    <a:pt x="172138" y="494769"/>
                  </a:lnTo>
                  <a:cubicBezTo>
                    <a:pt x="155646" y="461784"/>
                    <a:pt x="135031" y="430861"/>
                    <a:pt x="112354" y="402000"/>
                  </a:cubicBezTo>
                  <a:cubicBezTo>
                    <a:pt x="97923" y="385508"/>
                    <a:pt x="85554" y="365923"/>
                    <a:pt x="77308" y="345308"/>
                  </a:cubicBezTo>
                  <a:cubicBezTo>
                    <a:pt x="68031" y="322631"/>
                    <a:pt x="63908" y="297892"/>
                    <a:pt x="62877" y="273154"/>
                  </a:cubicBezTo>
                  <a:lnTo>
                    <a:pt x="62877" y="264908"/>
                  </a:lnTo>
                  <a:cubicBezTo>
                    <a:pt x="64938" y="152554"/>
                    <a:pt x="156677" y="61846"/>
                    <a:pt x="269031" y="60815"/>
                  </a:cubicBezTo>
                  <a:lnTo>
                    <a:pt x="269031" y="60815"/>
                  </a:lnTo>
                  <a:lnTo>
                    <a:pt x="269031" y="60815"/>
                  </a:lnTo>
                  <a:cubicBezTo>
                    <a:pt x="269031" y="60815"/>
                    <a:pt x="269031" y="60815"/>
                    <a:pt x="269031" y="60815"/>
                  </a:cubicBezTo>
                  <a:cubicBezTo>
                    <a:pt x="269031" y="60815"/>
                    <a:pt x="269031" y="60815"/>
                    <a:pt x="269031" y="60815"/>
                  </a:cubicBezTo>
                  <a:lnTo>
                    <a:pt x="269031" y="60815"/>
                  </a:lnTo>
                  <a:lnTo>
                    <a:pt x="269031" y="60815"/>
                  </a:lnTo>
                  <a:cubicBezTo>
                    <a:pt x="381384" y="61846"/>
                    <a:pt x="473123" y="151523"/>
                    <a:pt x="475184" y="264908"/>
                  </a:cubicBezTo>
                  <a:lnTo>
                    <a:pt x="475184" y="273154"/>
                  </a:lnTo>
                  <a:close/>
                </a:path>
              </a:pathLst>
            </a:custGeom>
            <a:grpFill/>
            <a:ln w="102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" name="Graphic 22" descr="Puzzle">
            <a:extLst>
              <a:ext uri="{FF2B5EF4-FFF2-40B4-BE49-F238E27FC236}">
                <a16:creationId xmlns:a16="http://schemas.microsoft.com/office/drawing/2014/main" id="{0D80C4B6-C20B-4C8F-BD8A-91CFA505AC69}"/>
              </a:ext>
            </a:extLst>
          </p:cNvPr>
          <p:cNvSpPr/>
          <p:nvPr/>
        </p:nvSpPr>
        <p:spPr>
          <a:xfrm>
            <a:off x="5341047" y="2001768"/>
            <a:ext cx="824615" cy="824615"/>
          </a:xfrm>
          <a:custGeom>
            <a:avLst/>
            <a:gdLst>
              <a:gd name="connsiteX0" fmla="*/ 532907 w 824615"/>
              <a:gd name="connsiteY0" fmla="*/ 625677 h 824615"/>
              <a:gd name="connsiteX1" fmla="*/ 488584 w 824615"/>
              <a:gd name="connsiteY1" fmla="*/ 489615 h 824615"/>
              <a:gd name="connsiteX2" fmla="*/ 495800 w 824615"/>
              <a:gd name="connsiteY2" fmla="*/ 482400 h 824615"/>
              <a:gd name="connsiteX3" fmla="*/ 633923 w 824615"/>
              <a:gd name="connsiteY3" fmla="*/ 524661 h 824615"/>
              <a:gd name="connsiteX4" fmla="*/ 707107 w 824615"/>
              <a:gd name="connsiteY4" fmla="*/ 583415 h 824615"/>
              <a:gd name="connsiteX5" fmla="*/ 824615 w 824615"/>
              <a:gd name="connsiteY5" fmla="*/ 465907 h 824615"/>
              <a:gd name="connsiteX6" fmla="*/ 649384 w 824615"/>
              <a:gd name="connsiteY6" fmla="*/ 290677 h 824615"/>
              <a:gd name="connsiteX7" fmla="*/ 708138 w 824615"/>
              <a:gd name="connsiteY7" fmla="*/ 217492 h 824615"/>
              <a:gd name="connsiteX8" fmla="*/ 750400 w 824615"/>
              <a:gd name="connsiteY8" fmla="*/ 79369 h 824615"/>
              <a:gd name="connsiteX9" fmla="*/ 743184 w 824615"/>
              <a:gd name="connsiteY9" fmla="*/ 72154 h 824615"/>
              <a:gd name="connsiteX10" fmla="*/ 607123 w 824615"/>
              <a:gd name="connsiteY10" fmla="*/ 116477 h 824615"/>
              <a:gd name="connsiteX11" fmla="*/ 533938 w 824615"/>
              <a:gd name="connsiteY11" fmla="*/ 175231 h 824615"/>
              <a:gd name="connsiteX12" fmla="*/ 358708 w 824615"/>
              <a:gd name="connsiteY12" fmla="*/ 0 h 824615"/>
              <a:gd name="connsiteX13" fmla="*/ 240169 w 824615"/>
              <a:gd name="connsiteY13" fmla="*/ 117508 h 824615"/>
              <a:gd name="connsiteX14" fmla="*/ 298923 w 824615"/>
              <a:gd name="connsiteY14" fmla="*/ 190692 h 824615"/>
              <a:gd name="connsiteX15" fmla="*/ 343246 w 824615"/>
              <a:gd name="connsiteY15" fmla="*/ 326754 h 824615"/>
              <a:gd name="connsiteX16" fmla="*/ 336031 w 824615"/>
              <a:gd name="connsiteY16" fmla="*/ 333969 h 824615"/>
              <a:gd name="connsiteX17" fmla="*/ 197908 w 824615"/>
              <a:gd name="connsiteY17" fmla="*/ 291708 h 824615"/>
              <a:gd name="connsiteX18" fmla="*/ 124723 w 824615"/>
              <a:gd name="connsiteY18" fmla="*/ 232954 h 824615"/>
              <a:gd name="connsiteX19" fmla="*/ 0 w 824615"/>
              <a:gd name="connsiteY19" fmla="*/ 358708 h 824615"/>
              <a:gd name="connsiteX20" fmla="*/ 175231 w 824615"/>
              <a:gd name="connsiteY20" fmla="*/ 533938 h 824615"/>
              <a:gd name="connsiteX21" fmla="*/ 116477 w 824615"/>
              <a:gd name="connsiteY21" fmla="*/ 607123 h 824615"/>
              <a:gd name="connsiteX22" fmla="*/ 74215 w 824615"/>
              <a:gd name="connsiteY22" fmla="*/ 745246 h 824615"/>
              <a:gd name="connsiteX23" fmla="*/ 81431 w 824615"/>
              <a:gd name="connsiteY23" fmla="*/ 752461 h 824615"/>
              <a:gd name="connsiteX24" fmla="*/ 217492 w 824615"/>
              <a:gd name="connsiteY24" fmla="*/ 708138 h 824615"/>
              <a:gd name="connsiteX25" fmla="*/ 290677 w 824615"/>
              <a:gd name="connsiteY25" fmla="*/ 649384 h 824615"/>
              <a:gd name="connsiteX26" fmla="*/ 465907 w 824615"/>
              <a:gd name="connsiteY26" fmla="*/ 824615 h 824615"/>
              <a:gd name="connsiteX27" fmla="*/ 591661 w 824615"/>
              <a:gd name="connsiteY27" fmla="*/ 698861 h 824615"/>
              <a:gd name="connsiteX28" fmla="*/ 532907 w 824615"/>
              <a:gd name="connsiteY28" fmla="*/ 625677 h 824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24615" h="824615">
                <a:moveTo>
                  <a:pt x="532907" y="625677"/>
                </a:moveTo>
                <a:cubicBezTo>
                  <a:pt x="464877" y="627738"/>
                  <a:pt x="440138" y="540123"/>
                  <a:pt x="488584" y="489615"/>
                </a:cubicBezTo>
                <a:lnTo>
                  <a:pt x="495800" y="482400"/>
                </a:lnTo>
                <a:cubicBezTo>
                  <a:pt x="546307" y="433954"/>
                  <a:pt x="635984" y="456631"/>
                  <a:pt x="633923" y="524661"/>
                </a:cubicBezTo>
                <a:cubicBezTo>
                  <a:pt x="632892" y="563831"/>
                  <a:pt x="679277" y="611246"/>
                  <a:pt x="707107" y="583415"/>
                </a:cubicBezTo>
                <a:lnTo>
                  <a:pt x="824615" y="465907"/>
                </a:lnTo>
                <a:lnTo>
                  <a:pt x="649384" y="290677"/>
                </a:lnTo>
                <a:cubicBezTo>
                  <a:pt x="621554" y="262846"/>
                  <a:pt x="668969" y="216461"/>
                  <a:pt x="708138" y="217492"/>
                </a:cubicBezTo>
                <a:cubicBezTo>
                  <a:pt x="776169" y="219554"/>
                  <a:pt x="798846" y="129877"/>
                  <a:pt x="750400" y="79369"/>
                </a:cubicBezTo>
                <a:lnTo>
                  <a:pt x="743184" y="72154"/>
                </a:lnTo>
                <a:cubicBezTo>
                  <a:pt x="692677" y="23708"/>
                  <a:pt x="605061" y="48446"/>
                  <a:pt x="607123" y="116477"/>
                </a:cubicBezTo>
                <a:cubicBezTo>
                  <a:pt x="608154" y="155646"/>
                  <a:pt x="561769" y="203061"/>
                  <a:pt x="533938" y="175231"/>
                </a:cubicBezTo>
                <a:lnTo>
                  <a:pt x="358708" y="0"/>
                </a:lnTo>
                <a:lnTo>
                  <a:pt x="240169" y="117508"/>
                </a:lnTo>
                <a:cubicBezTo>
                  <a:pt x="212338" y="145338"/>
                  <a:pt x="259754" y="191723"/>
                  <a:pt x="298923" y="190692"/>
                </a:cubicBezTo>
                <a:cubicBezTo>
                  <a:pt x="366954" y="188631"/>
                  <a:pt x="391692" y="276246"/>
                  <a:pt x="343246" y="326754"/>
                </a:cubicBezTo>
                <a:lnTo>
                  <a:pt x="336031" y="333969"/>
                </a:lnTo>
                <a:cubicBezTo>
                  <a:pt x="285523" y="382415"/>
                  <a:pt x="195846" y="359738"/>
                  <a:pt x="197908" y="291708"/>
                </a:cubicBezTo>
                <a:cubicBezTo>
                  <a:pt x="198938" y="252538"/>
                  <a:pt x="152554" y="205123"/>
                  <a:pt x="124723" y="232954"/>
                </a:cubicBezTo>
                <a:lnTo>
                  <a:pt x="0" y="358708"/>
                </a:lnTo>
                <a:lnTo>
                  <a:pt x="175231" y="533938"/>
                </a:lnTo>
                <a:cubicBezTo>
                  <a:pt x="203061" y="561769"/>
                  <a:pt x="155646" y="608154"/>
                  <a:pt x="116477" y="607123"/>
                </a:cubicBezTo>
                <a:cubicBezTo>
                  <a:pt x="48446" y="605061"/>
                  <a:pt x="25769" y="694738"/>
                  <a:pt x="74215" y="745246"/>
                </a:cubicBezTo>
                <a:lnTo>
                  <a:pt x="81431" y="752461"/>
                </a:lnTo>
                <a:cubicBezTo>
                  <a:pt x="131938" y="800907"/>
                  <a:pt x="219554" y="776169"/>
                  <a:pt x="217492" y="708138"/>
                </a:cubicBezTo>
                <a:cubicBezTo>
                  <a:pt x="216461" y="668969"/>
                  <a:pt x="262846" y="621554"/>
                  <a:pt x="290677" y="649384"/>
                </a:cubicBezTo>
                <a:lnTo>
                  <a:pt x="465907" y="824615"/>
                </a:lnTo>
                <a:lnTo>
                  <a:pt x="591661" y="698861"/>
                </a:lnTo>
                <a:cubicBezTo>
                  <a:pt x="619492" y="671030"/>
                  <a:pt x="573107" y="624646"/>
                  <a:pt x="532907" y="625677"/>
                </a:cubicBezTo>
                <a:close/>
              </a:path>
            </a:pathLst>
          </a:custGeom>
          <a:solidFill>
            <a:schemeClr val="accent2"/>
          </a:solidFill>
          <a:ln w="102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24" descr="Trophy">
            <a:extLst>
              <a:ext uri="{FF2B5EF4-FFF2-40B4-BE49-F238E27FC236}">
                <a16:creationId xmlns:a16="http://schemas.microsoft.com/office/drawing/2014/main" id="{CB3D3DDF-9323-478E-8A36-1AE0D32355D4}"/>
              </a:ext>
            </a:extLst>
          </p:cNvPr>
          <p:cNvSpPr/>
          <p:nvPr/>
        </p:nvSpPr>
        <p:spPr>
          <a:xfrm>
            <a:off x="3016461" y="4440353"/>
            <a:ext cx="721538" cy="813276"/>
          </a:xfrm>
          <a:custGeom>
            <a:avLst/>
            <a:gdLst>
              <a:gd name="connsiteX0" fmla="*/ 617431 w 721538"/>
              <a:gd name="connsiteY0" fmla="*/ 391692 h 813276"/>
              <a:gd name="connsiteX1" fmla="*/ 473123 w 721538"/>
              <a:gd name="connsiteY1" fmla="*/ 460754 h 813276"/>
              <a:gd name="connsiteX2" fmla="*/ 534969 w 721538"/>
              <a:gd name="connsiteY2" fmla="*/ 397877 h 813276"/>
              <a:gd name="connsiteX3" fmla="*/ 558677 w 721538"/>
              <a:gd name="connsiteY3" fmla="*/ 366954 h 813276"/>
              <a:gd name="connsiteX4" fmla="*/ 586507 w 721538"/>
              <a:gd name="connsiteY4" fmla="*/ 269031 h 813276"/>
              <a:gd name="connsiteX5" fmla="*/ 586507 w 721538"/>
              <a:gd name="connsiteY5" fmla="*/ 135031 h 813276"/>
              <a:gd name="connsiteX6" fmla="*/ 658661 w 721538"/>
              <a:gd name="connsiteY6" fmla="*/ 135031 h 813276"/>
              <a:gd name="connsiteX7" fmla="*/ 658661 w 721538"/>
              <a:gd name="connsiteY7" fmla="*/ 291708 h 813276"/>
              <a:gd name="connsiteX8" fmla="*/ 617431 w 721538"/>
              <a:gd name="connsiteY8" fmla="*/ 391692 h 813276"/>
              <a:gd name="connsiteX9" fmla="*/ 105138 w 721538"/>
              <a:gd name="connsiteY9" fmla="*/ 391692 h 813276"/>
              <a:gd name="connsiteX10" fmla="*/ 61846 w 721538"/>
              <a:gd name="connsiteY10" fmla="*/ 291708 h 813276"/>
              <a:gd name="connsiteX11" fmla="*/ 61846 w 721538"/>
              <a:gd name="connsiteY11" fmla="*/ 134000 h 813276"/>
              <a:gd name="connsiteX12" fmla="*/ 134000 w 721538"/>
              <a:gd name="connsiteY12" fmla="*/ 134000 h 813276"/>
              <a:gd name="connsiteX13" fmla="*/ 134000 w 721538"/>
              <a:gd name="connsiteY13" fmla="*/ 268000 h 813276"/>
              <a:gd name="connsiteX14" fmla="*/ 161831 w 721538"/>
              <a:gd name="connsiteY14" fmla="*/ 365923 h 813276"/>
              <a:gd name="connsiteX15" fmla="*/ 185538 w 721538"/>
              <a:gd name="connsiteY15" fmla="*/ 396846 h 813276"/>
              <a:gd name="connsiteX16" fmla="*/ 247385 w 721538"/>
              <a:gd name="connsiteY16" fmla="*/ 459723 h 813276"/>
              <a:gd name="connsiteX17" fmla="*/ 105138 w 721538"/>
              <a:gd name="connsiteY17" fmla="*/ 391692 h 813276"/>
              <a:gd name="connsiteX18" fmla="*/ 721538 w 721538"/>
              <a:gd name="connsiteY18" fmla="*/ 288615 h 813276"/>
              <a:gd name="connsiteX19" fmla="*/ 721538 w 721538"/>
              <a:gd name="connsiteY19" fmla="*/ 72154 h 813276"/>
              <a:gd name="connsiteX20" fmla="*/ 587538 w 721538"/>
              <a:gd name="connsiteY20" fmla="*/ 72154 h 813276"/>
              <a:gd name="connsiteX21" fmla="*/ 587538 w 721538"/>
              <a:gd name="connsiteY21" fmla="*/ 0 h 813276"/>
              <a:gd name="connsiteX22" fmla="*/ 360769 w 721538"/>
              <a:gd name="connsiteY22" fmla="*/ 0 h 813276"/>
              <a:gd name="connsiteX23" fmla="*/ 134000 w 721538"/>
              <a:gd name="connsiteY23" fmla="*/ 0 h 813276"/>
              <a:gd name="connsiteX24" fmla="*/ 134000 w 721538"/>
              <a:gd name="connsiteY24" fmla="*/ 72154 h 813276"/>
              <a:gd name="connsiteX25" fmla="*/ 0 w 721538"/>
              <a:gd name="connsiteY25" fmla="*/ 72154 h 813276"/>
              <a:gd name="connsiteX26" fmla="*/ 0 w 721538"/>
              <a:gd name="connsiteY26" fmla="*/ 287585 h 813276"/>
              <a:gd name="connsiteX27" fmla="*/ 58754 w 721538"/>
              <a:gd name="connsiteY27" fmla="*/ 431892 h 813276"/>
              <a:gd name="connsiteX28" fmla="*/ 305108 w 721538"/>
              <a:gd name="connsiteY28" fmla="*/ 524661 h 813276"/>
              <a:gd name="connsiteX29" fmla="*/ 319538 w 721538"/>
              <a:gd name="connsiteY29" fmla="*/ 576200 h 813276"/>
              <a:gd name="connsiteX30" fmla="*/ 319538 w 721538"/>
              <a:gd name="connsiteY30" fmla="*/ 710200 h 813276"/>
              <a:gd name="connsiteX31" fmla="*/ 268000 w 721538"/>
              <a:gd name="connsiteY31" fmla="*/ 710200 h 813276"/>
              <a:gd name="connsiteX32" fmla="*/ 226769 w 721538"/>
              <a:gd name="connsiteY32" fmla="*/ 751430 h 813276"/>
              <a:gd name="connsiteX33" fmla="*/ 175231 w 721538"/>
              <a:gd name="connsiteY33" fmla="*/ 751430 h 813276"/>
              <a:gd name="connsiteX34" fmla="*/ 134000 w 721538"/>
              <a:gd name="connsiteY34" fmla="*/ 792661 h 813276"/>
              <a:gd name="connsiteX35" fmla="*/ 134000 w 721538"/>
              <a:gd name="connsiteY35" fmla="*/ 813277 h 813276"/>
              <a:gd name="connsiteX36" fmla="*/ 587538 w 721538"/>
              <a:gd name="connsiteY36" fmla="*/ 813277 h 813276"/>
              <a:gd name="connsiteX37" fmla="*/ 587538 w 721538"/>
              <a:gd name="connsiteY37" fmla="*/ 792661 h 813276"/>
              <a:gd name="connsiteX38" fmla="*/ 546307 w 721538"/>
              <a:gd name="connsiteY38" fmla="*/ 751430 h 813276"/>
              <a:gd name="connsiteX39" fmla="*/ 494769 w 721538"/>
              <a:gd name="connsiteY39" fmla="*/ 751430 h 813276"/>
              <a:gd name="connsiteX40" fmla="*/ 453538 w 721538"/>
              <a:gd name="connsiteY40" fmla="*/ 710200 h 813276"/>
              <a:gd name="connsiteX41" fmla="*/ 402000 w 721538"/>
              <a:gd name="connsiteY41" fmla="*/ 710200 h 813276"/>
              <a:gd name="connsiteX42" fmla="*/ 402000 w 721538"/>
              <a:gd name="connsiteY42" fmla="*/ 577231 h 813276"/>
              <a:gd name="connsiteX43" fmla="*/ 416431 w 721538"/>
              <a:gd name="connsiteY43" fmla="*/ 525692 h 813276"/>
              <a:gd name="connsiteX44" fmla="*/ 662784 w 721538"/>
              <a:gd name="connsiteY44" fmla="*/ 432923 h 813276"/>
              <a:gd name="connsiteX45" fmla="*/ 721538 w 721538"/>
              <a:gd name="connsiteY45" fmla="*/ 288615 h 81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21538" h="813276">
                <a:moveTo>
                  <a:pt x="617431" y="391692"/>
                </a:moveTo>
                <a:cubicBezTo>
                  <a:pt x="581354" y="428800"/>
                  <a:pt x="547338" y="452508"/>
                  <a:pt x="473123" y="460754"/>
                </a:cubicBezTo>
                <a:cubicBezTo>
                  <a:pt x="492707" y="441169"/>
                  <a:pt x="515384" y="421584"/>
                  <a:pt x="534969" y="397877"/>
                </a:cubicBezTo>
                <a:cubicBezTo>
                  <a:pt x="543215" y="388600"/>
                  <a:pt x="558677" y="367984"/>
                  <a:pt x="558677" y="366954"/>
                </a:cubicBezTo>
                <a:cubicBezTo>
                  <a:pt x="576200" y="338092"/>
                  <a:pt x="586507" y="305108"/>
                  <a:pt x="586507" y="269031"/>
                </a:cubicBezTo>
                <a:lnTo>
                  <a:pt x="586507" y="135031"/>
                </a:lnTo>
                <a:lnTo>
                  <a:pt x="658661" y="135031"/>
                </a:lnTo>
                <a:lnTo>
                  <a:pt x="658661" y="291708"/>
                </a:lnTo>
                <a:cubicBezTo>
                  <a:pt x="659692" y="293769"/>
                  <a:pt x="661754" y="345308"/>
                  <a:pt x="617431" y="391692"/>
                </a:cubicBezTo>
                <a:close/>
                <a:moveTo>
                  <a:pt x="105138" y="391692"/>
                </a:moveTo>
                <a:cubicBezTo>
                  <a:pt x="59785" y="345308"/>
                  <a:pt x="61846" y="293769"/>
                  <a:pt x="61846" y="291708"/>
                </a:cubicBezTo>
                <a:lnTo>
                  <a:pt x="61846" y="134000"/>
                </a:lnTo>
                <a:lnTo>
                  <a:pt x="134000" y="134000"/>
                </a:lnTo>
                <a:lnTo>
                  <a:pt x="134000" y="268000"/>
                </a:lnTo>
                <a:cubicBezTo>
                  <a:pt x="134000" y="304077"/>
                  <a:pt x="144308" y="337061"/>
                  <a:pt x="161831" y="365923"/>
                </a:cubicBezTo>
                <a:cubicBezTo>
                  <a:pt x="161831" y="366954"/>
                  <a:pt x="177292" y="388600"/>
                  <a:pt x="185538" y="396846"/>
                </a:cubicBezTo>
                <a:cubicBezTo>
                  <a:pt x="206154" y="420554"/>
                  <a:pt x="227800" y="440138"/>
                  <a:pt x="247385" y="459723"/>
                </a:cubicBezTo>
                <a:cubicBezTo>
                  <a:pt x="175231" y="451477"/>
                  <a:pt x="140185" y="427769"/>
                  <a:pt x="105138" y="391692"/>
                </a:cubicBezTo>
                <a:close/>
                <a:moveTo>
                  <a:pt x="721538" y="288615"/>
                </a:moveTo>
                <a:lnTo>
                  <a:pt x="721538" y="72154"/>
                </a:lnTo>
                <a:lnTo>
                  <a:pt x="587538" y="72154"/>
                </a:lnTo>
                <a:lnTo>
                  <a:pt x="587538" y="0"/>
                </a:lnTo>
                <a:lnTo>
                  <a:pt x="360769" y="0"/>
                </a:lnTo>
                <a:lnTo>
                  <a:pt x="134000" y="0"/>
                </a:lnTo>
                <a:lnTo>
                  <a:pt x="134000" y="72154"/>
                </a:lnTo>
                <a:lnTo>
                  <a:pt x="0" y="72154"/>
                </a:lnTo>
                <a:lnTo>
                  <a:pt x="0" y="287585"/>
                </a:lnTo>
                <a:cubicBezTo>
                  <a:pt x="0" y="297892"/>
                  <a:pt x="0" y="369015"/>
                  <a:pt x="58754" y="431892"/>
                </a:cubicBezTo>
                <a:cubicBezTo>
                  <a:pt x="115446" y="491677"/>
                  <a:pt x="184508" y="522600"/>
                  <a:pt x="305108" y="524661"/>
                </a:cubicBezTo>
                <a:cubicBezTo>
                  <a:pt x="314384" y="540123"/>
                  <a:pt x="319538" y="557646"/>
                  <a:pt x="319538" y="576200"/>
                </a:cubicBezTo>
                <a:lnTo>
                  <a:pt x="319538" y="710200"/>
                </a:lnTo>
                <a:lnTo>
                  <a:pt x="268000" y="710200"/>
                </a:lnTo>
                <a:cubicBezTo>
                  <a:pt x="245323" y="710200"/>
                  <a:pt x="226769" y="728754"/>
                  <a:pt x="226769" y="751430"/>
                </a:cubicBezTo>
                <a:lnTo>
                  <a:pt x="175231" y="751430"/>
                </a:lnTo>
                <a:cubicBezTo>
                  <a:pt x="152554" y="751430"/>
                  <a:pt x="134000" y="769984"/>
                  <a:pt x="134000" y="792661"/>
                </a:cubicBezTo>
                <a:lnTo>
                  <a:pt x="134000" y="813277"/>
                </a:lnTo>
                <a:lnTo>
                  <a:pt x="587538" y="813277"/>
                </a:lnTo>
                <a:lnTo>
                  <a:pt x="587538" y="792661"/>
                </a:lnTo>
                <a:cubicBezTo>
                  <a:pt x="587538" y="769984"/>
                  <a:pt x="568984" y="751430"/>
                  <a:pt x="546307" y="751430"/>
                </a:cubicBezTo>
                <a:lnTo>
                  <a:pt x="494769" y="751430"/>
                </a:lnTo>
                <a:cubicBezTo>
                  <a:pt x="494769" y="728754"/>
                  <a:pt x="476215" y="710200"/>
                  <a:pt x="453538" y="710200"/>
                </a:cubicBezTo>
                <a:lnTo>
                  <a:pt x="402000" y="710200"/>
                </a:lnTo>
                <a:lnTo>
                  <a:pt x="402000" y="577231"/>
                </a:lnTo>
                <a:cubicBezTo>
                  <a:pt x="402000" y="558677"/>
                  <a:pt x="407154" y="541154"/>
                  <a:pt x="416431" y="525692"/>
                </a:cubicBezTo>
                <a:cubicBezTo>
                  <a:pt x="537031" y="523631"/>
                  <a:pt x="606092" y="491677"/>
                  <a:pt x="662784" y="432923"/>
                </a:cubicBezTo>
                <a:cubicBezTo>
                  <a:pt x="721538" y="371077"/>
                  <a:pt x="721538" y="298923"/>
                  <a:pt x="721538" y="288615"/>
                </a:cubicBezTo>
                <a:close/>
              </a:path>
            </a:pathLst>
          </a:custGeom>
          <a:solidFill>
            <a:schemeClr val="accent5"/>
          </a:solidFill>
          <a:ln w="102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" name="Graphic 23" descr="Chat">
            <a:extLst>
              <a:ext uri="{FF2B5EF4-FFF2-40B4-BE49-F238E27FC236}">
                <a16:creationId xmlns:a16="http://schemas.microsoft.com/office/drawing/2014/main" id="{957308AB-1EE4-4440-8F8D-94BC723171CB}"/>
              </a:ext>
            </a:extLst>
          </p:cNvPr>
          <p:cNvGrpSpPr/>
          <p:nvPr/>
        </p:nvGrpSpPr>
        <p:grpSpPr>
          <a:xfrm>
            <a:off x="5274837" y="4352738"/>
            <a:ext cx="989538" cy="989538"/>
            <a:chOff x="5274837" y="4352738"/>
            <a:chExt cx="989538" cy="989538"/>
          </a:xfrm>
          <a:solidFill>
            <a:schemeClr val="accent3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7CDED07-4FF8-4B59-8236-278F8B94A564}"/>
                </a:ext>
              </a:extLst>
            </p:cNvPr>
            <p:cNvSpPr/>
            <p:nvPr/>
          </p:nvSpPr>
          <p:spPr>
            <a:xfrm>
              <a:off x="5357298" y="4558891"/>
              <a:ext cx="515384" cy="463845"/>
            </a:xfrm>
            <a:custGeom>
              <a:avLst/>
              <a:gdLst>
                <a:gd name="connsiteX0" fmla="*/ 350461 w 515384"/>
                <a:gd name="connsiteY0" fmla="*/ 72154 h 463845"/>
                <a:gd name="connsiteX1" fmla="*/ 515384 w 515384"/>
                <a:gd name="connsiteY1" fmla="*/ 72154 h 463845"/>
                <a:gd name="connsiteX2" fmla="*/ 515384 w 515384"/>
                <a:gd name="connsiteY2" fmla="*/ 41231 h 463845"/>
                <a:gd name="connsiteX3" fmla="*/ 474154 w 515384"/>
                <a:gd name="connsiteY3" fmla="*/ 0 h 463845"/>
                <a:gd name="connsiteX4" fmla="*/ 41231 w 515384"/>
                <a:gd name="connsiteY4" fmla="*/ 0 h 463845"/>
                <a:gd name="connsiteX5" fmla="*/ 0 w 515384"/>
                <a:gd name="connsiteY5" fmla="*/ 41231 h 463845"/>
                <a:gd name="connsiteX6" fmla="*/ 0 w 515384"/>
                <a:gd name="connsiteY6" fmla="*/ 319538 h 463845"/>
                <a:gd name="connsiteX7" fmla="*/ 41231 w 515384"/>
                <a:gd name="connsiteY7" fmla="*/ 360769 h 463845"/>
                <a:gd name="connsiteX8" fmla="*/ 103077 w 515384"/>
                <a:gd name="connsiteY8" fmla="*/ 360769 h 463845"/>
                <a:gd name="connsiteX9" fmla="*/ 103077 w 515384"/>
                <a:gd name="connsiteY9" fmla="*/ 463846 h 463845"/>
                <a:gd name="connsiteX10" fmla="*/ 206154 w 515384"/>
                <a:gd name="connsiteY10" fmla="*/ 360769 h 463845"/>
                <a:gd name="connsiteX11" fmla="*/ 268000 w 515384"/>
                <a:gd name="connsiteY11" fmla="*/ 360769 h 463845"/>
                <a:gd name="connsiteX12" fmla="*/ 268000 w 515384"/>
                <a:gd name="connsiteY12" fmla="*/ 154615 h 463845"/>
                <a:gd name="connsiteX13" fmla="*/ 350461 w 515384"/>
                <a:gd name="connsiteY13" fmla="*/ 72154 h 463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5384" h="463845">
                  <a:moveTo>
                    <a:pt x="350461" y="72154"/>
                  </a:moveTo>
                  <a:lnTo>
                    <a:pt x="515384" y="72154"/>
                  </a:lnTo>
                  <a:lnTo>
                    <a:pt x="515384" y="41231"/>
                  </a:lnTo>
                  <a:cubicBezTo>
                    <a:pt x="515384" y="18554"/>
                    <a:pt x="496831" y="0"/>
                    <a:pt x="474154" y="0"/>
                  </a:cubicBezTo>
                  <a:lnTo>
                    <a:pt x="41231" y="0"/>
                  </a:lnTo>
                  <a:cubicBezTo>
                    <a:pt x="18554" y="0"/>
                    <a:pt x="0" y="18554"/>
                    <a:pt x="0" y="41231"/>
                  </a:cubicBezTo>
                  <a:lnTo>
                    <a:pt x="0" y="319538"/>
                  </a:lnTo>
                  <a:cubicBezTo>
                    <a:pt x="0" y="342215"/>
                    <a:pt x="18554" y="360769"/>
                    <a:pt x="41231" y="360769"/>
                  </a:cubicBezTo>
                  <a:lnTo>
                    <a:pt x="103077" y="360769"/>
                  </a:lnTo>
                  <a:lnTo>
                    <a:pt x="103077" y="463846"/>
                  </a:lnTo>
                  <a:lnTo>
                    <a:pt x="206154" y="360769"/>
                  </a:lnTo>
                  <a:lnTo>
                    <a:pt x="268000" y="360769"/>
                  </a:lnTo>
                  <a:lnTo>
                    <a:pt x="268000" y="154615"/>
                  </a:lnTo>
                  <a:cubicBezTo>
                    <a:pt x="268000" y="109261"/>
                    <a:pt x="305108" y="72154"/>
                    <a:pt x="350461" y="72154"/>
                  </a:cubicBezTo>
                  <a:close/>
                </a:path>
              </a:pathLst>
            </a:custGeom>
            <a:grpFill/>
            <a:ln w="102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9D946CF-DEED-49A5-8DA9-81AE1A1992FD}"/>
                </a:ext>
              </a:extLst>
            </p:cNvPr>
            <p:cNvSpPr/>
            <p:nvPr/>
          </p:nvSpPr>
          <p:spPr>
            <a:xfrm>
              <a:off x="5666529" y="4672276"/>
              <a:ext cx="515384" cy="463845"/>
            </a:xfrm>
            <a:custGeom>
              <a:avLst/>
              <a:gdLst>
                <a:gd name="connsiteX0" fmla="*/ 474154 w 515384"/>
                <a:gd name="connsiteY0" fmla="*/ 0 h 463845"/>
                <a:gd name="connsiteX1" fmla="*/ 41231 w 515384"/>
                <a:gd name="connsiteY1" fmla="*/ 0 h 463845"/>
                <a:gd name="connsiteX2" fmla="*/ 0 w 515384"/>
                <a:gd name="connsiteY2" fmla="*/ 41231 h 463845"/>
                <a:gd name="connsiteX3" fmla="*/ 0 w 515384"/>
                <a:gd name="connsiteY3" fmla="*/ 319538 h 463845"/>
                <a:gd name="connsiteX4" fmla="*/ 41231 w 515384"/>
                <a:gd name="connsiteY4" fmla="*/ 360769 h 463845"/>
                <a:gd name="connsiteX5" fmla="*/ 309231 w 515384"/>
                <a:gd name="connsiteY5" fmla="*/ 360769 h 463845"/>
                <a:gd name="connsiteX6" fmla="*/ 412308 w 515384"/>
                <a:gd name="connsiteY6" fmla="*/ 463846 h 463845"/>
                <a:gd name="connsiteX7" fmla="*/ 412308 w 515384"/>
                <a:gd name="connsiteY7" fmla="*/ 360769 h 463845"/>
                <a:gd name="connsiteX8" fmla="*/ 474154 w 515384"/>
                <a:gd name="connsiteY8" fmla="*/ 360769 h 463845"/>
                <a:gd name="connsiteX9" fmla="*/ 515384 w 515384"/>
                <a:gd name="connsiteY9" fmla="*/ 319538 h 463845"/>
                <a:gd name="connsiteX10" fmla="*/ 515384 w 515384"/>
                <a:gd name="connsiteY10" fmla="*/ 41231 h 463845"/>
                <a:gd name="connsiteX11" fmla="*/ 474154 w 515384"/>
                <a:gd name="connsiteY11" fmla="*/ 0 h 463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5384" h="463845">
                  <a:moveTo>
                    <a:pt x="474154" y="0"/>
                  </a:moveTo>
                  <a:lnTo>
                    <a:pt x="41231" y="0"/>
                  </a:lnTo>
                  <a:cubicBezTo>
                    <a:pt x="18554" y="0"/>
                    <a:pt x="0" y="18554"/>
                    <a:pt x="0" y="41231"/>
                  </a:cubicBezTo>
                  <a:lnTo>
                    <a:pt x="0" y="319538"/>
                  </a:lnTo>
                  <a:cubicBezTo>
                    <a:pt x="0" y="342215"/>
                    <a:pt x="18554" y="360769"/>
                    <a:pt x="41231" y="360769"/>
                  </a:cubicBezTo>
                  <a:lnTo>
                    <a:pt x="309231" y="360769"/>
                  </a:lnTo>
                  <a:lnTo>
                    <a:pt x="412308" y="463846"/>
                  </a:lnTo>
                  <a:lnTo>
                    <a:pt x="412308" y="360769"/>
                  </a:lnTo>
                  <a:lnTo>
                    <a:pt x="474154" y="360769"/>
                  </a:lnTo>
                  <a:cubicBezTo>
                    <a:pt x="496831" y="360769"/>
                    <a:pt x="515384" y="342215"/>
                    <a:pt x="515384" y="319538"/>
                  </a:cubicBezTo>
                  <a:lnTo>
                    <a:pt x="515384" y="41231"/>
                  </a:lnTo>
                  <a:cubicBezTo>
                    <a:pt x="515384" y="18554"/>
                    <a:pt x="496831" y="0"/>
                    <a:pt x="474154" y="0"/>
                  </a:cubicBezTo>
                  <a:close/>
                </a:path>
              </a:pathLst>
            </a:custGeom>
            <a:grpFill/>
            <a:ln w="102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119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393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Circle Cycle Matrix – Slide Template</vt:lpstr>
      <vt:lpstr>Circle Cycle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Cycle Matrix</dc:title>
  <dc:creator>PresentationGO.com</dc:creator>
  <dc:description>© Copyright PresentationGO.com</dc:description>
  <dcterms:created xsi:type="dcterms:W3CDTF">2014-11-26T05:14:11Z</dcterms:created>
  <dcterms:modified xsi:type="dcterms:W3CDTF">2020-03-17T17:50:25Z</dcterms:modified>
  <cp:category>Charts &amp; Diagrams</cp:category>
</cp:coreProperties>
</file>