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Cycle Matrix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7C70E3-6C8F-4D85-B4AD-C0130831B096}"/>
              </a:ext>
            </a:extLst>
          </p:cNvPr>
          <p:cNvGrpSpPr/>
          <p:nvPr/>
        </p:nvGrpSpPr>
        <p:grpSpPr>
          <a:xfrm>
            <a:off x="8782543" y="4255077"/>
            <a:ext cx="2926080" cy="1290153"/>
            <a:chOff x="8921977" y="4073386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65A5FB-5E41-4D7D-8042-3D5BD072548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03. 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8C2A9C-8B68-44B1-96F8-B5F2A90A6B4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895EEF-1A35-456B-AF64-3B8736DE1DA6}"/>
              </a:ext>
            </a:extLst>
          </p:cNvPr>
          <p:cNvGrpSpPr/>
          <p:nvPr/>
        </p:nvGrpSpPr>
        <p:grpSpPr>
          <a:xfrm>
            <a:off x="483378" y="4255077"/>
            <a:ext cx="2926080" cy="1290153"/>
            <a:chOff x="332936" y="4652338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E24775-A4A7-4121-BC5F-3CD2D4B9A35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98EB7B-C5F0-4E99-984D-EE7540AF7B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07F23B-2049-4344-914D-D4906C50B3D3}"/>
              </a:ext>
            </a:extLst>
          </p:cNvPr>
          <p:cNvGrpSpPr/>
          <p:nvPr/>
        </p:nvGrpSpPr>
        <p:grpSpPr>
          <a:xfrm>
            <a:off x="8782543" y="171989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DFF36D-FD6F-4D78-8446-00C39A35BA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85EEB6-9869-40AF-BE00-D9AFC505C2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DEC3A2-E115-46F5-8D10-2B225C315E7C}"/>
              </a:ext>
            </a:extLst>
          </p:cNvPr>
          <p:cNvGrpSpPr/>
          <p:nvPr/>
        </p:nvGrpSpPr>
        <p:grpSpPr>
          <a:xfrm>
            <a:off x="483378" y="171989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CF1DFD5-CE1C-47D8-A699-4B057EDC98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01.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B25D65-3BBE-4EBD-AFA6-8A6C683B39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CB1B3C-C190-4A26-A499-B36BA30D0893}"/>
              </a:ext>
            </a:extLst>
          </p:cNvPr>
          <p:cNvGrpSpPr/>
          <p:nvPr/>
        </p:nvGrpSpPr>
        <p:grpSpPr>
          <a:xfrm>
            <a:off x="3760124" y="1215057"/>
            <a:ext cx="4671751" cy="4678844"/>
            <a:chOff x="3760124" y="1215057"/>
            <a:chExt cx="4671751" cy="46788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FF3E93E-ABDF-47DC-BA17-584B968278EF}"/>
                </a:ext>
              </a:extLst>
            </p:cNvPr>
            <p:cNvSpPr/>
            <p:nvPr/>
          </p:nvSpPr>
          <p:spPr>
            <a:xfrm>
              <a:off x="3760127" y="1215057"/>
              <a:ext cx="3468083" cy="21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9" extrusionOk="0">
                  <a:moveTo>
                    <a:pt x="21534" y="20729"/>
                  </a:moveTo>
                  <a:lnTo>
                    <a:pt x="21070" y="19928"/>
                  </a:lnTo>
                  <a:cubicBezTo>
                    <a:pt x="20982" y="19788"/>
                    <a:pt x="20850" y="19858"/>
                    <a:pt x="20828" y="20032"/>
                  </a:cubicBezTo>
                  <a:lnTo>
                    <a:pt x="20806" y="20241"/>
                  </a:lnTo>
                  <a:cubicBezTo>
                    <a:pt x="18489" y="19335"/>
                    <a:pt x="16680" y="16409"/>
                    <a:pt x="16194" y="12716"/>
                  </a:cubicBezTo>
                  <a:cubicBezTo>
                    <a:pt x="16150" y="12437"/>
                    <a:pt x="16128" y="12124"/>
                    <a:pt x="16106" y="11845"/>
                  </a:cubicBezTo>
                  <a:cubicBezTo>
                    <a:pt x="16084" y="11566"/>
                    <a:pt x="16062" y="11253"/>
                    <a:pt x="16062" y="10974"/>
                  </a:cubicBezTo>
                  <a:cubicBezTo>
                    <a:pt x="16062" y="10870"/>
                    <a:pt x="16062" y="10730"/>
                    <a:pt x="16062" y="10626"/>
                  </a:cubicBezTo>
                  <a:cubicBezTo>
                    <a:pt x="16062" y="10521"/>
                    <a:pt x="16062" y="10382"/>
                    <a:pt x="16062" y="10277"/>
                  </a:cubicBezTo>
                  <a:lnTo>
                    <a:pt x="15621" y="10277"/>
                  </a:lnTo>
                  <a:lnTo>
                    <a:pt x="13437" y="10277"/>
                  </a:lnTo>
                  <a:cubicBezTo>
                    <a:pt x="13437" y="9999"/>
                    <a:pt x="13415" y="9685"/>
                    <a:pt x="13392" y="9406"/>
                  </a:cubicBezTo>
                  <a:cubicBezTo>
                    <a:pt x="13370" y="9128"/>
                    <a:pt x="13348" y="8814"/>
                    <a:pt x="13304" y="8535"/>
                  </a:cubicBezTo>
                  <a:cubicBezTo>
                    <a:pt x="13238" y="8083"/>
                    <a:pt x="13172" y="7630"/>
                    <a:pt x="13084" y="7177"/>
                  </a:cubicBezTo>
                  <a:cubicBezTo>
                    <a:pt x="13084" y="7142"/>
                    <a:pt x="13061" y="7107"/>
                    <a:pt x="13061" y="7072"/>
                  </a:cubicBezTo>
                  <a:cubicBezTo>
                    <a:pt x="13039" y="6968"/>
                    <a:pt x="13017" y="6863"/>
                    <a:pt x="12995" y="6759"/>
                  </a:cubicBezTo>
                  <a:cubicBezTo>
                    <a:pt x="12973" y="6689"/>
                    <a:pt x="12951" y="6619"/>
                    <a:pt x="12951" y="6550"/>
                  </a:cubicBezTo>
                  <a:cubicBezTo>
                    <a:pt x="12929" y="6480"/>
                    <a:pt x="12907" y="6410"/>
                    <a:pt x="12907" y="6341"/>
                  </a:cubicBezTo>
                  <a:cubicBezTo>
                    <a:pt x="12885" y="6236"/>
                    <a:pt x="12841" y="6132"/>
                    <a:pt x="12819" y="6027"/>
                  </a:cubicBezTo>
                  <a:cubicBezTo>
                    <a:pt x="12819" y="5992"/>
                    <a:pt x="12797" y="5957"/>
                    <a:pt x="12797" y="5957"/>
                  </a:cubicBezTo>
                  <a:cubicBezTo>
                    <a:pt x="12488" y="4912"/>
                    <a:pt x="12047" y="3972"/>
                    <a:pt x="11517" y="3101"/>
                  </a:cubicBezTo>
                  <a:cubicBezTo>
                    <a:pt x="10988" y="2265"/>
                    <a:pt x="10370" y="1568"/>
                    <a:pt x="9708" y="1080"/>
                  </a:cubicBezTo>
                  <a:cubicBezTo>
                    <a:pt x="9686" y="1080"/>
                    <a:pt x="9664" y="1045"/>
                    <a:pt x="9642" y="1045"/>
                  </a:cubicBezTo>
                  <a:cubicBezTo>
                    <a:pt x="9575" y="1010"/>
                    <a:pt x="9509" y="941"/>
                    <a:pt x="9443" y="906"/>
                  </a:cubicBezTo>
                  <a:cubicBezTo>
                    <a:pt x="9399" y="871"/>
                    <a:pt x="9355" y="836"/>
                    <a:pt x="9311" y="801"/>
                  </a:cubicBezTo>
                  <a:cubicBezTo>
                    <a:pt x="9267" y="766"/>
                    <a:pt x="9222" y="732"/>
                    <a:pt x="9178" y="732"/>
                  </a:cubicBezTo>
                  <a:cubicBezTo>
                    <a:pt x="9112" y="697"/>
                    <a:pt x="9046" y="662"/>
                    <a:pt x="8980" y="627"/>
                  </a:cubicBezTo>
                  <a:cubicBezTo>
                    <a:pt x="8958" y="627"/>
                    <a:pt x="8936" y="592"/>
                    <a:pt x="8914" y="592"/>
                  </a:cubicBezTo>
                  <a:cubicBezTo>
                    <a:pt x="8230" y="209"/>
                    <a:pt x="7502" y="0"/>
                    <a:pt x="6729" y="0"/>
                  </a:cubicBezTo>
                  <a:cubicBezTo>
                    <a:pt x="5957" y="0"/>
                    <a:pt x="5229" y="209"/>
                    <a:pt x="4545" y="592"/>
                  </a:cubicBezTo>
                  <a:cubicBezTo>
                    <a:pt x="4523" y="592"/>
                    <a:pt x="4501" y="627"/>
                    <a:pt x="4501" y="627"/>
                  </a:cubicBezTo>
                  <a:cubicBezTo>
                    <a:pt x="4435" y="662"/>
                    <a:pt x="4369" y="697"/>
                    <a:pt x="4302" y="732"/>
                  </a:cubicBezTo>
                  <a:cubicBezTo>
                    <a:pt x="4258" y="766"/>
                    <a:pt x="4214" y="766"/>
                    <a:pt x="4170" y="801"/>
                  </a:cubicBezTo>
                  <a:cubicBezTo>
                    <a:pt x="4126" y="836"/>
                    <a:pt x="4082" y="871"/>
                    <a:pt x="4038" y="906"/>
                  </a:cubicBezTo>
                  <a:cubicBezTo>
                    <a:pt x="3971" y="941"/>
                    <a:pt x="3905" y="1010"/>
                    <a:pt x="3839" y="1045"/>
                  </a:cubicBezTo>
                  <a:cubicBezTo>
                    <a:pt x="3817" y="1045"/>
                    <a:pt x="3795" y="1080"/>
                    <a:pt x="3773" y="1080"/>
                  </a:cubicBezTo>
                  <a:cubicBezTo>
                    <a:pt x="3133" y="1568"/>
                    <a:pt x="2515" y="2265"/>
                    <a:pt x="1964" y="3101"/>
                  </a:cubicBezTo>
                  <a:lnTo>
                    <a:pt x="1964" y="3101"/>
                  </a:lnTo>
                  <a:cubicBezTo>
                    <a:pt x="750" y="5017"/>
                    <a:pt x="0" y="7665"/>
                    <a:pt x="0" y="10591"/>
                  </a:cubicBezTo>
                  <a:cubicBezTo>
                    <a:pt x="0" y="13517"/>
                    <a:pt x="750" y="16165"/>
                    <a:pt x="1964" y="18081"/>
                  </a:cubicBezTo>
                  <a:lnTo>
                    <a:pt x="1964" y="18081"/>
                  </a:lnTo>
                  <a:cubicBezTo>
                    <a:pt x="2493" y="18917"/>
                    <a:pt x="3111" y="19614"/>
                    <a:pt x="3773" y="20102"/>
                  </a:cubicBezTo>
                  <a:cubicBezTo>
                    <a:pt x="3795" y="20102"/>
                    <a:pt x="3817" y="20137"/>
                    <a:pt x="3839" y="20137"/>
                  </a:cubicBezTo>
                  <a:cubicBezTo>
                    <a:pt x="3905" y="20172"/>
                    <a:pt x="3971" y="20241"/>
                    <a:pt x="4038" y="20276"/>
                  </a:cubicBezTo>
                  <a:cubicBezTo>
                    <a:pt x="4082" y="20311"/>
                    <a:pt x="4126" y="20346"/>
                    <a:pt x="4170" y="20346"/>
                  </a:cubicBezTo>
                  <a:cubicBezTo>
                    <a:pt x="4214" y="20381"/>
                    <a:pt x="4258" y="20415"/>
                    <a:pt x="4302" y="20415"/>
                  </a:cubicBezTo>
                  <a:cubicBezTo>
                    <a:pt x="4369" y="20450"/>
                    <a:pt x="4435" y="20485"/>
                    <a:pt x="4501" y="20520"/>
                  </a:cubicBezTo>
                  <a:cubicBezTo>
                    <a:pt x="4523" y="20520"/>
                    <a:pt x="4545" y="20555"/>
                    <a:pt x="4567" y="20555"/>
                  </a:cubicBezTo>
                  <a:cubicBezTo>
                    <a:pt x="4766" y="20659"/>
                    <a:pt x="4964" y="20764"/>
                    <a:pt x="5163" y="20834"/>
                  </a:cubicBezTo>
                  <a:cubicBezTo>
                    <a:pt x="5295" y="20868"/>
                    <a:pt x="5428" y="20729"/>
                    <a:pt x="5428" y="20485"/>
                  </a:cubicBezTo>
                  <a:lnTo>
                    <a:pt x="5428" y="20485"/>
                  </a:lnTo>
                  <a:cubicBezTo>
                    <a:pt x="5428" y="20311"/>
                    <a:pt x="5361" y="20172"/>
                    <a:pt x="5251" y="20137"/>
                  </a:cubicBezTo>
                  <a:cubicBezTo>
                    <a:pt x="5075" y="20067"/>
                    <a:pt x="4898" y="19997"/>
                    <a:pt x="4722" y="19893"/>
                  </a:cubicBezTo>
                  <a:cubicBezTo>
                    <a:pt x="4699" y="19893"/>
                    <a:pt x="4677" y="19858"/>
                    <a:pt x="4655" y="19858"/>
                  </a:cubicBezTo>
                  <a:cubicBezTo>
                    <a:pt x="4589" y="19823"/>
                    <a:pt x="4545" y="19788"/>
                    <a:pt x="4479" y="19754"/>
                  </a:cubicBezTo>
                  <a:cubicBezTo>
                    <a:pt x="4435" y="19719"/>
                    <a:pt x="4391" y="19719"/>
                    <a:pt x="4346" y="19684"/>
                  </a:cubicBezTo>
                  <a:cubicBezTo>
                    <a:pt x="4302" y="19649"/>
                    <a:pt x="4280" y="19649"/>
                    <a:pt x="4236" y="19614"/>
                  </a:cubicBezTo>
                  <a:cubicBezTo>
                    <a:pt x="4170" y="19579"/>
                    <a:pt x="4104" y="19510"/>
                    <a:pt x="4038" y="19475"/>
                  </a:cubicBezTo>
                  <a:cubicBezTo>
                    <a:pt x="4016" y="19475"/>
                    <a:pt x="4016" y="19440"/>
                    <a:pt x="3993" y="19440"/>
                  </a:cubicBezTo>
                  <a:cubicBezTo>
                    <a:pt x="1897" y="17837"/>
                    <a:pt x="463" y="14458"/>
                    <a:pt x="463" y="10521"/>
                  </a:cubicBezTo>
                  <a:cubicBezTo>
                    <a:pt x="463" y="6585"/>
                    <a:pt x="1897" y="3240"/>
                    <a:pt x="3993" y="1603"/>
                  </a:cubicBezTo>
                  <a:cubicBezTo>
                    <a:pt x="4016" y="1603"/>
                    <a:pt x="4016" y="1568"/>
                    <a:pt x="4038" y="1568"/>
                  </a:cubicBezTo>
                  <a:cubicBezTo>
                    <a:pt x="4104" y="1533"/>
                    <a:pt x="4170" y="1463"/>
                    <a:pt x="4236" y="1428"/>
                  </a:cubicBezTo>
                  <a:cubicBezTo>
                    <a:pt x="4280" y="1394"/>
                    <a:pt x="4302" y="1394"/>
                    <a:pt x="4346" y="1359"/>
                  </a:cubicBezTo>
                  <a:cubicBezTo>
                    <a:pt x="4391" y="1324"/>
                    <a:pt x="4435" y="1289"/>
                    <a:pt x="4479" y="1289"/>
                  </a:cubicBezTo>
                  <a:cubicBezTo>
                    <a:pt x="4545" y="1254"/>
                    <a:pt x="4589" y="1219"/>
                    <a:pt x="4655" y="1185"/>
                  </a:cubicBezTo>
                  <a:cubicBezTo>
                    <a:pt x="4677" y="1185"/>
                    <a:pt x="4700" y="1150"/>
                    <a:pt x="4722" y="1150"/>
                  </a:cubicBezTo>
                  <a:cubicBezTo>
                    <a:pt x="6045" y="453"/>
                    <a:pt x="7479" y="453"/>
                    <a:pt x="8781" y="1150"/>
                  </a:cubicBezTo>
                  <a:cubicBezTo>
                    <a:pt x="8803" y="1150"/>
                    <a:pt x="8825" y="1185"/>
                    <a:pt x="8847" y="1185"/>
                  </a:cubicBezTo>
                  <a:cubicBezTo>
                    <a:pt x="8914" y="1219"/>
                    <a:pt x="8958" y="1254"/>
                    <a:pt x="9024" y="1289"/>
                  </a:cubicBezTo>
                  <a:cubicBezTo>
                    <a:pt x="9068" y="1324"/>
                    <a:pt x="9112" y="1359"/>
                    <a:pt x="9156" y="1359"/>
                  </a:cubicBezTo>
                  <a:cubicBezTo>
                    <a:pt x="9200" y="1394"/>
                    <a:pt x="9222" y="1394"/>
                    <a:pt x="9267" y="1428"/>
                  </a:cubicBezTo>
                  <a:cubicBezTo>
                    <a:pt x="9333" y="1463"/>
                    <a:pt x="9399" y="1533"/>
                    <a:pt x="9465" y="1568"/>
                  </a:cubicBezTo>
                  <a:cubicBezTo>
                    <a:pt x="9487" y="1568"/>
                    <a:pt x="9487" y="1603"/>
                    <a:pt x="9509" y="1603"/>
                  </a:cubicBezTo>
                  <a:cubicBezTo>
                    <a:pt x="10767" y="2578"/>
                    <a:pt x="11804" y="4181"/>
                    <a:pt x="12400" y="6166"/>
                  </a:cubicBezTo>
                  <a:cubicBezTo>
                    <a:pt x="12400" y="6201"/>
                    <a:pt x="12422" y="6201"/>
                    <a:pt x="12422" y="6236"/>
                  </a:cubicBezTo>
                  <a:cubicBezTo>
                    <a:pt x="12444" y="6341"/>
                    <a:pt x="12488" y="6445"/>
                    <a:pt x="12510" y="6550"/>
                  </a:cubicBezTo>
                  <a:cubicBezTo>
                    <a:pt x="12532" y="6619"/>
                    <a:pt x="12532" y="6654"/>
                    <a:pt x="12554" y="6724"/>
                  </a:cubicBezTo>
                  <a:cubicBezTo>
                    <a:pt x="12576" y="6794"/>
                    <a:pt x="12598" y="6863"/>
                    <a:pt x="12598" y="6933"/>
                  </a:cubicBezTo>
                  <a:cubicBezTo>
                    <a:pt x="12620" y="7037"/>
                    <a:pt x="12642" y="7107"/>
                    <a:pt x="12664" y="7212"/>
                  </a:cubicBezTo>
                  <a:cubicBezTo>
                    <a:pt x="12664" y="7246"/>
                    <a:pt x="12686" y="7281"/>
                    <a:pt x="12686" y="7316"/>
                  </a:cubicBezTo>
                  <a:cubicBezTo>
                    <a:pt x="12708" y="7455"/>
                    <a:pt x="12731" y="7560"/>
                    <a:pt x="12753" y="7699"/>
                  </a:cubicBezTo>
                  <a:cubicBezTo>
                    <a:pt x="12753" y="7699"/>
                    <a:pt x="12753" y="7699"/>
                    <a:pt x="12753" y="7699"/>
                  </a:cubicBezTo>
                  <a:cubicBezTo>
                    <a:pt x="12797" y="7943"/>
                    <a:pt x="12841" y="8187"/>
                    <a:pt x="12863" y="8431"/>
                  </a:cubicBezTo>
                  <a:cubicBezTo>
                    <a:pt x="12907" y="8710"/>
                    <a:pt x="12929" y="9023"/>
                    <a:pt x="12951" y="9302"/>
                  </a:cubicBezTo>
                  <a:cubicBezTo>
                    <a:pt x="12973" y="9581"/>
                    <a:pt x="12995" y="9894"/>
                    <a:pt x="12995" y="10173"/>
                  </a:cubicBezTo>
                  <a:cubicBezTo>
                    <a:pt x="12995" y="10417"/>
                    <a:pt x="12995" y="10626"/>
                    <a:pt x="12995" y="10870"/>
                  </a:cubicBezTo>
                  <a:lnTo>
                    <a:pt x="13437" y="10870"/>
                  </a:lnTo>
                  <a:lnTo>
                    <a:pt x="15621" y="10870"/>
                  </a:lnTo>
                  <a:cubicBezTo>
                    <a:pt x="15621" y="11148"/>
                    <a:pt x="15643" y="11462"/>
                    <a:pt x="15665" y="11741"/>
                  </a:cubicBezTo>
                  <a:cubicBezTo>
                    <a:pt x="15687" y="12019"/>
                    <a:pt x="15709" y="12333"/>
                    <a:pt x="15753" y="12612"/>
                  </a:cubicBezTo>
                  <a:cubicBezTo>
                    <a:pt x="16261" y="16653"/>
                    <a:pt x="18224" y="19858"/>
                    <a:pt x="20762" y="20834"/>
                  </a:cubicBezTo>
                  <a:lnTo>
                    <a:pt x="20717" y="21286"/>
                  </a:lnTo>
                  <a:cubicBezTo>
                    <a:pt x="20695" y="21461"/>
                    <a:pt x="20828" y="21600"/>
                    <a:pt x="20938" y="21530"/>
                  </a:cubicBezTo>
                  <a:lnTo>
                    <a:pt x="21534" y="21008"/>
                  </a:lnTo>
                  <a:cubicBezTo>
                    <a:pt x="21578" y="21008"/>
                    <a:pt x="21600" y="20834"/>
                    <a:pt x="21534" y="207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709206-8CA6-4D54-B14F-541B1D07D954}"/>
                </a:ext>
              </a:extLst>
            </p:cNvPr>
            <p:cNvSpPr/>
            <p:nvPr/>
          </p:nvSpPr>
          <p:spPr>
            <a:xfrm>
              <a:off x="6242665" y="1215060"/>
              <a:ext cx="2189210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2" extrusionOk="0">
                  <a:moveTo>
                    <a:pt x="11522" y="18"/>
                  </a:moveTo>
                  <a:cubicBezTo>
                    <a:pt x="6268" y="-223"/>
                    <a:pt x="1769" y="2009"/>
                    <a:pt x="601" y="5073"/>
                  </a:cubicBezTo>
                  <a:cubicBezTo>
                    <a:pt x="533" y="5204"/>
                    <a:pt x="704" y="5336"/>
                    <a:pt x="945" y="5336"/>
                  </a:cubicBezTo>
                  <a:lnTo>
                    <a:pt x="945" y="5336"/>
                  </a:lnTo>
                  <a:cubicBezTo>
                    <a:pt x="1117" y="5336"/>
                    <a:pt x="1254" y="5270"/>
                    <a:pt x="1288" y="5161"/>
                  </a:cubicBezTo>
                  <a:cubicBezTo>
                    <a:pt x="2387" y="2294"/>
                    <a:pt x="6611" y="193"/>
                    <a:pt x="11556" y="434"/>
                  </a:cubicBezTo>
                  <a:cubicBezTo>
                    <a:pt x="16295" y="674"/>
                    <a:pt x="20175" y="3125"/>
                    <a:pt x="20519" y="6145"/>
                  </a:cubicBezTo>
                  <a:cubicBezTo>
                    <a:pt x="20897" y="9341"/>
                    <a:pt x="17463" y="12076"/>
                    <a:pt x="12827" y="12711"/>
                  </a:cubicBezTo>
                  <a:cubicBezTo>
                    <a:pt x="12552" y="12755"/>
                    <a:pt x="12243" y="12776"/>
                    <a:pt x="11968" y="12798"/>
                  </a:cubicBezTo>
                  <a:cubicBezTo>
                    <a:pt x="11693" y="12820"/>
                    <a:pt x="11384" y="12842"/>
                    <a:pt x="11110" y="12842"/>
                  </a:cubicBezTo>
                  <a:cubicBezTo>
                    <a:pt x="11007" y="12842"/>
                    <a:pt x="10869" y="12842"/>
                    <a:pt x="10766" y="12842"/>
                  </a:cubicBezTo>
                  <a:cubicBezTo>
                    <a:pt x="10663" y="12842"/>
                    <a:pt x="10526" y="12842"/>
                    <a:pt x="10423" y="12842"/>
                  </a:cubicBezTo>
                  <a:lnTo>
                    <a:pt x="10423" y="13280"/>
                  </a:lnTo>
                  <a:lnTo>
                    <a:pt x="10423" y="15446"/>
                  </a:lnTo>
                  <a:cubicBezTo>
                    <a:pt x="10148" y="15446"/>
                    <a:pt x="9839" y="15468"/>
                    <a:pt x="9564" y="15490"/>
                  </a:cubicBezTo>
                  <a:cubicBezTo>
                    <a:pt x="9290" y="15512"/>
                    <a:pt x="8980" y="15534"/>
                    <a:pt x="8706" y="15578"/>
                  </a:cubicBezTo>
                  <a:cubicBezTo>
                    <a:pt x="4722" y="16081"/>
                    <a:pt x="1563" y="18029"/>
                    <a:pt x="601" y="20524"/>
                  </a:cubicBezTo>
                  <a:lnTo>
                    <a:pt x="258" y="20480"/>
                  </a:lnTo>
                  <a:cubicBezTo>
                    <a:pt x="86" y="20458"/>
                    <a:pt x="-51" y="20589"/>
                    <a:pt x="18" y="20699"/>
                  </a:cubicBezTo>
                  <a:lnTo>
                    <a:pt x="533" y="21289"/>
                  </a:lnTo>
                  <a:cubicBezTo>
                    <a:pt x="601" y="21377"/>
                    <a:pt x="773" y="21377"/>
                    <a:pt x="876" y="21333"/>
                  </a:cubicBezTo>
                  <a:lnTo>
                    <a:pt x="1666" y="20874"/>
                  </a:lnTo>
                  <a:cubicBezTo>
                    <a:pt x="1803" y="20786"/>
                    <a:pt x="1735" y="20655"/>
                    <a:pt x="1563" y="20633"/>
                  </a:cubicBezTo>
                  <a:lnTo>
                    <a:pt x="1254" y="20611"/>
                  </a:lnTo>
                  <a:cubicBezTo>
                    <a:pt x="2147" y="18335"/>
                    <a:pt x="5031" y="16541"/>
                    <a:pt x="8671" y="16037"/>
                  </a:cubicBezTo>
                  <a:cubicBezTo>
                    <a:pt x="8946" y="15993"/>
                    <a:pt x="9255" y="15972"/>
                    <a:pt x="9530" y="15950"/>
                  </a:cubicBezTo>
                  <a:cubicBezTo>
                    <a:pt x="9805" y="15928"/>
                    <a:pt x="10114" y="15906"/>
                    <a:pt x="10388" y="15906"/>
                  </a:cubicBezTo>
                  <a:cubicBezTo>
                    <a:pt x="10491" y="15906"/>
                    <a:pt x="10629" y="15906"/>
                    <a:pt x="10732" y="15906"/>
                  </a:cubicBezTo>
                  <a:cubicBezTo>
                    <a:pt x="10835" y="15906"/>
                    <a:pt x="10972" y="15906"/>
                    <a:pt x="11075" y="15906"/>
                  </a:cubicBezTo>
                  <a:lnTo>
                    <a:pt x="11075" y="15468"/>
                  </a:lnTo>
                  <a:lnTo>
                    <a:pt x="11075" y="13302"/>
                  </a:lnTo>
                  <a:cubicBezTo>
                    <a:pt x="11350" y="13302"/>
                    <a:pt x="11659" y="13280"/>
                    <a:pt x="11934" y="13258"/>
                  </a:cubicBezTo>
                  <a:cubicBezTo>
                    <a:pt x="12208" y="13236"/>
                    <a:pt x="12518" y="13214"/>
                    <a:pt x="12792" y="13170"/>
                  </a:cubicBezTo>
                  <a:cubicBezTo>
                    <a:pt x="17806" y="12536"/>
                    <a:pt x="21549" y="9581"/>
                    <a:pt x="21171" y="6145"/>
                  </a:cubicBezTo>
                  <a:cubicBezTo>
                    <a:pt x="20794" y="2906"/>
                    <a:pt x="16638" y="258"/>
                    <a:pt x="11522" y="1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E240BCB-217E-4ABA-A4CD-16814E8C3268}"/>
                </a:ext>
              </a:extLst>
            </p:cNvPr>
            <p:cNvSpPr/>
            <p:nvPr/>
          </p:nvSpPr>
          <p:spPr>
            <a:xfrm>
              <a:off x="4930466" y="3697598"/>
              <a:ext cx="3476000" cy="21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9" extrusionOk="0">
                  <a:moveTo>
                    <a:pt x="16049" y="977"/>
                  </a:moveTo>
                  <a:lnTo>
                    <a:pt x="16049" y="977"/>
                  </a:lnTo>
                  <a:cubicBezTo>
                    <a:pt x="16049" y="1148"/>
                    <a:pt x="16114" y="1285"/>
                    <a:pt x="16223" y="1319"/>
                  </a:cubicBezTo>
                  <a:cubicBezTo>
                    <a:pt x="19078" y="2415"/>
                    <a:pt x="21171" y="6625"/>
                    <a:pt x="20931" y="11554"/>
                  </a:cubicBezTo>
                  <a:cubicBezTo>
                    <a:pt x="20691" y="16278"/>
                    <a:pt x="18250" y="20147"/>
                    <a:pt x="15242" y="20489"/>
                  </a:cubicBezTo>
                  <a:cubicBezTo>
                    <a:pt x="12060" y="20865"/>
                    <a:pt x="9336" y="17442"/>
                    <a:pt x="8703" y="12821"/>
                  </a:cubicBezTo>
                  <a:cubicBezTo>
                    <a:pt x="8660" y="12547"/>
                    <a:pt x="8638" y="12239"/>
                    <a:pt x="8616" y="11965"/>
                  </a:cubicBezTo>
                  <a:cubicBezTo>
                    <a:pt x="8594" y="11691"/>
                    <a:pt x="8573" y="11383"/>
                    <a:pt x="8573" y="11109"/>
                  </a:cubicBezTo>
                  <a:cubicBezTo>
                    <a:pt x="8573" y="11007"/>
                    <a:pt x="8573" y="10870"/>
                    <a:pt x="8573" y="10767"/>
                  </a:cubicBezTo>
                  <a:cubicBezTo>
                    <a:pt x="8573" y="10664"/>
                    <a:pt x="8573" y="10528"/>
                    <a:pt x="8573" y="10425"/>
                  </a:cubicBezTo>
                  <a:lnTo>
                    <a:pt x="8137" y="10425"/>
                  </a:lnTo>
                  <a:lnTo>
                    <a:pt x="5979" y="10425"/>
                  </a:lnTo>
                  <a:cubicBezTo>
                    <a:pt x="5979" y="10151"/>
                    <a:pt x="5957" y="9843"/>
                    <a:pt x="5935" y="9569"/>
                  </a:cubicBezTo>
                  <a:cubicBezTo>
                    <a:pt x="5914" y="9295"/>
                    <a:pt x="5892" y="8987"/>
                    <a:pt x="5848" y="8713"/>
                  </a:cubicBezTo>
                  <a:cubicBezTo>
                    <a:pt x="5347" y="4708"/>
                    <a:pt x="3363" y="1525"/>
                    <a:pt x="835" y="635"/>
                  </a:cubicBezTo>
                  <a:lnTo>
                    <a:pt x="879" y="258"/>
                  </a:lnTo>
                  <a:cubicBezTo>
                    <a:pt x="900" y="87"/>
                    <a:pt x="770" y="-50"/>
                    <a:pt x="661" y="18"/>
                  </a:cubicBezTo>
                  <a:lnTo>
                    <a:pt x="72" y="532"/>
                  </a:lnTo>
                  <a:cubicBezTo>
                    <a:pt x="-15" y="600"/>
                    <a:pt x="-15" y="772"/>
                    <a:pt x="29" y="874"/>
                  </a:cubicBezTo>
                  <a:lnTo>
                    <a:pt x="486" y="1662"/>
                  </a:lnTo>
                  <a:cubicBezTo>
                    <a:pt x="573" y="1798"/>
                    <a:pt x="704" y="1730"/>
                    <a:pt x="726" y="1559"/>
                  </a:cubicBezTo>
                  <a:lnTo>
                    <a:pt x="748" y="1285"/>
                  </a:lnTo>
                  <a:cubicBezTo>
                    <a:pt x="3058" y="2141"/>
                    <a:pt x="4867" y="5050"/>
                    <a:pt x="5369" y="8713"/>
                  </a:cubicBezTo>
                  <a:cubicBezTo>
                    <a:pt x="5412" y="8987"/>
                    <a:pt x="5434" y="9295"/>
                    <a:pt x="5456" y="9569"/>
                  </a:cubicBezTo>
                  <a:cubicBezTo>
                    <a:pt x="5478" y="9843"/>
                    <a:pt x="5499" y="10151"/>
                    <a:pt x="5499" y="10425"/>
                  </a:cubicBezTo>
                  <a:cubicBezTo>
                    <a:pt x="5499" y="10527"/>
                    <a:pt x="5499" y="10664"/>
                    <a:pt x="5499" y="10767"/>
                  </a:cubicBezTo>
                  <a:cubicBezTo>
                    <a:pt x="5499" y="10870"/>
                    <a:pt x="5499" y="11007"/>
                    <a:pt x="5499" y="11109"/>
                  </a:cubicBezTo>
                  <a:lnTo>
                    <a:pt x="5935" y="11109"/>
                  </a:lnTo>
                  <a:lnTo>
                    <a:pt x="8093" y="11109"/>
                  </a:lnTo>
                  <a:cubicBezTo>
                    <a:pt x="8093" y="11383"/>
                    <a:pt x="8115" y="11691"/>
                    <a:pt x="8137" y="11965"/>
                  </a:cubicBezTo>
                  <a:cubicBezTo>
                    <a:pt x="8159" y="12239"/>
                    <a:pt x="8180" y="12547"/>
                    <a:pt x="8224" y="12821"/>
                  </a:cubicBezTo>
                  <a:cubicBezTo>
                    <a:pt x="8856" y="17819"/>
                    <a:pt x="11799" y="21550"/>
                    <a:pt x="15221" y="21173"/>
                  </a:cubicBezTo>
                  <a:cubicBezTo>
                    <a:pt x="18468" y="20797"/>
                    <a:pt x="21105" y="16655"/>
                    <a:pt x="21345" y="11554"/>
                  </a:cubicBezTo>
                  <a:cubicBezTo>
                    <a:pt x="21585" y="6317"/>
                    <a:pt x="19362" y="1833"/>
                    <a:pt x="16310" y="669"/>
                  </a:cubicBezTo>
                  <a:cubicBezTo>
                    <a:pt x="16180" y="600"/>
                    <a:pt x="16049" y="772"/>
                    <a:pt x="16049" y="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5F24B15-2BF4-48A3-A59B-54199A5827FE}"/>
                </a:ext>
              </a:extLst>
            </p:cNvPr>
            <p:cNvSpPr/>
            <p:nvPr/>
          </p:nvSpPr>
          <p:spPr>
            <a:xfrm>
              <a:off x="3760124" y="2420864"/>
              <a:ext cx="2194469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2" extrusionOk="0">
                  <a:moveTo>
                    <a:pt x="21147" y="663"/>
                  </a:moveTo>
                  <a:lnTo>
                    <a:pt x="20634" y="73"/>
                  </a:lnTo>
                  <a:cubicBezTo>
                    <a:pt x="20565" y="-15"/>
                    <a:pt x="20394" y="-15"/>
                    <a:pt x="20292" y="29"/>
                  </a:cubicBezTo>
                  <a:lnTo>
                    <a:pt x="19504" y="488"/>
                  </a:lnTo>
                  <a:cubicBezTo>
                    <a:pt x="19367" y="576"/>
                    <a:pt x="19436" y="707"/>
                    <a:pt x="19607" y="729"/>
                  </a:cubicBezTo>
                  <a:lnTo>
                    <a:pt x="19847" y="751"/>
                  </a:lnTo>
                  <a:cubicBezTo>
                    <a:pt x="19436" y="1801"/>
                    <a:pt x="18580" y="2808"/>
                    <a:pt x="17313" y="3618"/>
                  </a:cubicBezTo>
                  <a:cubicBezTo>
                    <a:pt x="15944" y="4493"/>
                    <a:pt x="14267" y="5062"/>
                    <a:pt x="12487" y="5303"/>
                  </a:cubicBezTo>
                  <a:cubicBezTo>
                    <a:pt x="12213" y="5347"/>
                    <a:pt x="11905" y="5369"/>
                    <a:pt x="11631" y="5390"/>
                  </a:cubicBezTo>
                  <a:cubicBezTo>
                    <a:pt x="11357" y="5412"/>
                    <a:pt x="11049" y="5434"/>
                    <a:pt x="10775" y="5434"/>
                  </a:cubicBezTo>
                  <a:cubicBezTo>
                    <a:pt x="10536" y="5434"/>
                    <a:pt x="10330" y="5434"/>
                    <a:pt x="10091" y="5434"/>
                  </a:cubicBezTo>
                  <a:lnTo>
                    <a:pt x="10091" y="5872"/>
                  </a:lnTo>
                  <a:lnTo>
                    <a:pt x="10091" y="8038"/>
                  </a:lnTo>
                  <a:cubicBezTo>
                    <a:pt x="9817" y="8038"/>
                    <a:pt x="9509" y="8060"/>
                    <a:pt x="9235" y="8082"/>
                  </a:cubicBezTo>
                  <a:cubicBezTo>
                    <a:pt x="8961" y="8104"/>
                    <a:pt x="8653" y="8126"/>
                    <a:pt x="8379" y="8170"/>
                  </a:cubicBezTo>
                  <a:cubicBezTo>
                    <a:pt x="3381" y="8804"/>
                    <a:pt x="-350" y="11759"/>
                    <a:pt x="27" y="15195"/>
                  </a:cubicBezTo>
                  <a:cubicBezTo>
                    <a:pt x="403" y="18456"/>
                    <a:pt x="4545" y="21104"/>
                    <a:pt x="9646" y="21344"/>
                  </a:cubicBezTo>
                  <a:cubicBezTo>
                    <a:pt x="14883" y="21585"/>
                    <a:pt x="19367" y="19353"/>
                    <a:pt x="20531" y="16289"/>
                  </a:cubicBezTo>
                  <a:cubicBezTo>
                    <a:pt x="20600" y="16158"/>
                    <a:pt x="20428" y="16026"/>
                    <a:pt x="20189" y="16026"/>
                  </a:cubicBezTo>
                  <a:lnTo>
                    <a:pt x="20189" y="16026"/>
                  </a:lnTo>
                  <a:cubicBezTo>
                    <a:pt x="20018" y="16026"/>
                    <a:pt x="19881" y="16092"/>
                    <a:pt x="19847" y="16201"/>
                  </a:cubicBezTo>
                  <a:cubicBezTo>
                    <a:pt x="18751" y="19068"/>
                    <a:pt x="14541" y="21169"/>
                    <a:pt x="9611" y="20928"/>
                  </a:cubicBezTo>
                  <a:cubicBezTo>
                    <a:pt x="4887" y="20688"/>
                    <a:pt x="1019" y="18237"/>
                    <a:pt x="677" y="15217"/>
                  </a:cubicBezTo>
                  <a:cubicBezTo>
                    <a:pt x="300" y="12021"/>
                    <a:pt x="3724" y="9286"/>
                    <a:pt x="8345" y="8651"/>
                  </a:cubicBezTo>
                  <a:cubicBezTo>
                    <a:pt x="8619" y="8607"/>
                    <a:pt x="8927" y="8586"/>
                    <a:pt x="9201" y="8564"/>
                  </a:cubicBezTo>
                  <a:cubicBezTo>
                    <a:pt x="9474" y="8542"/>
                    <a:pt x="9782" y="8520"/>
                    <a:pt x="10056" y="8520"/>
                  </a:cubicBezTo>
                  <a:cubicBezTo>
                    <a:pt x="10159" y="8520"/>
                    <a:pt x="10296" y="8520"/>
                    <a:pt x="10399" y="8520"/>
                  </a:cubicBezTo>
                  <a:cubicBezTo>
                    <a:pt x="10501" y="8520"/>
                    <a:pt x="10638" y="8520"/>
                    <a:pt x="10741" y="8520"/>
                  </a:cubicBezTo>
                  <a:lnTo>
                    <a:pt x="10741" y="8082"/>
                  </a:lnTo>
                  <a:lnTo>
                    <a:pt x="10741" y="5916"/>
                  </a:lnTo>
                  <a:cubicBezTo>
                    <a:pt x="11015" y="5916"/>
                    <a:pt x="11323" y="5894"/>
                    <a:pt x="11597" y="5872"/>
                  </a:cubicBezTo>
                  <a:cubicBezTo>
                    <a:pt x="11871" y="5850"/>
                    <a:pt x="12179" y="5828"/>
                    <a:pt x="12453" y="5784"/>
                  </a:cubicBezTo>
                  <a:cubicBezTo>
                    <a:pt x="14404" y="5544"/>
                    <a:pt x="16252" y="4931"/>
                    <a:pt x="17758" y="3968"/>
                  </a:cubicBezTo>
                  <a:cubicBezTo>
                    <a:pt x="19162" y="3071"/>
                    <a:pt x="20052" y="1998"/>
                    <a:pt x="20497" y="860"/>
                  </a:cubicBezTo>
                  <a:lnTo>
                    <a:pt x="20873" y="904"/>
                  </a:lnTo>
                  <a:cubicBezTo>
                    <a:pt x="21113" y="904"/>
                    <a:pt x="21250" y="773"/>
                    <a:pt x="21147" y="6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F595E-F364-4CAC-B8F1-29033B574185}"/>
                </a:ext>
              </a:extLst>
            </p:cNvPr>
            <p:cNvSpPr txBox="1"/>
            <p:nvPr/>
          </p:nvSpPr>
          <p:spPr>
            <a:xfrm>
              <a:off x="4667981" y="131696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512DBC-7588-4735-863A-D24D7A671027}"/>
                </a:ext>
              </a:extLst>
            </p:cNvPr>
            <p:cNvSpPr txBox="1"/>
            <p:nvPr/>
          </p:nvSpPr>
          <p:spPr>
            <a:xfrm>
              <a:off x="7160353" y="1301389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72B214-9019-4B9F-AF51-9CD95F59FD33}"/>
                </a:ext>
              </a:extLst>
            </p:cNvPr>
            <p:cNvSpPr txBox="1"/>
            <p:nvPr/>
          </p:nvSpPr>
          <p:spPr>
            <a:xfrm>
              <a:off x="4659350" y="38503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A2491C-BC0E-4AAE-BE57-B5D5CABCD8D3}"/>
                </a:ext>
              </a:extLst>
            </p:cNvPr>
            <p:cNvSpPr txBox="1"/>
            <p:nvPr/>
          </p:nvSpPr>
          <p:spPr>
            <a:xfrm>
              <a:off x="7155733" y="38503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03</a:t>
              </a:r>
            </a:p>
          </p:txBody>
        </p:sp>
      </p:grpSp>
      <p:grpSp>
        <p:nvGrpSpPr>
          <p:cNvPr id="44" name="Graphic 25" descr="Lightbulb">
            <a:extLst>
              <a:ext uri="{FF2B5EF4-FFF2-40B4-BE49-F238E27FC236}">
                <a16:creationId xmlns:a16="http://schemas.microsoft.com/office/drawing/2014/main" id="{4D32B7C0-F10C-4B0A-AD58-980A65BAA2A2}"/>
              </a:ext>
            </a:extLst>
          </p:cNvPr>
          <p:cNvGrpSpPr/>
          <p:nvPr/>
        </p:nvGrpSpPr>
        <p:grpSpPr>
          <a:xfrm>
            <a:off x="4337496" y="1845104"/>
            <a:ext cx="1039724" cy="1039724"/>
            <a:chOff x="4337496" y="1845104"/>
            <a:chExt cx="1039724" cy="103972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ACD3E96-ADFF-4B37-A1B0-2557BC276D86}"/>
                </a:ext>
              </a:extLst>
            </p:cNvPr>
            <p:cNvSpPr/>
            <p:nvPr/>
          </p:nvSpPr>
          <p:spPr>
            <a:xfrm>
              <a:off x="4716562" y="2538253"/>
              <a:ext cx="281591" cy="64982"/>
            </a:xfrm>
            <a:custGeom>
              <a:avLst/>
              <a:gdLst>
                <a:gd name="connsiteX0" fmla="*/ 32491 w 281591"/>
                <a:gd name="connsiteY0" fmla="*/ 0 h 64982"/>
                <a:gd name="connsiteX1" fmla="*/ 249101 w 281591"/>
                <a:gd name="connsiteY1" fmla="*/ 0 h 64982"/>
                <a:gd name="connsiteX2" fmla="*/ 281592 w 281591"/>
                <a:gd name="connsiteY2" fmla="*/ 32491 h 64982"/>
                <a:gd name="connsiteX3" fmla="*/ 249101 w 281591"/>
                <a:gd name="connsiteY3" fmla="*/ 64983 h 64982"/>
                <a:gd name="connsiteX4" fmla="*/ 32491 w 281591"/>
                <a:gd name="connsiteY4" fmla="*/ 64983 h 64982"/>
                <a:gd name="connsiteX5" fmla="*/ 0 w 281591"/>
                <a:gd name="connsiteY5" fmla="*/ 32491 h 64982"/>
                <a:gd name="connsiteX6" fmla="*/ 32491 w 281591"/>
                <a:gd name="connsiteY6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591" h="64982">
                  <a:moveTo>
                    <a:pt x="32491" y="0"/>
                  </a:moveTo>
                  <a:lnTo>
                    <a:pt x="249101" y="0"/>
                  </a:lnTo>
                  <a:cubicBezTo>
                    <a:pt x="267512" y="0"/>
                    <a:pt x="281592" y="14080"/>
                    <a:pt x="281592" y="32491"/>
                  </a:cubicBezTo>
                  <a:cubicBezTo>
                    <a:pt x="281592" y="50903"/>
                    <a:pt x="267512" y="64983"/>
                    <a:pt x="249101" y="64983"/>
                  </a:cubicBezTo>
                  <a:lnTo>
                    <a:pt x="32491" y="64983"/>
                  </a:lnTo>
                  <a:cubicBezTo>
                    <a:pt x="14080" y="64983"/>
                    <a:pt x="0" y="50903"/>
                    <a:pt x="0" y="32491"/>
                  </a:cubicBezTo>
                  <a:cubicBezTo>
                    <a:pt x="0" y="14080"/>
                    <a:pt x="14080" y="0"/>
                    <a:pt x="3249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1BFE98A-6943-4A90-AE71-48F3753C8B9C}"/>
                </a:ext>
              </a:extLst>
            </p:cNvPr>
            <p:cNvSpPr/>
            <p:nvPr/>
          </p:nvSpPr>
          <p:spPr>
            <a:xfrm>
              <a:off x="4716562" y="2646557"/>
              <a:ext cx="281591" cy="64982"/>
            </a:xfrm>
            <a:custGeom>
              <a:avLst/>
              <a:gdLst>
                <a:gd name="connsiteX0" fmla="*/ 32491 w 281591"/>
                <a:gd name="connsiteY0" fmla="*/ 0 h 64982"/>
                <a:gd name="connsiteX1" fmla="*/ 249101 w 281591"/>
                <a:gd name="connsiteY1" fmla="*/ 0 h 64982"/>
                <a:gd name="connsiteX2" fmla="*/ 281592 w 281591"/>
                <a:gd name="connsiteY2" fmla="*/ 32491 h 64982"/>
                <a:gd name="connsiteX3" fmla="*/ 249101 w 281591"/>
                <a:gd name="connsiteY3" fmla="*/ 64983 h 64982"/>
                <a:gd name="connsiteX4" fmla="*/ 32491 w 281591"/>
                <a:gd name="connsiteY4" fmla="*/ 64983 h 64982"/>
                <a:gd name="connsiteX5" fmla="*/ 0 w 281591"/>
                <a:gd name="connsiteY5" fmla="*/ 32491 h 64982"/>
                <a:gd name="connsiteX6" fmla="*/ 32491 w 281591"/>
                <a:gd name="connsiteY6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591" h="64982">
                  <a:moveTo>
                    <a:pt x="32491" y="0"/>
                  </a:moveTo>
                  <a:lnTo>
                    <a:pt x="249101" y="0"/>
                  </a:lnTo>
                  <a:cubicBezTo>
                    <a:pt x="267512" y="0"/>
                    <a:pt x="281592" y="14080"/>
                    <a:pt x="281592" y="32491"/>
                  </a:cubicBezTo>
                  <a:cubicBezTo>
                    <a:pt x="281592" y="50903"/>
                    <a:pt x="267512" y="64983"/>
                    <a:pt x="249101" y="64983"/>
                  </a:cubicBezTo>
                  <a:lnTo>
                    <a:pt x="32491" y="64983"/>
                  </a:lnTo>
                  <a:cubicBezTo>
                    <a:pt x="14080" y="64983"/>
                    <a:pt x="0" y="50903"/>
                    <a:pt x="0" y="32491"/>
                  </a:cubicBezTo>
                  <a:cubicBezTo>
                    <a:pt x="0" y="14080"/>
                    <a:pt x="14080" y="0"/>
                    <a:pt x="3249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19890A7-D9D2-488B-BA54-6A8E6B71BFDD}"/>
                </a:ext>
              </a:extLst>
            </p:cNvPr>
            <p:cNvSpPr/>
            <p:nvPr/>
          </p:nvSpPr>
          <p:spPr>
            <a:xfrm>
              <a:off x="4786960" y="2754862"/>
              <a:ext cx="140795" cy="64982"/>
            </a:xfrm>
            <a:custGeom>
              <a:avLst/>
              <a:gdLst>
                <a:gd name="connsiteX0" fmla="*/ 0 w 140795"/>
                <a:gd name="connsiteY0" fmla="*/ 0 h 64982"/>
                <a:gd name="connsiteX1" fmla="*/ 70398 w 140795"/>
                <a:gd name="connsiteY1" fmla="*/ 64983 h 64982"/>
                <a:gd name="connsiteX2" fmla="*/ 140796 w 140795"/>
                <a:gd name="connsiteY2" fmla="*/ 0 h 64982"/>
                <a:gd name="connsiteX3" fmla="*/ 0 w 140795"/>
                <a:gd name="connsiteY3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95" h="64982">
                  <a:moveTo>
                    <a:pt x="0" y="0"/>
                  </a:moveTo>
                  <a:cubicBezTo>
                    <a:pt x="3249" y="36824"/>
                    <a:pt x="33574" y="64983"/>
                    <a:pt x="70398" y="64983"/>
                  </a:cubicBezTo>
                  <a:cubicBezTo>
                    <a:pt x="107222" y="64983"/>
                    <a:pt x="137547" y="36824"/>
                    <a:pt x="140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28043B-6115-4780-A07D-5163511B279C}"/>
                </a:ext>
              </a:extLst>
            </p:cNvPr>
            <p:cNvSpPr/>
            <p:nvPr/>
          </p:nvSpPr>
          <p:spPr>
            <a:xfrm>
              <a:off x="4575766" y="1910086"/>
              <a:ext cx="563183" cy="584844"/>
            </a:xfrm>
            <a:custGeom>
              <a:avLst/>
              <a:gdLst>
                <a:gd name="connsiteX0" fmla="*/ 281592 w 563183"/>
                <a:gd name="connsiteY0" fmla="*/ 0 h 584844"/>
                <a:gd name="connsiteX1" fmla="*/ 281592 w 563183"/>
                <a:gd name="connsiteY1" fmla="*/ 0 h 584844"/>
                <a:gd name="connsiteX2" fmla="*/ 281592 w 563183"/>
                <a:gd name="connsiteY2" fmla="*/ 0 h 584844"/>
                <a:gd name="connsiteX3" fmla="*/ 0 w 563183"/>
                <a:gd name="connsiteY3" fmla="*/ 278343 h 584844"/>
                <a:gd name="connsiteX4" fmla="*/ 0 w 563183"/>
                <a:gd name="connsiteY4" fmla="*/ 288090 h 584844"/>
                <a:gd name="connsiteX5" fmla="*/ 19495 w 563183"/>
                <a:gd name="connsiteY5" fmla="*/ 385564 h 584844"/>
                <a:gd name="connsiteX6" fmla="*/ 68232 w 563183"/>
                <a:gd name="connsiteY6" fmla="*/ 465710 h 584844"/>
                <a:gd name="connsiteX7" fmla="*/ 134298 w 563183"/>
                <a:gd name="connsiteY7" fmla="*/ 572931 h 584844"/>
                <a:gd name="connsiteX8" fmla="*/ 153793 w 563183"/>
                <a:gd name="connsiteY8" fmla="*/ 584845 h 584844"/>
                <a:gd name="connsiteX9" fmla="*/ 409391 w 563183"/>
                <a:gd name="connsiteY9" fmla="*/ 584845 h 584844"/>
                <a:gd name="connsiteX10" fmla="*/ 428886 w 563183"/>
                <a:gd name="connsiteY10" fmla="*/ 572931 h 584844"/>
                <a:gd name="connsiteX11" fmla="*/ 494952 w 563183"/>
                <a:gd name="connsiteY11" fmla="*/ 465710 h 584844"/>
                <a:gd name="connsiteX12" fmla="*/ 543689 w 563183"/>
                <a:gd name="connsiteY12" fmla="*/ 385564 h 584844"/>
                <a:gd name="connsiteX13" fmla="*/ 563184 w 563183"/>
                <a:gd name="connsiteY13" fmla="*/ 288090 h 584844"/>
                <a:gd name="connsiteX14" fmla="*/ 563184 w 563183"/>
                <a:gd name="connsiteY14" fmla="*/ 278343 h 584844"/>
                <a:gd name="connsiteX15" fmla="*/ 281592 w 563183"/>
                <a:gd name="connsiteY15" fmla="*/ 0 h 584844"/>
                <a:gd name="connsiteX16" fmla="*/ 498201 w 563183"/>
                <a:gd name="connsiteY16" fmla="*/ 287007 h 584844"/>
                <a:gd name="connsiteX17" fmla="*/ 483038 w 563183"/>
                <a:gd name="connsiteY17" fmla="*/ 362820 h 584844"/>
                <a:gd name="connsiteX18" fmla="*/ 446215 w 563183"/>
                <a:gd name="connsiteY18" fmla="*/ 422388 h 584844"/>
                <a:gd name="connsiteX19" fmla="*/ 383398 w 563183"/>
                <a:gd name="connsiteY19" fmla="*/ 519862 h 584844"/>
                <a:gd name="connsiteX20" fmla="*/ 281592 w 563183"/>
                <a:gd name="connsiteY20" fmla="*/ 519862 h 584844"/>
                <a:gd name="connsiteX21" fmla="*/ 180869 w 563183"/>
                <a:gd name="connsiteY21" fmla="*/ 519862 h 584844"/>
                <a:gd name="connsiteX22" fmla="*/ 118052 w 563183"/>
                <a:gd name="connsiteY22" fmla="*/ 422388 h 584844"/>
                <a:gd name="connsiteX23" fmla="*/ 81228 w 563183"/>
                <a:gd name="connsiteY23" fmla="*/ 362820 h 584844"/>
                <a:gd name="connsiteX24" fmla="*/ 66066 w 563183"/>
                <a:gd name="connsiteY24" fmla="*/ 287007 h 584844"/>
                <a:gd name="connsiteX25" fmla="*/ 66066 w 563183"/>
                <a:gd name="connsiteY25" fmla="*/ 278343 h 584844"/>
                <a:gd name="connsiteX26" fmla="*/ 282675 w 563183"/>
                <a:gd name="connsiteY26" fmla="*/ 63900 h 584844"/>
                <a:gd name="connsiteX27" fmla="*/ 282675 w 563183"/>
                <a:gd name="connsiteY27" fmla="*/ 63900 h 584844"/>
                <a:gd name="connsiteX28" fmla="*/ 282675 w 563183"/>
                <a:gd name="connsiteY28" fmla="*/ 63900 h 584844"/>
                <a:gd name="connsiteX29" fmla="*/ 282675 w 563183"/>
                <a:gd name="connsiteY29" fmla="*/ 63900 h 584844"/>
                <a:gd name="connsiteX30" fmla="*/ 282675 w 563183"/>
                <a:gd name="connsiteY30" fmla="*/ 63900 h 584844"/>
                <a:gd name="connsiteX31" fmla="*/ 282675 w 563183"/>
                <a:gd name="connsiteY31" fmla="*/ 63900 h 584844"/>
                <a:gd name="connsiteX32" fmla="*/ 282675 w 563183"/>
                <a:gd name="connsiteY32" fmla="*/ 63900 h 584844"/>
                <a:gd name="connsiteX33" fmla="*/ 499284 w 563183"/>
                <a:gd name="connsiteY33" fmla="*/ 278343 h 584844"/>
                <a:gd name="connsiteX34" fmla="*/ 499284 w 563183"/>
                <a:gd name="connsiteY34" fmla="*/ 287007 h 5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3183" h="584844">
                  <a:moveTo>
                    <a:pt x="281592" y="0"/>
                  </a:moveTo>
                  <a:cubicBezTo>
                    <a:pt x="281592" y="0"/>
                    <a:pt x="281592" y="0"/>
                    <a:pt x="281592" y="0"/>
                  </a:cubicBezTo>
                  <a:cubicBezTo>
                    <a:pt x="281592" y="0"/>
                    <a:pt x="281592" y="0"/>
                    <a:pt x="281592" y="0"/>
                  </a:cubicBezTo>
                  <a:cubicBezTo>
                    <a:pt x="127799" y="1083"/>
                    <a:pt x="3249" y="124550"/>
                    <a:pt x="0" y="278343"/>
                  </a:cubicBezTo>
                  <a:lnTo>
                    <a:pt x="0" y="288090"/>
                  </a:lnTo>
                  <a:cubicBezTo>
                    <a:pt x="1083" y="321665"/>
                    <a:pt x="7581" y="354156"/>
                    <a:pt x="19495" y="385564"/>
                  </a:cubicBezTo>
                  <a:cubicBezTo>
                    <a:pt x="31408" y="414807"/>
                    <a:pt x="47654" y="441883"/>
                    <a:pt x="68232" y="465710"/>
                  </a:cubicBezTo>
                  <a:cubicBezTo>
                    <a:pt x="94225" y="493869"/>
                    <a:pt x="122384" y="549104"/>
                    <a:pt x="134298" y="572931"/>
                  </a:cubicBezTo>
                  <a:cubicBezTo>
                    <a:pt x="137547" y="580513"/>
                    <a:pt x="145128" y="584845"/>
                    <a:pt x="153793" y="584845"/>
                  </a:cubicBezTo>
                  <a:lnTo>
                    <a:pt x="409391" y="584845"/>
                  </a:lnTo>
                  <a:cubicBezTo>
                    <a:pt x="418056" y="584845"/>
                    <a:pt x="425637" y="580513"/>
                    <a:pt x="428886" y="572931"/>
                  </a:cubicBezTo>
                  <a:cubicBezTo>
                    <a:pt x="440800" y="549104"/>
                    <a:pt x="468959" y="493869"/>
                    <a:pt x="494952" y="465710"/>
                  </a:cubicBezTo>
                  <a:cubicBezTo>
                    <a:pt x="515530" y="441883"/>
                    <a:pt x="532859" y="414807"/>
                    <a:pt x="543689" y="385564"/>
                  </a:cubicBezTo>
                  <a:cubicBezTo>
                    <a:pt x="555603" y="354156"/>
                    <a:pt x="562101" y="321665"/>
                    <a:pt x="563184" y="288090"/>
                  </a:cubicBezTo>
                  <a:lnTo>
                    <a:pt x="563184" y="278343"/>
                  </a:lnTo>
                  <a:cubicBezTo>
                    <a:pt x="559935" y="124550"/>
                    <a:pt x="435384" y="1083"/>
                    <a:pt x="281592" y="0"/>
                  </a:cubicBezTo>
                  <a:close/>
                  <a:moveTo>
                    <a:pt x="498201" y="287007"/>
                  </a:moveTo>
                  <a:cubicBezTo>
                    <a:pt x="497118" y="313000"/>
                    <a:pt x="491703" y="338993"/>
                    <a:pt x="483038" y="362820"/>
                  </a:cubicBezTo>
                  <a:cubicBezTo>
                    <a:pt x="474374" y="384481"/>
                    <a:pt x="462461" y="405059"/>
                    <a:pt x="446215" y="422388"/>
                  </a:cubicBezTo>
                  <a:cubicBezTo>
                    <a:pt x="421305" y="452713"/>
                    <a:pt x="399644" y="485205"/>
                    <a:pt x="383398" y="519862"/>
                  </a:cubicBezTo>
                  <a:lnTo>
                    <a:pt x="281592" y="519862"/>
                  </a:lnTo>
                  <a:lnTo>
                    <a:pt x="180869" y="519862"/>
                  </a:lnTo>
                  <a:cubicBezTo>
                    <a:pt x="163540" y="485205"/>
                    <a:pt x="141879" y="452713"/>
                    <a:pt x="118052" y="422388"/>
                  </a:cubicBezTo>
                  <a:cubicBezTo>
                    <a:pt x="102889" y="405059"/>
                    <a:pt x="89893" y="384481"/>
                    <a:pt x="81228" y="362820"/>
                  </a:cubicBezTo>
                  <a:cubicBezTo>
                    <a:pt x="71481" y="338993"/>
                    <a:pt x="67149" y="313000"/>
                    <a:pt x="66066" y="287007"/>
                  </a:cubicBezTo>
                  <a:lnTo>
                    <a:pt x="66066" y="278343"/>
                  </a:lnTo>
                  <a:cubicBezTo>
                    <a:pt x="68232" y="160291"/>
                    <a:pt x="164623" y="64983"/>
                    <a:pt x="282675" y="63900"/>
                  </a:cubicBezTo>
                  <a:lnTo>
                    <a:pt x="282675" y="63900"/>
                  </a:lnTo>
                  <a:lnTo>
                    <a:pt x="282675" y="63900"/>
                  </a:lnTo>
                  <a:cubicBezTo>
                    <a:pt x="282675" y="63900"/>
                    <a:pt x="282675" y="63900"/>
                    <a:pt x="282675" y="63900"/>
                  </a:cubicBezTo>
                  <a:cubicBezTo>
                    <a:pt x="282675" y="63900"/>
                    <a:pt x="282675" y="63900"/>
                    <a:pt x="282675" y="63900"/>
                  </a:cubicBezTo>
                  <a:lnTo>
                    <a:pt x="282675" y="63900"/>
                  </a:lnTo>
                  <a:lnTo>
                    <a:pt x="282675" y="63900"/>
                  </a:lnTo>
                  <a:cubicBezTo>
                    <a:pt x="400727" y="64983"/>
                    <a:pt x="497118" y="159208"/>
                    <a:pt x="499284" y="278343"/>
                  </a:cubicBezTo>
                  <a:lnTo>
                    <a:pt x="499284" y="28700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2" descr="Puzzle">
            <a:extLst>
              <a:ext uri="{FF2B5EF4-FFF2-40B4-BE49-F238E27FC236}">
                <a16:creationId xmlns:a16="http://schemas.microsoft.com/office/drawing/2014/main" id="{0D80C4B6-C20B-4C8F-BD8A-91CFA505AC69}"/>
              </a:ext>
            </a:extLst>
          </p:cNvPr>
          <p:cNvSpPr/>
          <p:nvPr/>
        </p:nvSpPr>
        <p:spPr>
          <a:xfrm>
            <a:off x="6904051" y="1910086"/>
            <a:ext cx="866436" cy="866436"/>
          </a:xfrm>
          <a:custGeom>
            <a:avLst/>
            <a:gdLst>
              <a:gd name="connsiteX0" fmla="*/ 559935 w 866436"/>
              <a:gd name="connsiteY0" fmla="*/ 657409 h 866436"/>
              <a:gd name="connsiteX1" fmla="*/ 513364 w 866436"/>
              <a:gd name="connsiteY1" fmla="*/ 514447 h 866436"/>
              <a:gd name="connsiteX2" fmla="*/ 520945 w 866436"/>
              <a:gd name="connsiteY2" fmla="*/ 506865 h 866436"/>
              <a:gd name="connsiteX3" fmla="*/ 666073 w 866436"/>
              <a:gd name="connsiteY3" fmla="*/ 551270 h 866436"/>
              <a:gd name="connsiteX4" fmla="*/ 742969 w 866436"/>
              <a:gd name="connsiteY4" fmla="*/ 613004 h 866436"/>
              <a:gd name="connsiteX5" fmla="*/ 866437 w 866436"/>
              <a:gd name="connsiteY5" fmla="*/ 489537 h 866436"/>
              <a:gd name="connsiteX6" fmla="*/ 682319 w 866436"/>
              <a:gd name="connsiteY6" fmla="*/ 305419 h 866436"/>
              <a:gd name="connsiteX7" fmla="*/ 744052 w 866436"/>
              <a:gd name="connsiteY7" fmla="*/ 228523 h 866436"/>
              <a:gd name="connsiteX8" fmla="*/ 788457 w 866436"/>
              <a:gd name="connsiteY8" fmla="*/ 83395 h 866436"/>
              <a:gd name="connsiteX9" fmla="*/ 780876 w 866436"/>
              <a:gd name="connsiteY9" fmla="*/ 75813 h 866436"/>
              <a:gd name="connsiteX10" fmla="*/ 637914 w 866436"/>
              <a:gd name="connsiteY10" fmla="*/ 122384 h 866436"/>
              <a:gd name="connsiteX11" fmla="*/ 561018 w 866436"/>
              <a:gd name="connsiteY11" fmla="*/ 184118 h 866436"/>
              <a:gd name="connsiteX12" fmla="*/ 376900 w 866436"/>
              <a:gd name="connsiteY12" fmla="*/ 0 h 866436"/>
              <a:gd name="connsiteX13" fmla="*/ 252350 w 866436"/>
              <a:gd name="connsiteY13" fmla="*/ 123467 h 866436"/>
              <a:gd name="connsiteX14" fmla="*/ 314083 w 866436"/>
              <a:gd name="connsiteY14" fmla="*/ 200363 h 866436"/>
              <a:gd name="connsiteX15" fmla="*/ 360654 w 866436"/>
              <a:gd name="connsiteY15" fmla="*/ 343326 h 866436"/>
              <a:gd name="connsiteX16" fmla="*/ 353073 w 866436"/>
              <a:gd name="connsiteY16" fmla="*/ 350907 h 866436"/>
              <a:gd name="connsiteX17" fmla="*/ 207945 w 866436"/>
              <a:gd name="connsiteY17" fmla="*/ 306502 h 866436"/>
              <a:gd name="connsiteX18" fmla="*/ 131049 w 866436"/>
              <a:gd name="connsiteY18" fmla="*/ 244768 h 866436"/>
              <a:gd name="connsiteX19" fmla="*/ 0 w 866436"/>
              <a:gd name="connsiteY19" fmla="*/ 376900 h 866436"/>
              <a:gd name="connsiteX20" fmla="*/ 184118 w 866436"/>
              <a:gd name="connsiteY20" fmla="*/ 561018 h 866436"/>
              <a:gd name="connsiteX21" fmla="*/ 122384 w 866436"/>
              <a:gd name="connsiteY21" fmla="*/ 637914 h 866436"/>
              <a:gd name="connsiteX22" fmla="*/ 77979 w 866436"/>
              <a:gd name="connsiteY22" fmla="*/ 783042 h 866436"/>
              <a:gd name="connsiteX23" fmla="*/ 85561 w 866436"/>
              <a:gd name="connsiteY23" fmla="*/ 790623 h 866436"/>
              <a:gd name="connsiteX24" fmla="*/ 228523 w 866436"/>
              <a:gd name="connsiteY24" fmla="*/ 744052 h 866436"/>
              <a:gd name="connsiteX25" fmla="*/ 305419 w 866436"/>
              <a:gd name="connsiteY25" fmla="*/ 682319 h 866436"/>
              <a:gd name="connsiteX26" fmla="*/ 489537 w 866436"/>
              <a:gd name="connsiteY26" fmla="*/ 866437 h 866436"/>
              <a:gd name="connsiteX27" fmla="*/ 621668 w 866436"/>
              <a:gd name="connsiteY27" fmla="*/ 734305 h 866436"/>
              <a:gd name="connsiteX28" fmla="*/ 559935 w 866436"/>
              <a:gd name="connsiteY28" fmla="*/ 657409 h 8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66436" h="866436">
                <a:moveTo>
                  <a:pt x="559935" y="657409"/>
                </a:moveTo>
                <a:cubicBezTo>
                  <a:pt x="488454" y="659575"/>
                  <a:pt x="462461" y="567516"/>
                  <a:pt x="513364" y="514447"/>
                </a:cubicBezTo>
                <a:lnTo>
                  <a:pt x="520945" y="506865"/>
                </a:lnTo>
                <a:cubicBezTo>
                  <a:pt x="574014" y="455962"/>
                  <a:pt x="668239" y="479789"/>
                  <a:pt x="666073" y="551270"/>
                </a:cubicBezTo>
                <a:cubicBezTo>
                  <a:pt x="664990" y="592426"/>
                  <a:pt x="713727" y="642246"/>
                  <a:pt x="742969" y="613004"/>
                </a:cubicBezTo>
                <a:lnTo>
                  <a:pt x="866437" y="489537"/>
                </a:lnTo>
                <a:lnTo>
                  <a:pt x="682319" y="305419"/>
                </a:lnTo>
                <a:cubicBezTo>
                  <a:pt x="653077" y="276177"/>
                  <a:pt x="702897" y="227440"/>
                  <a:pt x="744052" y="228523"/>
                </a:cubicBezTo>
                <a:cubicBezTo>
                  <a:pt x="815534" y="230689"/>
                  <a:pt x="839361" y="136464"/>
                  <a:pt x="788457" y="83395"/>
                </a:cubicBezTo>
                <a:lnTo>
                  <a:pt x="780876" y="75813"/>
                </a:lnTo>
                <a:cubicBezTo>
                  <a:pt x="727807" y="24910"/>
                  <a:pt x="635748" y="50903"/>
                  <a:pt x="637914" y="122384"/>
                </a:cubicBezTo>
                <a:cubicBezTo>
                  <a:pt x="638997" y="163540"/>
                  <a:pt x="590260" y="213360"/>
                  <a:pt x="561018" y="184118"/>
                </a:cubicBezTo>
                <a:lnTo>
                  <a:pt x="376900" y="0"/>
                </a:lnTo>
                <a:lnTo>
                  <a:pt x="252350" y="123467"/>
                </a:lnTo>
                <a:cubicBezTo>
                  <a:pt x="223107" y="152709"/>
                  <a:pt x="272928" y="201447"/>
                  <a:pt x="314083" y="200363"/>
                </a:cubicBezTo>
                <a:cubicBezTo>
                  <a:pt x="385564" y="198197"/>
                  <a:pt x="411557" y="290256"/>
                  <a:pt x="360654" y="343326"/>
                </a:cubicBezTo>
                <a:lnTo>
                  <a:pt x="353073" y="350907"/>
                </a:lnTo>
                <a:cubicBezTo>
                  <a:pt x="300004" y="401810"/>
                  <a:pt x="205779" y="377983"/>
                  <a:pt x="207945" y="306502"/>
                </a:cubicBezTo>
                <a:cubicBezTo>
                  <a:pt x="209028" y="265346"/>
                  <a:pt x="160291" y="215526"/>
                  <a:pt x="131049" y="244768"/>
                </a:cubicBezTo>
                <a:lnTo>
                  <a:pt x="0" y="376900"/>
                </a:lnTo>
                <a:lnTo>
                  <a:pt x="184118" y="561018"/>
                </a:lnTo>
                <a:cubicBezTo>
                  <a:pt x="213360" y="590260"/>
                  <a:pt x="163540" y="638997"/>
                  <a:pt x="122384" y="637914"/>
                </a:cubicBezTo>
                <a:cubicBezTo>
                  <a:pt x="50903" y="635748"/>
                  <a:pt x="27076" y="729973"/>
                  <a:pt x="77979" y="783042"/>
                </a:cubicBezTo>
                <a:lnTo>
                  <a:pt x="85561" y="790623"/>
                </a:lnTo>
                <a:cubicBezTo>
                  <a:pt x="138630" y="841527"/>
                  <a:pt x="230689" y="815534"/>
                  <a:pt x="228523" y="744052"/>
                </a:cubicBezTo>
                <a:cubicBezTo>
                  <a:pt x="227440" y="702897"/>
                  <a:pt x="276177" y="653077"/>
                  <a:pt x="305419" y="682319"/>
                </a:cubicBezTo>
                <a:lnTo>
                  <a:pt x="489537" y="866437"/>
                </a:lnTo>
                <a:lnTo>
                  <a:pt x="621668" y="734305"/>
                </a:lnTo>
                <a:cubicBezTo>
                  <a:pt x="650911" y="705063"/>
                  <a:pt x="602173" y="656326"/>
                  <a:pt x="559935" y="65740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4" descr="Trophy">
            <a:extLst>
              <a:ext uri="{FF2B5EF4-FFF2-40B4-BE49-F238E27FC236}">
                <a16:creationId xmlns:a16="http://schemas.microsoft.com/office/drawing/2014/main" id="{CB3D3DDF-9323-478E-8A36-1AE0D32355D4}"/>
              </a:ext>
            </a:extLst>
          </p:cNvPr>
          <p:cNvSpPr/>
          <p:nvPr/>
        </p:nvSpPr>
        <p:spPr>
          <a:xfrm>
            <a:off x="4461569" y="4472349"/>
            <a:ext cx="758132" cy="854523"/>
          </a:xfrm>
          <a:custGeom>
            <a:avLst/>
            <a:gdLst>
              <a:gd name="connsiteX0" fmla="*/ 648745 w 758132"/>
              <a:gd name="connsiteY0" fmla="*/ 411557 h 854523"/>
              <a:gd name="connsiteX1" fmla="*/ 497118 w 758132"/>
              <a:gd name="connsiteY1" fmla="*/ 484122 h 854523"/>
              <a:gd name="connsiteX2" fmla="*/ 562101 w 758132"/>
              <a:gd name="connsiteY2" fmla="*/ 418056 h 854523"/>
              <a:gd name="connsiteX3" fmla="*/ 587011 w 758132"/>
              <a:gd name="connsiteY3" fmla="*/ 385564 h 854523"/>
              <a:gd name="connsiteX4" fmla="*/ 616253 w 758132"/>
              <a:gd name="connsiteY4" fmla="*/ 282675 h 854523"/>
              <a:gd name="connsiteX5" fmla="*/ 616253 w 758132"/>
              <a:gd name="connsiteY5" fmla="*/ 141879 h 854523"/>
              <a:gd name="connsiteX6" fmla="*/ 692066 w 758132"/>
              <a:gd name="connsiteY6" fmla="*/ 141879 h 854523"/>
              <a:gd name="connsiteX7" fmla="*/ 692066 w 758132"/>
              <a:gd name="connsiteY7" fmla="*/ 306502 h 854523"/>
              <a:gd name="connsiteX8" fmla="*/ 648745 w 758132"/>
              <a:gd name="connsiteY8" fmla="*/ 411557 h 854523"/>
              <a:gd name="connsiteX9" fmla="*/ 110471 w 758132"/>
              <a:gd name="connsiteY9" fmla="*/ 411557 h 854523"/>
              <a:gd name="connsiteX10" fmla="*/ 64983 w 758132"/>
              <a:gd name="connsiteY10" fmla="*/ 306502 h 854523"/>
              <a:gd name="connsiteX11" fmla="*/ 64983 w 758132"/>
              <a:gd name="connsiteY11" fmla="*/ 140796 h 854523"/>
              <a:gd name="connsiteX12" fmla="*/ 140796 w 758132"/>
              <a:gd name="connsiteY12" fmla="*/ 140796 h 854523"/>
              <a:gd name="connsiteX13" fmla="*/ 140796 w 758132"/>
              <a:gd name="connsiteY13" fmla="*/ 281592 h 854523"/>
              <a:gd name="connsiteX14" fmla="*/ 170038 w 758132"/>
              <a:gd name="connsiteY14" fmla="*/ 384481 h 854523"/>
              <a:gd name="connsiteX15" fmla="*/ 194948 w 758132"/>
              <a:gd name="connsiteY15" fmla="*/ 416973 h 854523"/>
              <a:gd name="connsiteX16" fmla="*/ 259931 w 758132"/>
              <a:gd name="connsiteY16" fmla="*/ 483038 h 854523"/>
              <a:gd name="connsiteX17" fmla="*/ 110471 w 758132"/>
              <a:gd name="connsiteY17" fmla="*/ 411557 h 854523"/>
              <a:gd name="connsiteX18" fmla="*/ 758132 w 758132"/>
              <a:gd name="connsiteY18" fmla="*/ 303253 h 854523"/>
              <a:gd name="connsiteX19" fmla="*/ 758132 w 758132"/>
              <a:gd name="connsiteY19" fmla="*/ 75813 h 854523"/>
              <a:gd name="connsiteX20" fmla="*/ 617336 w 758132"/>
              <a:gd name="connsiteY20" fmla="*/ 75813 h 854523"/>
              <a:gd name="connsiteX21" fmla="*/ 617336 w 758132"/>
              <a:gd name="connsiteY21" fmla="*/ 0 h 854523"/>
              <a:gd name="connsiteX22" fmla="*/ 379066 w 758132"/>
              <a:gd name="connsiteY22" fmla="*/ 0 h 854523"/>
              <a:gd name="connsiteX23" fmla="*/ 140796 w 758132"/>
              <a:gd name="connsiteY23" fmla="*/ 0 h 854523"/>
              <a:gd name="connsiteX24" fmla="*/ 140796 w 758132"/>
              <a:gd name="connsiteY24" fmla="*/ 75813 h 854523"/>
              <a:gd name="connsiteX25" fmla="*/ 0 w 758132"/>
              <a:gd name="connsiteY25" fmla="*/ 75813 h 854523"/>
              <a:gd name="connsiteX26" fmla="*/ 0 w 758132"/>
              <a:gd name="connsiteY26" fmla="*/ 302170 h 854523"/>
              <a:gd name="connsiteX27" fmla="*/ 61734 w 758132"/>
              <a:gd name="connsiteY27" fmla="*/ 453796 h 854523"/>
              <a:gd name="connsiteX28" fmla="*/ 320582 w 758132"/>
              <a:gd name="connsiteY28" fmla="*/ 551270 h 854523"/>
              <a:gd name="connsiteX29" fmla="*/ 335744 w 758132"/>
              <a:gd name="connsiteY29" fmla="*/ 605423 h 854523"/>
              <a:gd name="connsiteX30" fmla="*/ 335744 w 758132"/>
              <a:gd name="connsiteY30" fmla="*/ 746219 h 854523"/>
              <a:gd name="connsiteX31" fmla="*/ 281592 w 758132"/>
              <a:gd name="connsiteY31" fmla="*/ 746219 h 854523"/>
              <a:gd name="connsiteX32" fmla="*/ 238270 w 758132"/>
              <a:gd name="connsiteY32" fmla="*/ 789540 h 854523"/>
              <a:gd name="connsiteX33" fmla="*/ 184118 w 758132"/>
              <a:gd name="connsiteY33" fmla="*/ 789540 h 854523"/>
              <a:gd name="connsiteX34" fmla="*/ 140796 w 758132"/>
              <a:gd name="connsiteY34" fmla="*/ 832862 h 854523"/>
              <a:gd name="connsiteX35" fmla="*/ 140796 w 758132"/>
              <a:gd name="connsiteY35" fmla="*/ 854523 h 854523"/>
              <a:gd name="connsiteX36" fmla="*/ 617336 w 758132"/>
              <a:gd name="connsiteY36" fmla="*/ 854523 h 854523"/>
              <a:gd name="connsiteX37" fmla="*/ 617336 w 758132"/>
              <a:gd name="connsiteY37" fmla="*/ 832862 h 854523"/>
              <a:gd name="connsiteX38" fmla="*/ 574014 w 758132"/>
              <a:gd name="connsiteY38" fmla="*/ 789540 h 854523"/>
              <a:gd name="connsiteX39" fmla="*/ 519862 w 758132"/>
              <a:gd name="connsiteY39" fmla="*/ 789540 h 854523"/>
              <a:gd name="connsiteX40" fmla="*/ 476540 w 758132"/>
              <a:gd name="connsiteY40" fmla="*/ 746219 h 854523"/>
              <a:gd name="connsiteX41" fmla="*/ 422388 w 758132"/>
              <a:gd name="connsiteY41" fmla="*/ 746219 h 854523"/>
              <a:gd name="connsiteX42" fmla="*/ 422388 w 758132"/>
              <a:gd name="connsiteY42" fmla="*/ 606506 h 854523"/>
              <a:gd name="connsiteX43" fmla="*/ 437551 w 758132"/>
              <a:gd name="connsiteY43" fmla="*/ 552353 h 854523"/>
              <a:gd name="connsiteX44" fmla="*/ 696399 w 758132"/>
              <a:gd name="connsiteY44" fmla="*/ 454879 h 854523"/>
              <a:gd name="connsiteX45" fmla="*/ 758132 w 758132"/>
              <a:gd name="connsiteY45" fmla="*/ 303253 h 85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58132" h="854523">
                <a:moveTo>
                  <a:pt x="648745" y="411557"/>
                </a:moveTo>
                <a:cubicBezTo>
                  <a:pt x="610838" y="450547"/>
                  <a:pt x="575097" y="475457"/>
                  <a:pt x="497118" y="484122"/>
                </a:cubicBezTo>
                <a:cubicBezTo>
                  <a:pt x="517696" y="463544"/>
                  <a:pt x="541523" y="442966"/>
                  <a:pt x="562101" y="418056"/>
                </a:cubicBezTo>
                <a:cubicBezTo>
                  <a:pt x="570765" y="408308"/>
                  <a:pt x="587011" y="386647"/>
                  <a:pt x="587011" y="385564"/>
                </a:cubicBezTo>
                <a:cubicBezTo>
                  <a:pt x="605423" y="355239"/>
                  <a:pt x="616253" y="320582"/>
                  <a:pt x="616253" y="282675"/>
                </a:cubicBezTo>
                <a:lnTo>
                  <a:pt x="616253" y="141879"/>
                </a:lnTo>
                <a:lnTo>
                  <a:pt x="692066" y="141879"/>
                </a:lnTo>
                <a:lnTo>
                  <a:pt x="692066" y="306502"/>
                </a:lnTo>
                <a:cubicBezTo>
                  <a:pt x="693149" y="308668"/>
                  <a:pt x="695315" y="362820"/>
                  <a:pt x="648745" y="411557"/>
                </a:cubicBezTo>
                <a:close/>
                <a:moveTo>
                  <a:pt x="110471" y="411557"/>
                </a:moveTo>
                <a:cubicBezTo>
                  <a:pt x="62817" y="362820"/>
                  <a:pt x="64983" y="308668"/>
                  <a:pt x="64983" y="306502"/>
                </a:cubicBezTo>
                <a:lnTo>
                  <a:pt x="64983" y="140796"/>
                </a:lnTo>
                <a:lnTo>
                  <a:pt x="140796" y="140796"/>
                </a:lnTo>
                <a:lnTo>
                  <a:pt x="140796" y="281592"/>
                </a:lnTo>
                <a:cubicBezTo>
                  <a:pt x="140796" y="319499"/>
                  <a:pt x="151626" y="354156"/>
                  <a:pt x="170038" y="384481"/>
                </a:cubicBezTo>
                <a:cubicBezTo>
                  <a:pt x="170038" y="385564"/>
                  <a:pt x="186284" y="408308"/>
                  <a:pt x="194948" y="416973"/>
                </a:cubicBezTo>
                <a:cubicBezTo>
                  <a:pt x="216609" y="441883"/>
                  <a:pt x="239353" y="462461"/>
                  <a:pt x="259931" y="483038"/>
                </a:cubicBezTo>
                <a:cubicBezTo>
                  <a:pt x="184118" y="474374"/>
                  <a:pt x="147294" y="449464"/>
                  <a:pt x="110471" y="411557"/>
                </a:cubicBezTo>
                <a:close/>
                <a:moveTo>
                  <a:pt x="758132" y="303253"/>
                </a:moveTo>
                <a:lnTo>
                  <a:pt x="758132" y="75813"/>
                </a:lnTo>
                <a:lnTo>
                  <a:pt x="617336" y="75813"/>
                </a:lnTo>
                <a:lnTo>
                  <a:pt x="617336" y="0"/>
                </a:lnTo>
                <a:lnTo>
                  <a:pt x="379066" y="0"/>
                </a:lnTo>
                <a:lnTo>
                  <a:pt x="140796" y="0"/>
                </a:lnTo>
                <a:lnTo>
                  <a:pt x="140796" y="75813"/>
                </a:lnTo>
                <a:lnTo>
                  <a:pt x="0" y="75813"/>
                </a:lnTo>
                <a:lnTo>
                  <a:pt x="0" y="302170"/>
                </a:lnTo>
                <a:cubicBezTo>
                  <a:pt x="0" y="313000"/>
                  <a:pt x="0" y="387730"/>
                  <a:pt x="61734" y="453796"/>
                </a:cubicBezTo>
                <a:cubicBezTo>
                  <a:pt x="121301" y="516613"/>
                  <a:pt x="193865" y="549104"/>
                  <a:pt x="320582" y="551270"/>
                </a:cubicBezTo>
                <a:cubicBezTo>
                  <a:pt x="330329" y="567516"/>
                  <a:pt x="335744" y="585928"/>
                  <a:pt x="335744" y="605423"/>
                </a:cubicBezTo>
                <a:lnTo>
                  <a:pt x="335744" y="746219"/>
                </a:lnTo>
                <a:lnTo>
                  <a:pt x="281592" y="746219"/>
                </a:lnTo>
                <a:cubicBezTo>
                  <a:pt x="257765" y="746219"/>
                  <a:pt x="238270" y="765713"/>
                  <a:pt x="238270" y="789540"/>
                </a:cubicBezTo>
                <a:lnTo>
                  <a:pt x="184118" y="789540"/>
                </a:lnTo>
                <a:cubicBezTo>
                  <a:pt x="160291" y="789540"/>
                  <a:pt x="140796" y="809035"/>
                  <a:pt x="140796" y="832862"/>
                </a:cubicBezTo>
                <a:lnTo>
                  <a:pt x="140796" y="854523"/>
                </a:lnTo>
                <a:lnTo>
                  <a:pt x="617336" y="854523"/>
                </a:lnTo>
                <a:lnTo>
                  <a:pt x="617336" y="832862"/>
                </a:lnTo>
                <a:cubicBezTo>
                  <a:pt x="617336" y="809035"/>
                  <a:pt x="597841" y="789540"/>
                  <a:pt x="574014" y="789540"/>
                </a:cubicBezTo>
                <a:lnTo>
                  <a:pt x="519862" y="789540"/>
                </a:lnTo>
                <a:cubicBezTo>
                  <a:pt x="519862" y="765713"/>
                  <a:pt x="500367" y="746219"/>
                  <a:pt x="476540" y="746219"/>
                </a:cubicBezTo>
                <a:lnTo>
                  <a:pt x="422388" y="746219"/>
                </a:lnTo>
                <a:lnTo>
                  <a:pt x="422388" y="606506"/>
                </a:lnTo>
                <a:cubicBezTo>
                  <a:pt x="422388" y="587011"/>
                  <a:pt x="427803" y="568599"/>
                  <a:pt x="437551" y="552353"/>
                </a:cubicBezTo>
                <a:cubicBezTo>
                  <a:pt x="564267" y="550187"/>
                  <a:pt x="636831" y="516613"/>
                  <a:pt x="696399" y="454879"/>
                </a:cubicBezTo>
                <a:cubicBezTo>
                  <a:pt x="758132" y="389897"/>
                  <a:pt x="758132" y="314083"/>
                  <a:pt x="758132" y="3032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1" name="Graphic 23" descr="Chat">
            <a:extLst>
              <a:ext uri="{FF2B5EF4-FFF2-40B4-BE49-F238E27FC236}">
                <a16:creationId xmlns:a16="http://schemas.microsoft.com/office/drawing/2014/main" id="{957308AB-1EE4-4440-8F8D-94BC723171CB}"/>
              </a:ext>
            </a:extLst>
          </p:cNvPr>
          <p:cNvGrpSpPr/>
          <p:nvPr/>
        </p:nvGrpSpPr>
        <p:grpSpPr>
          <a:xfrm>
            <a:off x="6834482" y="4380291"/>
            <a:ext cx="1039724" cy="1039724"/>
            <a:chOff x="6834482" y="4380291"/>
            <a:chExt cx="1039724" cy="1039724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8613DA6-4C23-4B56-A1FC-61DCE65C56CE}"/>
                </a:ext>
              </a:extLst>
            </p:cNvPr>
            <p:cNvSpPr/>
            <p:nvPr/>
          </p:nvSpPr>
          <p:spPr>
            <a:xfrm>
              <a:off x="6921125" y="4596900"/>
              <a:ext cx="541522" cy="487370"/>
            </a:xfrm>
            <a:custGeom>
              <a:avLst/>
              <a:gdLst>
                <a:gd name="connsiteX0" fmla="*/ 368236 w 541522"/>
                <a:gd name="connsiteY0" fmla="*/ 75813 h 487370"/>
                <a:gd name="connsiteX1" fmla="*/ 541523 w 541522"/>
                <a:gd name="connsiteY1" fmla="*/ 75813 h 487370"/>
                <a:gd name="connsiteX2" fmla="*/ 541523 w 541522"/>
                <a:gd name="connsiteY2" fmla="*/ 43322 h 487370"/>
                <a:gd name="connsiteX3" fmla="*/ 498201 w 541522"/>
                <a:gd name="connsiteY3" fmla="*/ 0 h 487370"/>
                <a:gd name="connsiteX4" fmla="*/ 43322 w 541522"/>
                <a:gd name="connsiteY4" fmla="*/ 0 h 487370"/>
                <a:gd name="connsiteX5" fmla="*/ 0 w 541522"/>
                <a:gd name="connsiteY5" fmla="*/ 43322 h 487370"/>
                <a:gd name="connsiteX6" fmla="*/ 0 w 541522"/>
                <a:gd name="connsiteY6" fmla="*/ 335744 h 487370"/>
                <a:gd name="connsiteX7" fmla="*/ 43322 w 541522"/>
                <a:gd name="connsiteY7" fmla="*/ 379066 h 487370"/>
                <a:gd name="connsiteX8" fmla="*/ 108305 w 541522"/>
                <a:gd name="connsiteY8" fmla="*/ 379066 h 487370"/>
                <a:gd name="connsiteX9" fmla="*/ 108305 w 541522"/>
                <a:gd name="connsiteY9" fmla="*/ 487371 h 487370"/>
                <a:gd name="connsiteX10" fmla="*/ 216609 w 541522"/>
                <a:gd name="connsiteY10" fmla="*/ 379066 h 487370"/>
                <a:gd name="connsiteX11" fmla="*/ 281592 w 541522"/>
                <a:gd name="connsiteY11" fmla="*/ 379066 h 487370"/>
                <a:gd name="connsiteX12" fmla="*/ 281592 w 541522"/>
                <a:gd name="connsiteY12" fmla="*/ 162457 h 487370"/>
                <a:gd name="connsiteX13" fmla="*/ 368236 w 541522"/>
                <a:gd name="connsiteY13" fmla="*/ 75813 h 487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1522" h="487370">
                  <a:moveTo>
                    <a:pt x="368236" y="75813"/>
                  </a:moveTo>
                  <a:lnTo>
                    <a:pt x="541523" y="75813"/>
                  </a:lnTo>
                  <a:lnTo>
                    <a:pt x="541523" y="43322"/>
                  </a:lnTo>
                  <a:cubicBezTo>
                    <a:pt x="541523" y="19495"/>
                    <a:pt x="522028" y="0"/>
                    <a:pt x="498201" y="0"/>
                  </a:cubicBezTo>
                  <a:lnTo>
                    <a:pt x="43322" y="0"/>
                  </a:lnTo>
                  <a:cubicBezTo>
                    <a:pt x="19495" y="0"/>
                    <a:pt x="0" y="19495"/>
                    <a:pt x="0" y="43322"/>
                  </a:cubicBezTo>
                  <a:lnTo>
                    <a:pt x="0" y="335744"/>
                  </a:lnTo>
                  <a:cubicBezTo>
                    <a:pt x="0" y="359571"/>
                    <a:pt x="19495" y="379066"/>
                    <a:pt x="43322" y="379066"/>
                  </a:cubicBezTo>
                  <a:lnTo>
                    <a:pt x="108305" y="379066"/>
                  </a:lnTo>
                  <a:lnTo>
                    <a:pt x="108305" y="487371"/>
                  </a:lnTo>
                  <a:lnTo>
                    <a:pt x="216609" y="379066"/>
                  </a:lnTo>
                  <a:lnTo>
                    <a:pt x="281592" y="379066"/>
                  </a:lnTo>
                  <a:lnTo>
                    <a:pt x="281592" y="162457"/>
                  </a:lnTo>
                  <a:cubicBezTo>
                    <a:pt x="281592" y="114803"/>
                    <a:pt x="320582" y="75813"/>
                    <a:pt x="368236" y="758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815A494-91AA-4EE7-92F9-0C02D652104B}"/>
                </a:ext>
              </a:extLst>
            </p:cNvPr>
            <p:cNvSpPr/>
            <p:nvPr/>
          </p:nvSpPr>
          <p:spPr>
            <a:xfrm>
              <a:off x="7246039" y="4716035"/>
              <a:ext cx="541522" cy="487370"/>
            </a:xfrm>
            <a:custGeom>
              <a:avLst/>
              <a:gdLst>
                <a:gd name="connsiteX0" fmla="*/ 498201 w 541522"/>
                <a:gd name="connsiteY0" fmla="*/ 0 h 487370"/>
                <a:gd name="connsiteX1" fmla="*/ 43322 w 541522"/>
                <a:gd name="connsiteY1" fmla="*/ 0 h 487370"/>
                <a:gd name="connsiteX2" fmla="*/ 0 w 541522"/>
                <a:gd name="connsiteY2" fmla="*/ 43322 h 487370"/>
                <a:gd name="connsiteX3" fmla="*/ 0 w 541522"/>
                <a:gd name="connsiteY3" fmla="*/ 335744 h 487370"/>
                <a:gd name="connsiteX4" fmla="*/ 43322 w 541522"/>
                <a:gd name="connsiteY4" fmla="*/ 379066 h 487370"/>
                <a:gd name="connsiteX5" fmla="*/ 324914 w 541522"/>
                <a:gd name="connsiteY5" fmla="*/ 379066 h 487370"/>
                <a:gd name="connsiteX6" fmla="*/ 433218 w 541522"/>
                <a:gd name="connsiteY6" fmla="*/ 487371 h 487370"/>
                <a:gd name="connsiteX7" fmla="*/ 433218 w 541522"/>
                <a:gd name="connsiteY7" fmla="*/ 379066 h 487370"/>
                <a:gd name="connsiteX8" fmla="*/ 498201 w 541522"/>
                <a:gd name="connsiteY8" fmla="*/ 379066 h 487370"/>
                <a:gd name="connsiteX9" fmla="*/ 541523 w 541522"/>
                <a:gd name="connsiteY9" fmla="*/ 335744 h 487370"/>
                <a:gd name="connsiteX10" fmla="*/ 541523 w 541522"/>
                <a:gd name="connsiteY10" fmla="*/ 43322 h 487370"/>
                <a:gd name="connsiteX11" fmla="*/ 498201 w 541522"/>
                <a:gd name="connsiteY11" fmla="*/ 0 h 487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522" h="487370">
                  <a:moveTo>
                    <a:pt x="498201" y="0"/>
                  </a:moveTo>
                  <a:lnTo>
                    <a:pt x="43322" y="0"/>
                  </a:lnTo>
                  <a:cubicBezTo>
                    <a:pt x="19495" y="0"/>
                    <a:pt x="0" y="19495"/>
                    <a:pt x="0" y="43322"/>
                  </a:cubicBezTo>
                  <a:lnTo>
                    <a:pt x="0" y="335744"/>
                  </a:lnTo>
                  <a:cubicBezTo>
                    <a:pt x="0" y="359571"/>
                    <a:pt x="19495" y="379066"/>
                    <a:pt x="43322" y="379066"/>
                  </a:cubicBezTo>
                  <a:lnTo>
                    <a:pt x="324914" y="379066"/>
                  </a:lnTo>
                  <a:lnTo>
                    <a:pt x="433218" y="487371"/>
                  </a:lnTo>
                  <a:lnTo>
                    <a:pt x="433218" y="379066"/>
                  </a:lnTo>
                  <a:lnTo>
                    <a:pt x="498201" y="379066"/>
                  </a:lnTo>
                  <a:cubicBezTo>
                    <a:pt x="522028" y="379066"/>
                    <a:pt x="541523" y="359571"/>
                    <a:pt x="541523" y="335744"/>
                  </a:cubicBezTo>
                  <a:lnTo>
                    <a:pt x="541523" y="43322"/>
                  </a:lnTo>
                  <a:cubicBezTo>
                    <a:pt x="541523" y="19495"/>
                    <a:pt x="522028" y="0"/>
                    <a:pt x="49820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Cycle Matrix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7C70E3-6C8F-4D85-B4AD-C0130831B096}"/>
              </a:ext>
            </a:extLst>
          </p:cNvPr>
          <p:cNvGrpSpPr/>
          <p:nvPr/>
        </p:nvGrpSpPr>
        <p:grpSpPr>
          <a:xfrm>
            <a:off x="8782543" y="4255077"/>
            <a:ext cx="2926080" cy="1290153"/>
            <a:chOff x="8921977" y="4073386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65A5FB-5E41-4D7D-8042-3D5BD072548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8C2A9C-8B68-44B1-96F8-B5F2A90A6B4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895EEF-1A35-456B-AF64-3B8736DE1DA6}"/>
              </a:ext>
            </a:extLst>
          </p:cNvPr>
          <p:cNvGrpSpPr/>
          <p:nvPr/>
        </p:nvGrpSpPr>
        <p:grpSpPr>
          <a:xfrm>
            <a:off x="483378" y="4255077"/>
            <a:ext cx="2926080" cy="1290153"/>
            <a:chOff x="332936" y="4652338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E24775-A4A7-4121-BC5F-3CD2D4B9A35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98EB7B-C5F0-4E99-984D-EE7540AF7B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07F23B-2049-4344-914D-D4906C50B3D3}"/>
              </a:ext>
            </a:extLst>
          </p:cNvPr>
          <p:cNvGrpSpPr/>
          <p:nvPr/>
        </p:nvGrpSpPr>
        <p:grpSpPr>
          <a:xfrm>
            <a:off x="8782543" y="171989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DFF36D-FD6F-4D78-8446-00C39A35BA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85EEB6-9869-40AF-BE00-D9AFC505C2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DEC3A2-E115-46F5-8D10-2B225C315E7C}"/>
              </a:ext>
            </a:extLst>
          </p:cNvPr>
          <p:cNvGrpSpPr/>
          <p:nvPr/>
        </p:nvGrpSpPr>
        <p:grpSpPr>
          <a:xfrm>
            <a:off x="483378" y="171989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CF1DFD5-CE1C-47D8-A699-4B057EDC98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B25D65-3BBE-4EBD-AFA6-8A6C683B39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CB1B3C-C190-4A26-A499-B36BA30D0893}"/>
              </a:ext>
            </a:extLst>
          </p:cNvPr>
          <p:cNvGrpSpPr/>
          <p:nvPr/>
        </p:nvGrpSpPr>
        <p:grpSpPr>
          <a:xfrm>
            <a:off x="3760124" y="1215057"/>
            <a:ext cx="4671751" cy="4678844"/>
            <a:chOff x="3760124" y="1215057"/>
            <a:chExt cx="4671751" cy="46788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FF3E93E-ABDF-47DC-BA17-584B968278EF}"/>
                </a:ext>
              </a:extLst>
            </p:cNvPr>
            <p:cNvSpPr/>
            <p:nvPr/>
          </p:nvSpPr>
          <p:spPr>
            <a:xfrm>
              <a:off x="3760127" y="1215057"/>
              <a:ext cx="3468083" cy="21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9" extrusionOk="0">
                  <a:moveTo>
                    <a:pt x="21534" y="20729"/>
                  </a:moveTo>
                  <a:lnTo>
                    <a:pt x="21070" y="19928"/>
                  </a:lnTo>
                  <a:cubicBezTo>
                    <a:pt x="20982" y="19788"/>
                    <a:pt x="20850" y="19858"/>
                    <a:pt x="20828" y="20032"/>
                  </a:cubicBezTo>
                  <a:lnTo>
                    <a:pt x="20806" y="20241"/>
                  </a:lnTo>
                  <a:cubicBezTo>
                    <a:pt x="18489" y="19335"/>
                    <a:pt x="16680" y="16409"/>
                    <a:pt x="16194" y="12716"/>
                  </a:cubicBezTo>
                  <a:cubicBezTo>
                    <a:pt x="16150" y="12437"/>
                    <a:pt x="16128" y="12124"/>
                    <a:pt x="16106" y="11845"/>
                  </a:cubicBezTo>
                  <a:cubicBezTo>
                    <a:pt x="16084" y="11566"/>
                    <a:pt x="16062" y="11253"/>
                    <a:pt x="16062" y="10974"/>
                  </a:cubicBezTo>
                  <a:cubicBezTo>
                    <a:pt x="16062" y="10870"/>
                    <a:pt x="16062" y="10730"/>
                    <a:pt x="16062" y="10626"/>
                  </a:cubicBezTo>
                  <a:cubicBezTo>
                    <a:pt x="16062" y="10521"/>
                    <a:pt x="16062" y="10382"/>
                    <a:pt x="16062" y="10277"/>
                  </a:cubicBezTo>
                  <a:lnTo>
                    <a:pt x="15621" y="10277"/>
                  </a:lnTo>
                  <a:lnTo>
                    <a:pt x="13437" y="10277"/>
                  </a:lnTo>
                  <a:cubicBezTo>
                    <a:pt x="13437" y="9999"/>
                    <a:pt x="13415" y="9685"/>
                    <a:pt x="13392" y="9406"/>
                  </a:cubicBezTo>
                  <a:cubicBezTo>
                    <a:pt x="13370" y="9128"/>
                    <a:pt x="13348" y="8814"/>
                    <a:pt x="13304" y="8535"/>
                  </a:cubicBezTo>
                  <a:cubicBezTo>
                    <a:pt x="13238" y="8083"/>
                    <a:pt x="13172" y="7630"/>
                    <a:pt x="13084" y="7177"/>
                  </a:cubicBezTo>
                  <a:cubicBezTo>
                    <a:pt x="13084" y="7142"/>
                    <a:pt x="13061" y="7107"/>
                    <a:pt x="13061" y="7072"/>
                  </a:cubicBezTo>
                  <a:cubicBezTo>
                    <a:pt x="13039" y="6968"/>
                    <a:pt x="13017" y="6863"/>
                    <a:pt x="12995" y="6759"/>
                  </a:cubicBezTo>
                  <a:cubicBezTo>
                    <a:pt x="12973" y="6689"/>
                    <a:pt x="12951" y="6619"/>
                    <a:pt x="12951" y="6550"/>
                  </a:cubicBezTo>
                  <a:cubicBezTo>
                    <a:pt x="12929" y="6480"/>
                    <a:pt x="12907" y="6410"/>
                    <a:pt x="12907" y="6341"/>
                  </a:cubicBezTo>
                  <a:cubicBezTo>
                    <a:pt x="12885" y="6236"/>
                    <a:pt x="12841" y="6132"/>
                    <a:pt x="12819" y="6027"/>
                  </a:cubicBezTo>
                  <a:cubicBezTo>
                    <a:pt x="12819" y="5992"/>
                    <a:pt x="12797" y="5957"/>
                    <a:pt x="12797" y="5957"/>
                  </a:cubicBezTo>
                  <a:cubicBezTo>
                    <a:pt x="12488" y="4912"/>
                    <a:pt x="12047" y="3972"/>
                    <a:pt x="11517" y="3101"/>
                  </a:cubicBezTo>
                  <a:cubicBezTo>
                    <a:pt x="10988" y="2265"/>
                    <a:pt x="10370" y="1568"/>
                    <a:pt x="9708" y="1080"/>
                  </a:cubicBezTo>
                  <a:cubicBezTo>
                    <a:pt x="9686" y="1080"/>
                    <a:pt x="9664" y="1045"/>
                    <a:pt x="9642" y="1045"/>
                  </a:cubicBezTo>
                  <a:cubicBezTo>
                    <a:pt x="9575" y="1010"/>
                    <a:pt x="9509" y="941"/>
                    <a:pt x="9443" y="906"/>
                  </a:cubicBezTo>
                  <a:cubicBezTo>
                    <a:pt x="9399" y="871"/>
                    <a:pt x="9355" y="836"/>
                    <a:pt x="9311" y="801"/>
                  </a:cubicBezTo>
                  <a:cubicBezTo>
                    <a:pt x="9267" y="766"/>
                    <a:pt x="9222" y="732"/>
                    <a:pt x="9178" y="732"/>
                  </a:cubicBezTo>
                  <a:cubicBezTo>
                    <a:pt x="9112" y="697"/>
                    <a:pt x="9046" y="662"/>
                    <a:pt x="8980" y="627"/>
                  </a:cubicBezTo>
                  <a:cubicBezTo>
                    <a:pt x="8958" y="627"/>
                    <a:pt x="8936" y="592"/>
                    <a:pt x="8914" y="592"/>
                  </a:cubicBezTo>
                  <a:cubicBezTo>
                    <a:pt x="8230" y="209"/>
                    <a:pt x="7502" y="0"/>
                    <a:pt x="6729" y="0"/>
                  </a:cubicBezTo>
                  <a:cubicBezTo>
                    <a:pt x="5957" y="0"/>
                    <a:pt x="5229" y="209"/>
                    <a:pt x="4545" y="592"/>
                  </a:cubicBezTo>
                  <a:cubicBezTo>
                    <a:pt x="4523" y="592"/>
                    <a:pt x="4501" y="627"/>
                    <a:pt x="4501" y="627"/>
                  </a:cubicBezTo>
                  <a:cubicBezTo>
                    <a:pt x="4435" y="662"/>
                    <a:pt x="4369" y="697"/>
                    <a:pt x="4302" y="732"/>
                  </a:cubicBezTo>
                  <a:cubicBezTo>
                    <a:pt x="4258" y="766"/>
                    <a:pt x="4214" y="766"/>
                    <a:pt x="4170" y="801"/>
                  </a:cubicBezTo>
                  <a:cubicBezTo>
                    <a:pt x="4126" y="836"/>
                    <a:pt x="4082" y="871"/>
                    <a:pt x="4038" y="906"/>
                  </a:cubicBezTo>
                  <a:cubicBezTo>
                    <a:pt x="3971" y="941"/>
                    <a:pt x="3905" y="1010"/>
                    <a:pt x="3839" y="1045"/>
                  </a:cubicBezTo>
                  <a:cubicBezTo>
                    <a:pt x="3817" y="1045"/>
                    <a:pt x="3795" y="1080"/>
                    <a:pt x="3773" y="1080"/>
                  </a:cubicBezTo>
                  <a:cubicBezTo>
                    <a:pt x="3133" y="1568"/>
                    <a:pt x="2515" y="2265"/>
                    <a:pt x="1964" y="3101"/>
                  </a:cubicBezTo>
                  <a:lnTo>
                    <a:pt x="1964" y="3101"/>
                  </a:lnTo>
                  <a:cubicBezTo>
                    <a:pt x="750" y="5017"/>
                    <a:pt x="0" y="7665"/>
                    <a:pt x="0" y="10591"/>
                  </a:cubicBezTo>
                  <a:cubicBezTo>
                    <a:pt x="0" y="13517"/>
                    <a:pt x="750" y="16165"/>
                    <a:pt x="1964" y="18081"/>
                  </a:cubicBezTo>
                  <a:lnTo>
                    <a:pt x="1964" y="18081"/>
                  </a:lnTo>
                  <a:cubicBezTo>
                    <a:pt x="2493" y="18917"/>
                    <a:pt x="3111" y="19614"/>
                    <a:pt x="3773" y="20102"/>
                  </a:cubicBezTo>
                  <a:cubicBezTo>
                    <a:pt x="3795" y="20102"/>
                    <a:pt x="3817" y="20137"/>
                    <a:pt x="3839" y="20137"/>
                  </a:cubicBezTo>
                  <a:cubicBezTo>
                    <a:pt x="3905" y="20172"/>
                    <a:pt x="3971" y="20241"/>
                    <a:pt x="4038" y="20276"/>
                  </a:cubicBezTo>
                  <a:cubicBezTo>
                    <a:pt x="4082" y="20311"/>
                    <a:pt x="4126" y="20346"/>
                    <a:pt x="4170" y="20346"/>
                  </a:cubicBezTo>
                  <a:cubicBezTo>
                    <a:pt x="4214" y="20381"/>
                    <a:pt x="4258" y="20415"/>
                    <a:pt x="4302" y="20415"/>
                  </a:cubicBezTo>
                  <a:cubicBezTo>
                    <a:pt x="4369" y="20450"/>
                    <a:pt x="4435" y="20485"/>
                    <a:pt x="4501" y="20520"/>
                  </a:cubicBezTo>
                  <a:cubicBezTo>
                    <a:pt x="4523" y="20520"/>
                    <a:pt x="4545" y="20555"/>
                    <a:pt x="4567" y="20555"/>
                  </a:cubicBezTo>
                  <a:cubicBezTo>
                    <a:pt x="4766" y="20659"/>
                    <a:pt x="4964" y="20764"/>
                    <a:pt x="5163" y="20834"/>
                  </a:cubicBezTo>
                  <a:cubicBezTo>
                    <a:pt x="5295" y="20868"/>
                    <a:pt x="5428" y="20729"/>
                    <a:pt x="5428" y="20485"/>
                  </a:cubicBezTo>
                  <a:lnTo>
                    <a:pt x="5428" y="20485"/>
                  </a:lnTo>
                  <a:cubicBezTo>
                    <a:pt x="5428" y="20311"/>
                    <a:pt x="5361" y="20172"/>
                    <a:pt x="5251" y="20137"/>
                  </a:cubicBezTo>
                  <a:cubicBezTo>
                    <a:pt x="5075" y="20067"/>
                    <a:pt x="4898" y="19997"/>
                    <a:pt x="4722" y="19893"/>
                  </a:cubicBezTo>
                  <a:cubicBezTo>
                    <a:pt x="4699" y="19893"/>
                    <a:pt x="4677" y="19858"/>
                    <a:pt x="4655" y="19858"/>
                  </a:cubicBezTo>
                  <a:cubicBezTo>
                    <a:pt x="4589" y="19823"/>
                    <a:pt x="4545" y="19788"/>
                    <a:pt x="4479" y="19754"/>
                  </a:cubicBezTo>
                  <a:cubicBezTo>
                    <a:pt x="4435" y="19719"/>
                    <a:pt x="4391" y="19719"/>
                    <a:pt x="4346" y="19684"/>
                  </a:cubicBezTo>
                  <a:cubicBezTo>
                    <a:pt x="4302" y="19649"/>
                    <a:pt x="4280" y="19649"/>
                    <a:pt x="4236" y="19614"/>
                  </a:cubicBezTo>
                  <a:cubicBezTo>
                    <a:pt x="4170" y="19579"/>
                    <a:pt x="4104" y="19510"/>
                    <a:pt x="4038" y="19475"/>
                  </a:cubicBezTo>
                  <a:cubicBezTo>
                    <a:pt x="4016" y="19475"/>
                    <a:pt x="4016" y="19440"/>
                    <a:pt x="3993" y="19440"/>
                  </a:cubicBezTo>
                  <a:cubicBezTo>
                    <a:pt x="1897" y="17837"/>
                    <a:pt x="463" y="14458"/>
                    <a:pt x="463" y="10521"/>
                  </a:cubicBezTo>
                  <a:cubicBezTo>
                    <a:pt x="463" y="6585"/>
                    <a:pt x="1897" y="3240"/>
                    <a:pt x="3993" y="1603"/>
                  </a:cubicBezTo>
                  <a:cubicBezTo>
                    <a:pt x="4016" y="1603"/>
                    <a:pt x="4016" y="1568"/>
                    <a:pt x="4038" y="1568"/>
                  </a:cubicBezTo>
                  <a:cubicBezTo>
                    <a:pt x="4104" y="1533"/>
                    <a:pt x="4170" y="1463"/>
                    <a:pt x="4236" y="1428"/>
                  </a:cubicBezTo>
                  <a:cubicBezTo>
                    <a:pt x="4280" y="1394"/>
                    <a:pt x="4302" y="1394"/>
                    <a:pt x="4346" y="1359"/>
                  </a:cubicBezTo>
                  <a:cubicBezTo>
                    <a:pt x="4391" y="1324"/>
                    <a:pt x="4435" y="1289"/>
                    <a:pt x="4479" y="1289"/>
                  </a:cubicBezTo>
                  <a:cubicBezTo>
                    <a:pt x="4545" y="1254"/>
                    <a:pt x="4589" y="1219"/>
                    <a:pt x="4655" y="1185"/>
                  </a:cubicBezTo>
                  <a:cubicBezTo>
                    <a:pt x="4677" y="1185"/>
                    <a:pt x="4700" y="1150"/>
                    <a:pt x="4722" y="1150"/>
                  </a:cubicBezTo>
                  <a:cubicBezTo>
                    <a:pt x="6045" y="453"/>
                    <a:pt x="7479" y="453"/>
                    <a:pt x="8781" y="1150"/>
                  </a:cubicBezTo>
                  <a:cubicBezTo>
                    <a:pt x="8803" y="1150"/>
                    <a:pt x="8825" y="1185"/>
                    <a:pt x="8847" y="1185"/>
                  </a:cubicBezTo>
                  <a:cubicBezTo>
                    <a:pt x="8914" y="1219"/>
                    <a:pt x="8958" y="1254"/>
                    <a:pt x="9024" y="1289"/>
                  </a:cubicBezTo>
                  <a:cubicBezTo>
                    <a:pt x="9068" y="1324"/>
                    <a:pt x="9112" y="1359"/>
                    <a:pt x="9156" y="1359"/>
                  </a:cubicBezTo>
                  <a:cubicBezTo>
                    <a:pt x="9200" y="1394"/>
                    <a:pt x="9222" y="1394"/>
                    <a:pt x="9267" y="1428"/>
                  </a:cubicBezTo>
                  <a:cubicBezTo>
                    <a:pt x="9333" y="1463"/>
                    <a:pt x="9399" y="1533"/>
                    <a:pt x="9465" y="1568"/>
                  </a:cubicBezTo>
                  <a:cubicBezTo>
                    <a:pt x="9487" y="1568"/>
                    <a:pt x="9487" y="1603"/>
                    <a:pt x="9509" y="1603"/>
                  </a:cubicBezTo>
                  <a:cubicBezTo>
                    <a:pt x="10767" y="2578"/>
                    <a:pt x="11804" y="4181"/>
                    <a:pt x="12400" y="6166"/>
                  </a:cubicBezTo>
                  <a:cubicBezTo>
                    <a:pt x="12400" y="6201"/>
                    <a:pt x="12422" y="6201"/>
                    <a:pt x="12422" y="6236"/>
                  </a:cubicBezTo>
                  <a:cubicBezTo>
                    <a:pt x="12444" y="6341"/>
                    <a:pt x="12488" y="6445"/>
                    <a:pt x="12510" y="6550"/>
                  </a:cubicBezTo>
                  <a:cubicBezTo>
                    <a:pt x="12532" y="6619"/>
                    <a:pt x="12532" y="6654"/>
                    <a:pt x="12554" y="6724"/>
                  </a:cubicBezTo>
                  <a:cubicBezTo>
                    <a:pt x="12576" y="6794"/>
                    <a:pt x="12598" y="6863"/>
                    <a:pt x="12598" y="6933"/>
                  </a:cubicBezTo>
                  <a:cubicBezTo>
                    <a:pt x="12620" y="7037"/>
                    <a:pt x="12642" y="7107"/>
                    <a:pt x="12664" y="7212"/>
                  </a:cubicBezTo>
                  <a:cubicBezTo>
                    <a:pt x="12664" y="7246"/>
                    <a:pt x="12686" y="7281"/>
                    <a:pt x="12686" y="7316"/>
                  </a:cubicBezTo>
                  <a:cubicBezTo>
                    <a:pt x="12708" y="7455"/>
                    <a:pt x="12731" y="7560"/>
                    <a:pt x="12753" y="7699"/>
                  </a:cubicBezTo>
                  <a:cubicBezTo>
                    <a:pt x="12753" y="7699"/>
                    <a:pt x="12753" y="7699"/>
                    <a:pt x="12753" y="7699"/>
                  </a:cubicBezTo>
                  <a:cubicBezTo>
                    <a:pt x="12797" y="7943"/>
                    <a:pt x="12841" y="8187"/>
                    <a:pt x="12863" y="8431"/>
                  </a:cubicBezTo>
                  <a:cubicBezTo>
                    <a:pt x="12907" y="8710"/>
                    <a:pt x="12929" y="9023"/>
                    <a:pt x="12951" y="9302"/>
                  </a:cubicBezTo>
                  <a:cubicBezTo>
                    <a:pt x="12973" y="9581"/>
                    <a:pt x="12995" y="9894"/>
                    <a:pt x="12995" y="10173"/>
                  </a:cubicBezTo>
                  <a:cubicBezTo>
                    <a:pt x="12995" y="10417"/>
                    <a:pt x="12995" y="10626"/>
                    <a:pt x="12995" y="10870"/>
                  </a:cubicBezTo>
                  <a:lnTo>
                    <a:pt x="13437" y="10870"/>
                  </a:lnTo>
                  <a:lnTo>
                    <a:pt x="15621" y="10870"/>
                  </a:lnTo>
                  <a:cubicBezTo>
                    <a:pt x="15621" y="11148"/>
                    <a:pt x="15643" y="11462"/>
                    <a:pt x="15665" y="11741"/>
                  </a:cubicBezTo>
                  <a:cubicBezTo>
                    <a:pt x="15687" y="12019"/>
                    <a:pt x="15709" y="12333"/>
                    <a:pt x="15753" y="12612"/>
                  </a:cubicBezTo>
                  <a:cubicBezTo>
                    <a:pt x="16261" y="16653"/>
                    <a:pt x="18224" y="19858"/>
                    <a:pt x="20762" y="20834"/>
                  </a:cubicBezTo>
                  <a:lnTo>
                    <a:pt x="20717" y="21286"/>
                  </a:lnTo>
                  <a:cubicBezTo>
                    <a:pt x="20695" y="21461"/>
                    <a:pt x="20828" y="21600"/>
                    <a:pt x="20938" y="21530"/>
                  </a:cubicBezTo>
                  <a:lnTo>
                    <a:pt x="21534" y="21008"/>
                  </a:lnTo>
                  <a:cubicBezTo>
                    <a:pt x="21578" y="21008"/>
                    <a:pt x="21600" y="20834"/>
                    <a:pt x="21534" y="207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709206-8CA6-4D54-B14F-541B1D07D954}"/>
                </a:ext>
              </a:extLst>
            </p:cNvPr>
            <p:cNvSpPr/>
            <p:nvPr/>
          </p:nvSpPr>
          <p:spPr>
            <a:xfrm>
              <a:off x="6242665" y="1215060"/>
              <a:ext cx="2189210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2" extrusionOk="0">
                  <a:moveTo>
                    <a:pt x="11522" y="18"/>
                  </a:moveTo>
                  <a:cubicBezTo>
                    <a:pt x="6268" y="-223"/>
                    <a:pt x="1769" y="2009"/>
                    <a:pt x="601" y="5073"/>
                  </a:cubicBezTo>
                  <a:cubicBezTo>
                    <a:pt x="533" y="5204"/>
                    <a:pt x="704" y="5336"/>
                    <a:pt x="945" y="5336"/>
                  </a:cubicBezTo>
                  <a:lnTo>
                    <a:pt x="945" y="5336"/>
                  </a:lnTo>
                  <a:cubicBezTo>
                    <a:pt x="1117" y="5336"/>
                    <a:pt x="1254" y="5270"/>
                    <a:pt x="1288" y="5161"/>
                  </a:cubicBezTo>
                  <a:cubicBezTo>
                    <a:pt x="2387" y="2294"/>
                    <a:pt x="6611" y="193"/>
                    <a:pt x="11556" y="434"/>
                  </a:cubicBezTo>
                  <a:cubicBezTo>
                    <a:pt x="16295" y="674"/>
                    <a:pt x="20175" y="3125"/>
                    <a:pt x="20519" y="6145"/>
                  </a:cubicBezTo>
                  <a:cubicBezTo>
                    <a:pt x="20897" y="9341"/>
                    <a:pt x="17463" y="12076"/>
                    <a:pt x="12827" y="12711"/>
                  </a:cubicBezTo>
                  <a:cubicBezTo>
                    <a:pt x="12552" y="12755"/>
                    <a:pt x="12243" y="12776"/>
                    <a:pt x="11968" y="12798"/>
                  </a:cubicBezTo>
                  <a:cubicBezTo>
                    <a:pt x="11693" y="12820"/>
                    <a:pt x="11384" y="12842"/>
                    <a:pt x="11110" y="12842"/>
                  </a:cubicBezTo>
                  <a:cubicBezTo>
                    <a:pt x="11007" y="12842"/>
                    <a:pt x="10869" y="12842"/>
                    <a:pt x="10766" y="12842"/>
                  </a:cubicBezTo>
                  <a:cubicBezTo>
                    <a:pt x="10663" y="12842"/>
                    <a:pt x="10526" y="12842"/>
                    <a:pt x="10423" y="12842"/>
                  </a:cubicBezTo>
                  <a:lnTo>
                    <a:pt x="10423" y="13280"/>
                  </a:lnTo>
                  <a:lnTo>
                    <a:pt x="10423" y="15446"/>
                  </a:lnTo>
                  <a:cubicBezTo>
                    <a:pt x="10148" y="15446"/>
                    <a:pt x="9839" y="15468"/>
                    <a:pt x="9564" y="15490"/>
                  </a:cubicBezTo>
                  <a:cubicBezTo>
                    <a:pt x="9290" y="15512"/>
                    <a:pt x="8980" y="15534"/>
                    <a:pt x="8706" y="15578"/>
                  </a:cubicBezTo>
                  <a:cubicBezTo>
                    <a:pt x="4722" y="16081"/>
                    <a:pt x="1563" y="18029"/>
                    <a:pt x="601" y="20524"/>
                  </a:cubicBezTo>
                  <a:lnTo>
                    <a:pt x="258" y="20480"/>
                  </a:lnTo>
                  <a:cubicBezTo>
                    <a:pt x="86" y="20458"/>
                    <a:pt x="-51" y="20589"/>
                    <a:pt x="18" y="20699"/>
                  </a:cubicBezTo>
                  <a:lnTo>
                    <a:pt x="533" y="21289"/>
                  </a:lnTo>
                  <a:cubicBezTo>
                    <a:pt x="601" y="21377"/>
                    <a:pt x="773" y="21377"/>
                    <a:pt x="876" y="21333"/>
                  </a:cubicBezTo>
                  <a:lnTo>
                    <a:pt x="1666" y="20874"/>
                  </a:lnTo>
                  <a:cubicBezTo>
                    <a:pt x="1803" y="20786"/>
                    <a:pt x="1735" y="20655"/>
                    <a:pt x="1563" y="20633"/>
                  </a:cubicBezTo>
                  <a:lnTo>
                    <a:pt x="1254" y="20611"/>
                  </a:lnTo>
                  <a:cubicBezTo>
                    <a:pt x="2147" y="18335"/>
                    <a:pt x="5031" y="16541"/>
                    <a:pt x="8671" y="16037"/>
                  </a:cubicBezTo>
                  <a:cubicBezTo>
                    <a:pt x="8946" y="15993"/>
                    <a:pt x="9255" y="15972"/>
                    <a:pt x="9530" y="15950"/>
                  </a:cubicBezTo>
                  <a:cubicBezTo>
                    <a:pt x="9805" y="15928"/>
                    <a:pt x="10114" y="15906"/>
                    <a:pt x="10388" y="15906"/>
                  </a:cubicBezTo>
                  <a:cubicBezTo>
                    <a:pt x="10491" y="15906"/>
                    <a:pt x="10629" y="15906"/>
                    <a:pt x="10732" y="15906"/>
                  </a:cubicBezTo>
                  <a:cubicBezTo>
                    <a:pt x="10835" y="15906"/>
                    <a:pt x="10972" y="15906"/>
                    <a:pt x="11075" y="15906"/>
                  </a:cubicBezTo>
                  <a:lnTo>
                    <a:pt x="11075" y="15468"/>
                  </a:lnTo>
                  <a:lnTo>
                    <a:pt x="11075" y="13302"/>
                  </a:lnTo>
                  <a:cubicBezTo>
                    <a:pt x="11350" y="13302"/>
                    <a:pt x="11659" y="13280"/>
                    <a:pt x="11934" y="13258"/>
                  </a:cubicBezTo>
                  <a:cubicBezTo>
                    <a:pt x="12208" y="13236"/>
                    <a:pt x="12518" y="13214"/>
                    <a:pt x="12792" y="13170"/>
                  </a:cubicBezTo>
                  <a:cubicBezTo>
                    <a:pt x="17806" y="12536"/>
                    <a:pt x="21549" y="9581"/>
                    <a:pt x="21171" y="6145"/>
                  </a:cubicBezTo>
                  <a:cubicBezTo>
                    <a:pt x="20794" y="2906"/>
                    <a:pt x="16638" y="258"/>
                    <a:pt x="11522" y="1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E240BCB-217E-4ABA-A4CD-16814E8C3268}"/>
                </a:ext>
              </a:extLst>
            </p:cNvPr>
            <p:cNvSpPr/>
            <p:nvPr/>
          </p:nvSpPr>
          <p:spPr>
            <a:xfrm>
              <a:off x="4930466" y="3697598"/>
              <a:ext cx="3476000" cy="21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9" extrusionOk="0">
                  <a:moveTo>
                    <a:pt x="16049" y="977"/>
                  </a:moveTo>
                  <a:lnTo>
                    <a:pt x="16049" y="977"/>
                  </a:lnTo>
                  <a:cubicBezTo>
                    <a:pt x="16049" y="1148"/>
                    <a:pt x="16114" y="1285"/>
                    <a:pt x="16223" y="1319"/>
                  </a:cubicBezTo>
                  <a:cubicBezTo>
                    <a:pt x="19078" y="2415"/>
                    <a:pt x="21171" y="6625"/>
                    <a:pt x="20931" y="11554"/>
                  </a:cubicBezTo>
                  <a:cubicBezTo>
                    <a:pt x="20691" y="16278"/>
                    <a:pt x="18250" y="20147"/>
                    <a:pt x="15242" y="20489"/>
                  </a:cubicBezTo>
                  <a:cubicBezTo>
                    <a:pt x="12060" y="20865"/>
                    <a:pt x="9336" y="17442"/>
                    <a:pt x="8703" y="12821"/>
                  </a:cubicBezTo>
                  <a:cubicBezTo>
                    <a:pt x="8660" y="12547"/>
                    <a:pt x="8638" y="12239"/>
                    <a:pt x="8616" y="11965"/>
                  </a:cubicBezTo>
                  <a:cubicBezTo>
                    <a:pt x="8594" y="11691"/>
                    <a:pt x="8573" y="11383"/>
                    <a:pt x="8573" y="11109"/>
                  </a:cubicBezTo>
                  <a:cubicBezTo>
                    <a:pt x="8573" y="11007"/>
                    <a:pt x="8573" y="10870"/>
                    <a:pt x="8573" y="10767"/>
                  </a:cubicBezTo>
                  <a:cubicBezTo>
                    <a:pt x="8573" y="10664"/>
                    <a:pt x="8573" y="10528"/>
                    <a:pt x="8573" y="10425"/>
                  </a:cubicBezTo>
                  <a:lnTo>
                    <a:pt x="8137" y="10425"/>
                  </a:lnTo>
                  <a:lnTo>
                    <a:pt x="5979" y="10425"/>
                  </a:lnTo>
                  <a:cubicBezTo>
                    <a:pt x="5979" y="10151"/>
                    <a:pt x="5957" y="9843"/>
                    <a:pt x="5935" y="9569"/>
                  </a:cubicBezTo>
                  <a:cubicBezTo>
                    <a:pt x="5914" y="9295"/>
                    <a:pt x="5892" y="8987"/>
                    <a:pt x="5848" y="8713"/>
                  </a:cubicBezTo>
                  <a:cubicBezTo>
                    <a:pt x="5347" y="4708"/>
                    <a:pt x="3363" y="1525"/>
                    <a:pt x="835" y="635"/>
                  </a:cubicBezTo>
                  <a:lnTo>
                    <a:pt x="879" y="258"/>
                  </a:lnTo>
                  <a:cubicBezTo>
                    <a:pt x="900" y="87"/>
                    <a:pt x="770" y="-50"/>
                    <a:pt x="661" y="18"/>
                  </a:cubicBezTo>
                  <a:lnTo>
                    <a:pt x="72" y="532"/>
                  </a:lnTo>
                  <a:cubicBezTo>
                    <a:pt x="-15" y="600"/>
                    <a:pt x="-15" y="772"/>
                    <a:pt x="29" y="874"/>
                  </a:cubicBezTo>
                  <a:lnTo>
                    <a:pt x="486" y="1662"/>
                  </a:lnTo>
                  <a:cubicBezTo>
                    <a:pt x="573" y="1798"/>
                    <a:pt x="704" y="1730"/>
                    <a:pt x="726" y="1559"/>
                  </a:cubicBezTo>
                  <a:lnTo>
                    <a:pt x="748" y="1285"/>
                  </a:lnTo>
                  <a:cubicBezTo>
                    <a:pt x="3058" y="2141"/>
                    <a:pt x="4867" y="5050"/>
                    <a:pt x="5369" y="8713"/>
                  </a:cubicBezTo>
                  <a:cubicBezTo>
                    <a:pt x="5412" y="8987"/>
                    <a:pt x="5434" y="9295"/>
                    <a:pt x="5456" y="9569"/>
                  </a:cubicBezTo>
                  <a:cubicBezTo>
                    <a:pt x="5478" y="9843"/>
                    <a:pt x="5499" y="10151"/>
                    <a:pt x="5499" y="10425"/>
                  </a:cubicBezTo>
                  <a:cubicBezTo>
                    <a:pt x="5499" y="10527"/>
                    <a:pt x="5499" y="10664"/>
                    <a:pt x="5499" y="10767"/>
                  </a:cubicBezTo>
                  <a:cubicBezTo>
                    <a:pt x="5499" y="10870"/>
                    <a:pt x="5499" y="11007"/>
                    <a:pt x="5499" y="11109"/>
                  </a:cubicBezTo>
                  <a:lnTo>
                    <a:pt x="5935" y="11109"/>
                  </a:lnTo>
                  <a:lnTo>
                    <a:pt x="8093" y="11109"/>
                  </a:lnTo>
                  <a:cubicBezTo>
                    <a:pt x="8093" y="11383"/>
                    <a:pt x="8115" y="11691"/>
                    <a:pt x="8137" y="11965"/>
                  </a:cubicBezTo>
                  <a:cubicBezTo>
                    <a:pt x="8159" y="12239"/>
                    <a:pt x="8180" y="12547"/>
                    <a:pt x="8224" y="12821"/>
                  </a:cubicBezTo>
                  <a:cubicBezTo>
                    <a:pt x="8856" y="17819"/>
                    <a:pt x="11799" y="21550"/>
                    <a:pt x="15221" y="21173"/>
                  </a:cubicBezTo>
                  <a:cubicBezTo>
                    <a:pt x="18468" y="20797"/>
                    <a:pt x="21105" y="16655"/>
                    <a:pt x="21345" y="11554"/>
                  </a:cubicBezTo>
                  <a:cubicBezTo>
                    <a:pt x="21585" y="6317"/>
                    <a:pt x="19362" y="1833"/>
                    <a:pt x="16310" y="669"/>
                  </a:cubicBezTo>
                  <a:cubicBezTo>
                    <a:pt x="16180" y="600"/>
                    <a:pt x="16049" y="772"/>
                    <a:pt x="16049" y="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5F24B15-2BF4-48A3-A59B-54199A5827FE}"/>
                </a:ext>
              </a:extLst>
            </p:cNvPr>
            <p:cNvSpPr/>
            <p:nvPr/>
          </p:nvSpPr>
          <p:spPr>
            <a:xfrm>
              <a:off x="3760124" y="2420864"/>
              <a:ext cx="2194469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2" extrusionOk="0">
                  <a:moveTo>
                    <a:pt x="21147" y="663"/>
                  </a:moveTo>
                  <a:lnTo>
                    <a:pt x="20634" y="73"/>
                  </a:lnTo>
                  <a:cubicBezTo>
                    <a:pt x="20565" y="-15"/>
                    <a:pt x="20394" y="-15"/>
                    <a:pt x="20292" y="29"/>
                  </a:cubicBezTo>
                  <a:lnTo>
                    <a:pt x="19504" y="488"/>
                  </a:lnTo>
                  <a:cubicBezTo>
                    <a:pt x="19367" y="576"/>
                    <a:pt x="19436" y="707"/>
                    <a:pt x="19607" y="729"/>
                  </a:cubicBezTo>
                  <a:lnTo>
                    <a:pt x="19847" y="751"/>
                  </a:lnTo>
                  <a:cubicBezTo>
                    <a:pt x="19436" y="1801"/>
                    <a:pt x="18580" y="2808"/>
                    <a:pt x="17313" y="3618"/>
                  </a:cubicBezTo>
                  <a:cubicBezTo>
                    <a:pt x="15944" y="4493"/>
                    <a:pt x="14267" y="5062"/>
                    <a:pt x="12487" y="5303"/>
                  </a:cubicBezTo>
                  <a:cubicBezTo>
                    <a:pt x="12213" y="5347"/>
                    <a:pt x="11905" y="5369"/>
                    <a:pt x="11631" y="5390"/>
                  </a:cubicBezTo>
                  <a:cubicBezTo>
                    <a:pt x="11357" y="5412"/>
                    <a:pt x="11049" y="5434"/>
                    <a:pt x="10775" y="5434"/>
                  </a:cubicBezTo>
                  <a:cubicBezTo>
                    <a:pt x="10536" y="5434"/>
                    <a:pt x="10330" y="5434"/>
                    <a:pt x="10091" y="5434"/>
                  </a:cubicBezTo>
                  <a:lnTo>
                    <a:pt x="10091" y="5872"/>
                  </a:lnTo>
                  <a:lnTo>
                    <a:pt x="10091" y="8038"/>
                  </a:lnTo>
                  <a:cubicBezTo>
                    <a:pt x="9817" y="8038"/>
                    <a:pt x="9509" y="8060"/>
                    <a:pt x="9235" y="8082"/>
                  </a:cubicBezTo>
                  <a:cubicBezTo>
                    <a:pt x="8961" y="8104"/>
                    <a:pt x="8653" y="8126"/>
                    <a:pt x="8379" y="8170"/>
                  </a:cubicBezTo>
                  <a:cubicBezTo>
                    <a:pt x="3381" y="8804"/>
                    <a:pt x="-350" y="11759"/>
                    <a:pt x="27" y="15195"/>
                  </a:cubicBezTo>
                  <a:cubicBezTo>
                    <a:pt x="403" y="18456"/>
                    <a:pt x="4545" y="21104"/>
                    <a:pt x="9646" y="21344"/>
                  </a:cubicBezTo>
                  <a:cubicBezTo>
                    <a:pt x="14883" y="21585"/>
                    <a:pt x="19367" y="19353"/>
                    <a:pt x="20531" y="16289"/>
                  </a:cubicBezTo>
                  <a:cubicBezTo>
                    <a:pt x="20600" y="16158"/>
                    <a:pt x="20428" y="16026"/>
                    <a:pt x="20189" y="16026"/>
                  </a:cubicBezTo>
                  <a:lnTo>
                    <a:pt x="20189" y="16026"/>
                  </a:lnTo>
                  <a:cubicBezTo>
                    <a:pt x="20018" y="16026"/>
                    <a:pt x="19881" y="16092"/>
                    <a:pt x="19847" y="16201"/>
                  </a:cubicBezTo>
                  <a:cubicBezTo>
                    <a:pt x="18751" y="19068"/>
                    <a:pt x="14541" y="21169"/>
                    <a:pt x="9611" y="20928"/>
                  </a:cubicBezTo>
                  <a:cubicBezTo>
                    <a:pt x="4887" y="20688"/>
                    <a:pt x="1019" y="18237"/>
                    <a:pt x="677" y="15217"/>
                  </a:cubicBezTo>
                  <a:cubicBezTo>
                    <a:pt x="300" y="12021"/>
                    <a:pt x="3724" y="9286"/>
                    <a:pt x="8345" y="8651"/>
                  </a:cubicBezTo>
                  <a:cubicBezTo>
                    <a:pt x="8619" y="8607"/>
                    <a:pt x="8927" y="8586"/>
                    <a:pt x="9201" y="8564"/>
                  </a:cubicBezTo>
                  <a:cubicBezTo>
                    <a:pt x="9474" y="8542"/>
                    <a:pt x="9782" y="8520"/>
                    <a:pt x="10056" y="8520"/>
                  </a:cubicBezTo>
                  <a:cubicBezTo>
                    <a:pt x="10159" y="8520"/>
                    <a:pt x="10296" y="8520"/>
                    <a:pt x="10399" y="8520"/>
                  </a:cubicBezTo>
                  <a:cubicBezTo>
                    <a:pt x="10501" y="8520"/>
                    <a:pt x="10638" y="8520"/>
                    <a:pt x="10741" y="8520"/>
                  </a:cubicBezTo>
                  <a:lnTo>
                    <a:pt x="10741" y="8082"/>
                  </a:lnTo>
                  <a:lnTo>
                    <a:pt x="10741" y="5916"/>
                  </a:lnTo>
                  <a:cubicBezTo>
                    <a:pt x="11015" y="5916"/>
                    <a:pt x="11323" y="5894"/>
                    <a:pt x="11597" y="5872"/>
                  </a:cubicBezTo>
                  <a:cubicBezTo>
                    <a:pt x="11871" y="5850"/>
                    <a:pt x="12179" y="5828"/>
                    <a:pt x="12453" y="5784"/>
                  </a:cubicBezTo>
                  <a:cubicBezTo>
                    <a:pt x="14404" y="5544"/>
                    <a:pt x="16252" y="4931"/>
                    <a:pt x="17758" y="3968"/>
                  </a:cubicBezTo>
                  <a:cubicBezTo>
                    <a:pt x="19162" y="3071"/>
                    <a:pt x="20052" y="1998"/>
                    <a:pt x="20497" y="860"/>
                  </a:cubicBezTo>
                  <a:lnTo>
                    <a:pt x="20873" y="904"/>
                  </a:lnTo>
                  <a:cubicBezTo>
                    <a:pt x="21113" y="904"/>
                    <a:pt x="21250" y="773"/>
                    <a:pt x="21147" y="6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F595E-F364-4CAC-B8F1-29033B574185}"/>
                </a:ext>
              </a:extLst>
            </p:cNvPr>
            <p:cNvSpPr txBox="1"/>
            <p:nvPr/>
          </p:nvSpPr>
          <p:spPr>
            <a:xfrm>
              <a:off x="4667981" y="131696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512DBC-7588-4735-863A-D24D7A671027}"/>
                </a:ext>
              </a:extLst>
            </p:cNvPr>
            <p:cNvSpPr txBox="1"/>
            <p:nvPr/>
          </p:nvSpPr>
          <p:spPr>
            <a:xfrm>
              <a:off x="7160353" y="1301389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72B214-9019-4B9F-AF51-9CD95F59FD33}"/>
                </a:ext>
              </a:extLst>
            </p:cNvPr>
            <p:cNvSpPr txBox="1"/>
            <p:nvPr/>
          </p:nvSpPr>
          <p:spPr>
            <a:xfrm>
              <a:off x="4659350" y="38503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A2491C-BC0E-4AAE-BE57-B5D5CABCD8D3}"/>
                </a:ext>
              </a:extLst>
            </p:cNvPr>
            <p:cNvSpPr txBox="1"/>
            <p:nvPr/>
          </p:nvSpPr>
          <p:spPr>
            <a:xfrm>
              <a:off x="7155733" y="38503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27" name="Graphic 25" descr="Lightbulb">
            <a:extLst>
              <a:ext uri="{FF2B5EF4-FFF2-40B4-BE49-F238E27FC236}">
                <a16:creationId xmlns:a16="http://schemas.microsoft.com/office/drawing/2014/main" id="{4D32B7C0-F10C-4B0A-AD58-980A65BAA2A2}"/>
              </a:ext>
            </a:extLst>
          </p:cNvPr>
          <p:cNvGrpSpPr/>
          <p:nvPr/>
        </p:nvGrpSpPr>
        <p:grpSpPr>
          <a:xfrm>
            <a:off x="4337496" y="1845104"/>
            <a:ext cx="1039724" cy="1039724"/>
            <a:chOff x="4337496" y="1845104"/>
            <a:chExt cx="1039724" cy="103972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DB0184-FEC4-46D0-94B7-9061AD56B0B4}"/>
                </a:ext>
              </a:extLst>
            </p:cNvPr>
            <p:cNvSpPr/>
            <p:nvPr/>
          </p:nvSpPr>
          <p:spPr>
            <a:xfrm>
              <a:off x="4716562" y="2538253"/>
              <a:ext cx="281591" cy="64982"/>
            </a:xfrm>
            <a:custGeom>
              <a:avLst/>
              <a:gdLst>
                <a:gd name="connsiteX0" fmla="*/ 32491 w 281591"/>
                <a:gd name="connsiteY0" fmla="*/ 0 h 64982"/>
                <a:gd name="connsiteX1" fmla="*/ 249101 w 281591"/>
                <a:gd name="connsiteY1" fmla="*/ 0 h 64982"/>
                <a:gd name="connsiteX2" fmla="*/ 281592 w 281591"/>
                <a:gd name="connsiteY2" fmla="*/ 32491 h 64982"/>
                <a:gd name="connsiteX3" fmla="*/ 249101 w 281591"/>
                <a:gd name="connsiteY3" fmla="*/ 64983 h 64982"/>
                <a:gd name="connsiteX4" fmla="*/ 32491 w 281591"/>
                <a:gd name="connsiteY4" fmla="*/ 64983 h 64982"/>
                <a:gd name="connsiteX5" fmla="*/ 0 w 281591"/>
                <a:gd name="connsiteY5" fmla="*/ 32491 h 64982"/>
                <a:gd name="connsiteX6" fmla="*/ 32491 w 281591"/>
                <a:gd name="connsiteY6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591" h="64982">
                  <a:moveTo>
                    <a:pt x="32491" y="0"/>
                  </a:moveTo>
                  <a:lnTo>
                    <a:pt x="249101" y="0"/>
                  </a:lnTo>
                  <a:cubicBezTo>
                    <a:pt x="267512" y="0"/>
                    <a:pt x="281592" y="14080"/>
                    <a:pt x="281592" y="32491"/>
                  </a:cubicBezTo>
                  <a:cubicBezTo>
                    <a:pt x="281592" y="50903"/>
                    <a:pt x="267512" y="64983"/>
                    <a:pt x="249101" y="64983"/>
                  </a:cubicBezTo>
                  <a:lnTo>
                    <a:pt x="32491" y="64983"/>
                  </a:lnTo>
                  <a:cubicBezTo>
                    <a:pt x="14080" y="64983"/>
                    <a:pt x="0" y="50903"/>
                    <a:pt x="0" y="32491"/>
                  </a:cubicBezTo>
                  <a:cubicBezTo>
                    <a:pt x="0" y="14080"/>
                    <a:pt x="14080" y="0"/>
                    <a:pt x="32491" y="0"/>
                  </a:cubicBezTo>
                  <a:close/>
                </a:path>
              </a:pathLst>
            </a:custGeom>
            <a:solidFill>
              <a:schemeClr val="accent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2184EEC-4AA0-4102-B530-57F7A923A596}"/>
                </a:ext>
              </a:extLst>
            </p:cNvPr>
            <p:cNvSpPr/>
            <p:nvPr/>
          </p:nvSpPr>
          <p:spPr>
            <a:xfrm>
              <a:off x="4716562" y="2646557"/>
              <a:ext cx="281591" cy="64982"/>
            </a:xfrm>
            <a:custGeom>
              <a:avLst/>
              <a:gdLst>
                <a:gd name="connsiteX0" fmla="*/ 32491 w 281591"/>
                <a:gd name="connsiteY0" fmla="*/ 0 h 64982"/>
                <a:gd name="connsiteX1" fmla="*/ 249101 w 281591"/>
                <a:gd name="connsiteY1" fmla="*/ 0 h 64982"/>
                <a:gd name="connsiteX2" fmla="*/ 281592 w 281591"/>
                <a:gd name="connsiteY2" fmla="*/ 32491 h 64982"/>
                <a:gd name="connsiteX3" fmla="*/ 249101 w 281591"/>
                <a:gd name="connsiteY3" fmla="*/ 64983 h 64982"/>
                <a:gd name="connsiteX4" fmla="*/ 32491 w 281591"/>
                <a:gd name="connsiteY4" fmla="*/ 64983 h 64982"/>
                <a:gd name="connsiteX5" fmla="*/ 0 w 281591"/>
                <a:gd name="connsiteY5" fmla="*/ 32491 h 64982"/>
                <a:gd name="connsiteX6" fmla="*/ 32491 w 281591"/>
                <a:gd name="connsiteY6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591" h="64982">
                  <a:moveTo>
                    <a:pt x="32491" y="0"/>
                  </a:moveTo>
                  <a:lnTo>
                    <a:pt x="249101" y="0"/>
                  </a:lnTo>
                  <a:cubicBezTo>
                    <a:pt x="267512" y="0"/>
                    <a:pt x="281592" y="14080"/>
                    <a:pt x="281592" y="32491"/>
                  </a:cubicBezTo>
                  <a:cubicBezTo>
                    <a:pt x="281592" y="50903"/>
                    <a:pt x="267512" y="64983"/>
                    <a:pt x="249101" y="64983"/>
                  </a:cubicBezTo>
                  <a:lnTo>
                    <a:pt x="32491" y="64983"/>
                  </a:lnTo>
                  <a:cubicBezTo>
                    <a:pt x="14080" y="64983"/>
                    <a:pt x="0" y="50903"/>
                    <a:pt x="0" y="32491"/>
                  </a:cubicBezTo>
                  <a:cubicBezTo>
                    <a:pt x="0" y="14080"/>
                    <a:pt x="14080" y="0"/>
                    <a:pt x="32491" y="0"/>
                  </a:cubicBezTo>
                  <a:close/>
                </a:path>
              </a:pathLst>
            </a:custGeom>
            <a:solidFill>
              <a:schemeClr val="accent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3CF5B58-521F-4FF1-ACC7-5850E0889E75}"/>
                </a:ext>
              </a:extLst>
            </p:cNvPr>
            <p:cNvSpPr/>
            <p:nvPr/>
          </p:nvSpPr>
          <p:spPr>
            <a:xfrm>
              <a:off x="4786960" y="2754862"/>
              <a:ext cx="140795" cy="64982"/>
            </a:xfrm>
            <a:custGeom>
              <a:avLst/>
              <a:gdLst>
                <a:gd name="connsiteX0" fmla="*/ 0 w 140795"/>
                <a:gd name="connsiteY0" fmla="*/ 0 h 64982"/>
                <a:gd name="connsiteX1" fmla="*/ 70398 w 140795"/>
                <a:gd name="connsiteY1" fmla="*/ 64983 h 64982"/>
                <a:gd name="connsiteX2" fmla="*/ 140796 w 140795"/>
                <a:gd name="connsiteY2" fmla="*/ 0 h 64982"/>
                <a:gd name="connsiteX3" fmla="*/ 0 w 140795"/>
                <a:gd name="connsiteY3" fmla="*/ 0 h 6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95" h="64982">
                  <a:moveTo>
                    <a:pt x="0" y="0"/>
                  </a:moveTo>
                  <a:cubicBezTo>
                    <a:pt x="3249" y="36824"/>
                    <a:pt x="33574" y="64983"/>
                    <a:pt x="70398" y="64983"/>
                  </a:cubicBezTo>
                  <a:cubicBezTo>
                    <a:pt x="107222" y="64983"/>
                    <a:pt x="137547" y="36824"/>
                    <a:pt x="140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C61D979-55E4-4AEF-B5A0-3A946D9298BA}"/>
                </a:ext>
              </a:extLst>
            </p:cNvPr>
            <p:cNvSpPr/>
            <p:nvPr/>
          </p:nvSpPr>
          <p:spPr>
            <a:xfrm>
              <a:off x="4575766" y="1910086"/>
              <a:ext cx="563183" cy="584844"/>
            </a:xfrm>
            <a:custGeom>
              <a:avLst/>
              <a:gdLst>
                <a:gd name="connsiteX0" fmla="*/ 281592 w 563183"/>
                <a:gd name="connsiteY0" fmla="*/ 0 h 584844"/>
                <a:gd name="connsiteX1" fmla="*/ 281592 w 563183"/>
                <a:gd name="connsiteY1" fmla="*/ 0 h 584844"/>
                <a:gd name="connsiteX2" fmla="*/ 281592 w 563183"/>
                <a:gd name="connsiteY2" fmla="*/ 0 h 584844"/>
                <a:gd name="connsiteX3" fmla="*/ 0 w 563183"/>
                <a:gd name="connsiteY3" fmla="*/ 278343 h 584844"/>
                <a:gd name="connsiteX4" fmla="*/ 0 w 563183"/>
                <a:gd name="connsiteY4" fmla="*/ 288090 h 584844"/>
                <a:gd name="connsiteX5" fmla="*/ 19495 w 563183"/>
                <a:gd name="connsiteY5" fmla="*/ 385564 h 584844"/>
                <a:gd name="connsiteX6" fmla="*/ 68232 w 563183"/>
                <a:gd name="connsiteY6" fmla="*/ 465710 h 584844"/>
                <a:gd name="connsiteX7" fmla="*/ 134298 w 563183"/>
                <a:gd name="connsiteY7" fmla="*/ 572931 h 584844"/>
                <a:gd name="connsiteX8" fmla="*/ 153793 w 563183"/>
                <a:gd name="connsiteY8" fmla="*/ 584845 h 584844"/>
                <a:gd name="connsiteX9" fmla="*/ 409391 w 563183"/>
                <a:gd name="connsiteY9" fmla="*/ 584845 h 584844"/>
                <a:gd name="connsiteX10" fmla="*/ 428886 w 563183"/>
                <a:gd name="connsiteY10" fmla="*/ 572931 h 584844"/>
                <a:gd name="connsiteX11" fmla="*/ 494952 w 563183"/>
                <a:gd name="connsiteY11" fmla="*/ 465710 h 584844"/>
                <a:gd name="connsiteX12" fmla="*/ 543689 w 563183"/>
                <a:gd name="connsiteY12" fmla="*/ 385564 h 584844"/>
                <a:gd name="connsiteX13" fmla="*/ 563184 w 563183"/>
                <a:gd name="connsiteY13" fmla="*/ 288090 h 584844"/>
                <a:gd name="connsiteX14" fmla="*/ 563184 w 563183"/>
                <a:gd name="connsiteY14" fmla="*/ 278343 h 584844"/>
                <a:gd name="connsiteX15" fmla="*/ 281592 w 563183"/>
                <a:gd name="connsiteY15" fmla="*/ 0 h 584844"/>
                <a:gd name="connsiteX16" fmla="*/ 498201 w 563183"/>
                <a:gd name="connsiteY16" fmla="*/ 287007 h 584844"/>
                <a:gd name="connsiteX17" fmla="*/ 483038 w 563183"/>
                <a:gd name="connsiteY17" fmla="*/ 362820 h 584844"/>
                <a:gd name="connsiteX18" fmla="*/ 446215 w 563183"/>
                <a:gd name="connsiteY18" fmla="*/ 422388 h 584844"/>
                <a:gd name="connsiteX19" fmla="*/ 383398 w 563183"/>
                <a:gd name="connsiteY19" fmla="*/ 519862 h 584844"/>
                <a:gd name="connsiteX20" fmla="*/ 281592 w 563183"/>
                <a:gd name="connsiteY20" fmla="*/ 519862 h 584844"/>
                <a:gd name="connsiteX21" fmla="*/ 180869 w 563183"/>
                <a:gd name="connsiteY21" fmla="*/ 519862 h 584844"/>
                <a:gd name="connsiteX22" fmla="*/ 118052 w 563183"/>
                <a:gd name="connsiteY22" fmla="*/ 422388 h 584844"/>
                <a:gd name="connsiteX23" fmla="*/ 81228 w 563183"/>
                <a:gd name="connsiteY23" fmla="*/ 362820 h 584844"/>
                <a:gd name="connsiteX24" fmla="*/ 66066 w 563183"/>
                <a:gd name="connsiteY24" fmla="*/ 287007 h 584844"/>
                <a:gd name="connsiteX25" fmla="*/ 66066 w 563183"/>
                <a:gd name="connsiteY25" fmla="*/ 278343 h 584844"/>
                <a:gd name="connsiteX26" fmla="*/ 282675 w 563183"/>
                <a:gd name="connsiteY26" fmla="*/ 63900 h 584844"/>
                <a:gd name="connsiteX27" fmla="*/ 282675 w 563183"/>
                <a:gd name="connsiteY27" fmla="*/ 63900 h 584844"/>
                <a:gd name="connsiteX28" fmla="*/ 282675 w 563183"/>
                <a:gd name="connsiteY28" fmla="*/ 63900 h 584844"/>
                <a:gd name="connsiteX29" fmla="*/ 282675 w 563183"/>
                <a:gd name="connsiteY29" fmla="*/ 63900 h 584844"/>
                <a:gd name="connsiteX30" fmla="*/ 282675 w 563183"/>
                <a:gd name="connsiteY30" fmla="*/ 63900 h 584844"/>
                <a:gd name="connsiteX31" fmla="*/ 282675 w 563183"/>
                <a:gd name="connsiteY31" fmla="*/ 63900 h 584844"/>
                <a:gd name="connsiteX32" fmla="*/ 282675 w 563183"/>
                <a:gd name="connsiteY32" fmla="*/ 63900 h 584844"/>
                <a:gd name="connsiteX33" fmla="*/ 499284 w 563183"/>
                <a:gd name="connsiteY33" fmla="*/ 278343 h 584844"/>
                <a:gd name="connsiteX34" fmla="*/ 499284 w 563183"/>
                <a:gd name="connsiteY34" fmla="*/ 287007 h 5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3183" h="584844">
                  <a:moveTo>
                    <a:pt x="281592" y="0"/>
                  </a:moveTo>
                  <a:cubicBezTo>
                    <a:pt x="281592" y="0"/>
                    <a:pt x="281592" y="0"/>
                    <a:pt x="281592" y="0"/>
                  </a:cubicBezTo>
                  <a:cubicBezTo>
                    <a:pt x="281592" y="0"/>
                    <a:pt x="281592" y="0"/>
                    <a:pt x="281592" y="0"/>
                  </a:cubicBezTo>
                  <a:cubicBezTo>
                    <a:pt x="127799" y="1083"/>
                    <a:pt x="3249" y="124550"/>
                    <a:pt x="0" y="278343"/>
                  </a:cubicBezTo>
                  <a:lnTo>
                    <a:pt x="0" y="288090"/>
                  </a:lnTo>
                  <a:cubicBezTo>
                    <a:pt x="1083" y="321665"/>
                    <a:pt x="7581" y="354156"/>
                    <a:pt x="19495" y="385564"/>
                  </a:cubicBezTo>
                  <a:cubicBezTo>
                    <a:pt x="31408" y="414807"/>
                    <a:pt x="47654" y="441883"/>
                    <a:pt x="68232" y="465710"/>
                  </a:cubicBezTo>
                  <a:cubicBezTo>
                    <a:pt x="94225" y="493869"/>
                    <a:pt x="122384" y="549104"/>
                    <a:pt x="134298" y="572931"/>
                  </a:cubicBezTo>
                  <a:cubicBezTo>
                    <a:pt x="137547" y="580513"/>
                    <a:pt x="145128" y="584845"/>
                    <a:pt x="153793" y="584845"/>
                  </a:cubicBezTo>
                  <a:lnTo>
                    <a:pt x="409391" y="584845"/>
                  </a:lnTo>
                  <a:cubicBezTo>
                    <a:pt x="418056" y="584845"/>
                    <a:pt x="425637" y="580513"/>
                    <a:pt x="428886" y="572931"/>
                  </a:cubicBezTo>
                  <a:cubicBezTo>
                    <a:pt x="440800" y="549104"/>
                    <a:pt x="468959" y="493869"/>
                    <a:pt x="494952" y="465710"/>
                  </a:cubicBezTo>
                  <a:cubicBezTo>
                    <a:pt x="515530" y="441883"/>
                    <a:pt x="532859" y="414807"/>
                    <a:pt x="543689" y="385564"/>
                  </a:cubicBezTo>
                  <a:cubicBezTo>
                    <a:pt x="555603" y="354156"/>
                    <a:pt x="562101" y="321665"/>
                    <a:pt x="563184" y="288090"/>
                  </a:cubicBezTo>
                  <a:lnTo>
                    <a:pt x="563184" y="278343"/>
                  </a:lnTo>
                  <a:cubicBezTo>
                    <a:pt x="559935" y="124550"/>
                    <a:pt x="435384" y="1083"/>
                    <a:pt x="281592" y="0"/>
                  </a:cubicBezTo>
                  <a:close/>
                  <a:moveTo>
                    <a:pt x="498201" y="287007"/>
                  </a:moveTo>
                  <a:cubicBezTo>
                    <a:pt x="497118" y="313000"/>
                    <a:pt x="491703" y="338993"/>
                    <a:pt x="483038" y="362820"/>
                  </a:cubicBezTo>
                  <a:cubicBezTo>
                    <a:pt x="474374" y="384481"/>
                    <a:pt x="462461" y="405059"/>
                    <a:pt x="446215" y="422388"/>
                  </a:cubicBezTo>
                  <a:cubicBezTo>
                    <a:pt x="421305" y="452713"/>
                    <a:pt x="399644" y="485205"/>
                    <a:pt x="383398" y="519862"/>
                  </a:cubicBezTo>
                  <a:lnTo>
                    <a:pt x="281592" y="519862"/>
                  </a:lnTo>
                  <a:lnTo>
                    <a:pt x="180869" y="519862"/>
                  </a:lnTo>
                  <a:cubicBezTo>
                    <a:pt x="163540" y="485205"/>
                    <a:pt x="141879" y="452713"/>
                    <a:pt x="118052" y="422388"/>
                  </a:cubicBezTo>
                  <a:cubicBezTo>
                    <a:pt x="102889" y="405059"/>
                    <a:pt x="89893" y="384481"/>
                    <a:pt x="81228" y="362820"/>
                  </a:cubicBezTo>
                  <a:cubicBezTo>
                    <a:pt x="71481" y="338993"/>
                    <a:pt x="67149" y="313000"/>
                    <a:pt x="66066" y="287007"/>
                  </a:cubicBezTo>
                  <a:lnTo>
                    <a:pt x="66066" y="278343"/>
                  </a:lnTo>
                  <a:cubicBezTo>
                    <a:pt x="68232" y="160291"/>
                    <a:pt x="164623" y="64983"/>
                    <a:pt x="282675" y="63900"/>
                  </a:cubicBezTo>
                  <a:lnTo>
                    <a:pt x="282675" y="63900"/>
                  </a:lnTo>
                  <a:lnTo>
                    <a:pt x="282675" y="63900"/>
                  </a:lnTo>
                  <a:cubicBezTo>
                    <a:pt x="282675" y="63900"/>
                    <a:pt x="282675" y="63900"/>
                    <a:pt x="282675" y="63900"/>
                  </a:cubicBezTo>
                  <a:cubicBezTo>
                    <a:pt x="282675" y="63900"/>
                    <a:pt x="282675" y="63900"/>
                    <a:pt x="282675" y="63900"/>
                  </a:cubicBezTo>
                  <a:lnTo>
                    <a:pt x="282675" y="63900"/>
                  </a:lnTo>
                  <a:lnTo>
                    <a:pt x="282675" y="63900"/>
                  </a:lnTo>
                  <a:cubicBezTo>
                    <a:pt x="400727" y="64983"/>
                    <a:pt x="497118" y="159208"/>
                    <a:pt x="499284" y="278343"/>
                  </a:cubicBezTo>
                  <a:lnTo>
                    <a:pt x="499284" y="287007"/>
                  </a:lnTo>
                  <a:close/>
                </a:path>
              </a:pathLst>
            </a:custGeom>
            <a:solidFill>
              <a:schemeClr val="accent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Graphic 22" descr="Puzzle">
            <a:extLst>
              <a:ext uri="{FF2B5EF4-FFF2-40B4-BE49-F238E27FC236}">
                <a16:creationId xmlns:a16="http://schemas.microsoft.com/office/drawing/2014/main" id="{0D80C4B6-C20B-4C8F-BD8A-91CFA505AC69}"/>
              </a:ext>
            </a:extLst>
          </p:cNvPr>
          <p:cNvSpPr/>
          <p:nvPr/>
        </p:nvSpPr>
        <p:spPr>
          <a:xfrm>
            <a:off x="6904051" y="1910086"/>
            <a:ext cx="866436" cy="866436"/>
          </a:xfrm>
          <a:custGeom>
            <a:avLst/>
            <a:gdLst>
              <a:gd name="connsiteX0" fmla="*/ 559935 w 866436"/>
              <a:gd name="connsiteY0" fmla="*/ 657409 h 866436"/>
              <a:gd name="connsiteX1" fmla="*/ 513364 w 866436"/>
              <a:gd name="connsiteY1" fmla="*/ 514447 h 866436"/>
              <a:gd name="connsiteX2" fmla="*/ 520945 w 866436"/>
              <a:gd name="connsiteY2" fmla="*/ 506865 h 866436"/>
              <a:gd name="connsiteX3" fmla="*/ 666073 w 866436"/>
              <a:gd name="connsiteY3" fmla="*/ 551270 h 866436"/>
              <a:gd name="connsiteX4" fmla="*/ 742969 w 866436"/>
              <a:gd name="connsiteY4" fmla="*/ 613004 h 866436"/>
              <a:gd name="connsiteX5" fmla="*/ 866437 w 866436"/>
              <a:gd name="connsiteY5" fmla="*/ 489537 h 866436"/>
              <a:gd name="connsiteX6" fmla="*/ 682319 w 866436"/>
              <a:gd name="connsiteY6" fmla="*/ 305419 h 866436"/>
              <a:gd name="connsiteX7" fmla="*/ 744052 w 866436"/>
              <a:gd name="connsiteY7" fmla="*/ 228523 h 866436"/>
              <a:gd name="connsiteX8" fmla="*/ 788457 w 866436"/>
              <a:gd name="connsiteY8" fmla="*/ 83395 h 866436"/>
              <a:gd name="connsiteX9" fmla="*/ 780876 w 866436"/>
              <a:gd name="connsiteY9" fmla="*/ 75813 h 866436"/>
              <a:gd name="connsiteX10" fmla="*/ 637914 w 866436"/>
              <a:gd name="connsiteY10" fmla="*/ 122384 h 866436"/>
              <a:gd name="connsiteX11" fmla="*/ 561018 w 866436"/>
              <a:gd name="connsiteY11" fmla="*/ 184118 h 866436"/>
              <a:gd name="connsiteX12" fmla="*/ 376900 w 866436"/>
              <a:gd name="connsiteY12" fmla="*/ 0 h 866436"/>
              <a:gd name="connsiteX13" fmla="*/ 252350 w 866436"/>
              <a:gd name="connsiteY13" fmla="*/ 123467 h 866436"/>
              <a:gd name="connsiteX14" fmla="*/ 314083 w 866436"/>
              <a:gd name="connsiteY14" fmla="*/ 200363 h 866436"/>
              <a:gd name="connsiteX15" fmla="*/ 360654 w 866436"/>
              <a:gd name="connsiteY15" fmla="*/ 343326 h 866436"/>
              <a:gd name="connsiteX16" fmla="*/ 353073 w 866436"/>
              <a:gd name="connsiteY16" fmla="*/ 350907 h 866436"/>
              <a:gd name="connsiteX17" fmla="*/ 207945 w 866436"/>
              <a:gd name="connsiteY17" fmla="*/ 306502 h 866436"/>
              <a:gd name="connsiteX18" fmla="*/ 131049 w 866436"/>
              <a:gd name="connsiteY18" fmla="*/ 244768 h 866436"/>
              <a:gd name="connsiteX19" fmla="*/ 0 w 866436"/>
              <a:gd name="connsiteY19" fmla="*/ 376900 h 866436"/>
              <a:gd name="connsiteX20" fmla="*/ 184118 w 866436"/>
              <a:gd name="connsiteY20" fmla="*/ 561018 h 866436"/>
              <a:gd name="connsiteX21" fmla="*/ 122384 w 866436"/>
              <a:gd name="connsiteY21" fmla="*/ 637914 h 866436"/>
              <a:gd name="connsiteX22" fmla="*/ 77979 w 866436"/>
              <a:gd name="connsiteY22" fmla="*/ 783042 h 866436"/>
              <a:gd name="connsiteX23" fmla="*/ 85561 w 866436"/>
              <a:gd name="connsiteY23" fmla="*/ 790623 h 866436"/>
              <a:gd name="connsiteX24" fmla="*/ 228523 w 866436"/>
              <a:gd name="connsiteY24" fmla="*/ 744052 h 866436"/>
              <a:gd name="connsiteX25" fmla="*/ 305419 w 866436"/>
              <a:gd name="connsiteY25" fmla="*/ 682319 h 866436"/>
              <a:gd name="connsiteX26" fmla="*/ 489537 w 866436"/>
              <a:gd name="connsiteY26" fmla="*/ 866437 h 866436"/>
              <a:gd name="connsiteX27" fmla="*/ 621668 w 866436"/>
              <a:gd name="connsiteY27" fmla="*/ 734305 h 866436"/>
              <a:gd name="connsiteX28" fmla="*/ 559935 w 866436"/>
              <a:gd name="connsiteY28" fmla="*/ 657409 h 8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66436" h="866436">
                <a:moveTo>
                  <a:pt x="559935" y="657409"/>
                </a:moveTo>
                <a:cubicBezTo>
                  <a:pt x="488454" y="659575"/>
                  <a:pt x="462461" y="567516"/>
                  <a:pt x="513364" y="514447"/>
                </a:cubicBezTo>
                <a:lnTo>
                  <a:pt x="520945" y="506865"/>
                </a:lnTo>
                <a:cubicBezTo>
                  <a:pt x="574014" y="455962"/>
                  <a:pt x="668239" y="479789"/>
                  <a:pt x="666073" y="551270"/>
                </a:cubicBezTo>
                <a:cubicBezTo>
                  <a:pt x="664990" y="592426"/>
                  <a:pt x="713727" y="642246"/>
                  <a:pt x="742969" y="613004"/>
                </a:cubicBezTo>
                <a:lnTo>
                  <a:pt x="866437" y="489537"/>
                </a:lnTo>
                <a:lnTo>
                  <a:pt x="682319" y="305419"/>
                </a:lnTo>
                <a:cubicBezTo>
                  <a:pt x="653077" y="276177"/>
                  <a:pt x="702897" y="227440"/>
                  <a:pt x="744052" y="228523"/>
                </a:cubicBezTo>
                <a:cubicBezTo>
                  <a:pt x="815534" y="230689"/>
                  <a:pt x="839361" y="136464"/>
                  <a:pt x="788457" y="83395"/>
                </a:cubicBezTo>
                <a:lnTo>
                  <a:pt x="780876" y="75813"/>
                </a:lnTo>
                <a:cubicBezTo>
                  <a:pt x="727807" y="24910"/>
                  <a:pt x="635748" y="50903"/>
                  <a:pt x="637914" y="122384"/>
                </a:cubicBezTo>
                <a:cubicBezTo>
                  <a:pt x="638997" y="163540"/>
                  <a:pt x="590260" y="213360"/>
                  <a:pt x="561018" y="184118"/>
                </a:cubicBezTo>
                <a:lnTo>
                  <a:pt x="376900" y="0"/>
                </a:lnTo>
                <a:lnTo>
                  <a:pt x="252350" y="123467"/>
                </a:lnTo>
                <a:cubicBezTo>
                  <a:pt x="223107" y="152709"/>
                  <a:pt x="272928" y="201447"/>
                  <a:pt x="314083" y="200363"/>
                </a:cubicBezTo>
                <a:cubicBezTo>
                  <a:pt x="385564" y="198197"/>
                  <a:pt x="411557" y="290256"/>
                  <a:pt x="360654" y="343326"/>
                </a:cubicBezTo>
                <a:lnTo>
                  <a:pt x="353073" y="350907"/>
                </a:lnTo>
                <a:cubicBezTo>
                  <a:pt x="300004" y="401810"/>
                  <a:pt x="205779" y="377983"/>
                  <a:pt x="207945" y="306502"/>
                </a:cubicBezTo>
                <a:cubicBezTo>
                  <a:pt x="209028" y="265346"/>
                  <a:pt x="160291" y="215526"/>
                  <a:pt x="131049" y="244768"/>
                </a:cubicBezTo>
                <a:lnTo>
                  <a:pt x="0" y="376900"/>
                </a:lnTo>
                <a:lnTo>
                  <a:pt x="184118" y="561018"/>
                </a:lnTo>
                <a:cubicBezTo>
                  <a:pt x="213360" y="590260"/>
                  <a:pt x="163540" y="638997"/>
                  <a:pt x="122384" y="637914"/>
                </a:cubicBezTo>
                <a:cubicBezTo>
                  <a:pt x="50903" y="635748"/>
                  <a:pt x="27076" y="729973"/>
                  <a:pt x="77979" y="783042"/>
                </a:cubicBezTo>
                <a:lnTo>
                  <a:pt x="85561" y="790623"/>
                </a:lnTo>
                <a:cubicBezTo>
                  <a:pt x="138630" y="841527"/>
                  <a:pt x="230689" y="815534"/>
                  <a:pt x="228523" y="744052"/>
                </a:cubicBezTo>
                <a:cubicBezTo>
                  <a:pt x="227440" y="702897"/>
                  <a:pt x="276177" y="653077"/>
                  <a:pt x="305419" y="682319"/>
                </a:cubicBezTo>
                <a:lnTo>
                  <a:pt x="489537" y="866437"/>
                </a:lnTo>
                <a:lnTo>
                  <a:pt x="621668" y="734305"/>
                </a:lnTo>
                <a:cubicBezTo>
                  <a:pt x="650911" y="705063"/>
                  <a:pt x="602173" y="656326"/>
                  <a:pt x="559935" y="657409"/>
                </a:cubicBezTo>
                <a:close/>
              </a:path>
            </a:pathLst>
          </a:custGeom>
          <a:solidFill>
            <a:schemeClr val="accent2"/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24" descr="Trophy">
            <a:extLst>
              <a:ext uri="{FF2B5EF4-FFF2-40B4-BE49-F238E27FC236}">
                <a16:creationId xmlns:a16="http://schemas.microsoft.com/office/drawing/2014/main" id="{CB3D3DDF-9323-478E-8A36-1AE0D32355D4}"/>
              </a:ext>
            </a:extLst>
          </p:cNvPr>
          <p:cNvSpPr/>
          <p:nvPr/>
        </p:nvSpPr>
        <p:spPr>
          <a:xfrm>
            <a:off x="4461569" y="4472349"/>
            <a:ext cx="758132" cy="854523"/>
          </a:xfrm>
          <a:custGeom>
            <a:avLst/>
            <a:gdLst>
              <a:gd name="connsiteX0" fmla="*/ 648745 w 758132"/>
              <a:gd name="connsiteY0" fmla="*/ 411557 h 854523"/>
              <a:gd name="connsiteX1" fmla="*/ 497118 w 758132"/>
              <a:gd name="connsiteY1" fmla="*/ 484122 h 854523"/>
              <a:gd name="connsiteX2" fmla="*/ 562101 w 758132"/>
              <a:gd name="connsiteY2" fmla="*/ 418056 h 854523"/>
              <a:gd name="connsiteX3" fmla="*/ 587011 w 758132"/>
              <a:gd name="connsiteY3" fmla="*/ 385564 h 854523"/>
              <a:gd name="connsiteX4" fmla="*/ 616253 w 758132"/>
              <a:gd name="connsiteY4" fmla="*/ 282675 h 854523"/>
              <a:gd name="connsiteX5" fmla="*/ 616253 w 758132"/>
              <a:gd name="connsiteY5" fmla="*/ 141879 h 854523"/>
              <a:gd name="connsiteX6" fmla="*/ 692066 w 758132"/>
              <a:gd name="connsiteY6" fmla="*/ 141879 h 854523"/>
              <a:gd name="connsiteX7" fmla="*/ 692066 w 758132"/>
              <a:gd name="connsiteY7" fmla="*/ 306502 h 854523"/>
              <a:gd name="connsiteX8" fmla="*/ 648745 w 758132"/>
              <a:gd name="connsiteY8" fmla="*/ 411557 h 854523"/>
              <a:gd name="connsiteX9" fmla="*/ 110471 w 758132"/>
              <a:gd name="connsiteY9" fmla="*/ 411557 h 854523"/>
              <a:gd name="connsiteX10" fmla="*/ 64983 w 758132"/>
              <a:gd name="connsiteY10" fmla="*/ 306502 h 854523"/>
              <a:gd name="connsiteX11" fmla="*/ 64983 w 758132"/>
              <a:gd name="connsiteY11" fmla="*/ 140796 h 854523"/>
              <a:gd name="connsiteX12" fmla="*/ 140796 w 758132"/>
              <a:gd name="connsiteY12" fmla="*/ 140796 h 854523"/>
              <a:gd name="connsiteX13" fmla="*/ 140796 w 758132"/>
              <a:gd name="connsiteY13" fmla="*/ 281592 h 854523"/>
              <a:gd name="connsiteX14" fmla="*/ 170038 w 758132"/>
              <a:gd name="connsiteY14" fmla="*/ 384481 h 854523"/>
              <a:gd name="connsiteX15" fmla="*/ 194948 w 758132"/>
              <a:gd name="connsiteY15" fmla="*/ 416973 h 854523"/>
              <a:gd name="connsiteX16" fmla="*/ 259931 w 758132"/>
              <a:gd name="connsiteY16" fmla="*/ 483038 h 854523"/>
              <a:gd name="connsiteX17" fmla="*/ 110471 w 758132"/>
              <a:gd name="connsiteY17" fmla="*/ 411557 h 854523"/>
              <a:gd name="connsiteX18" fmla="*/ 758132 w 758132"/>
              <a:gd name="connsiteY18" fmla="*/ 303253 h 854523"/>
              <a:gd name="connsiteX19" fmla="*/ 758132 w 758132"/>
              <a:gd name="connsiteY19" fmla="*/ 75813 h 854523"/>
              <a:gd name="connsiteX20" fmla="*/ 617336 w 758132"/>
              <a:gd name="connsiteY20" fmla="*/ 75813 h 854523"/>
              <a:gd name="connsiteX21" fmla="*/ 617336 w 758132"/>
              <a:gd name="connsiteY21" fmla="*/ 0 h 854523"/>
              <a:gd name="connsiteX22" fmla="*/ 379066 w 758132"/>
              <a:gd name="connsiteY22" fmla="*/ 0 h 854523"/>
              <a:gd name="connsiteX23" fmla="*/ 140796 w 758132"/>
              <a:gd name="connsiteY23" fmla="*/ 0 h 854523"/>
              <a:gd name="connsiteX24" fmla="*/ 140796 w 758132"/>
              <a:gd name="connsiteY24" fmla="*/ 75813 h 854523"/>
              <a:gd name="connsiteX25" fmla="*/ 0 w 758132"/>
              <a:gd name="connsiteY25" fmla="*/ 75813 h 854523"/>
              <a:gd name="connsiteX26" fmla="*/ 0 w 758132"/>
              <a:gd name="connsiteY26" fmla="*/ 302170 h 854523"/>
              <a:gd name="connsiteX27" fmla="*/ 61734 w 758132"/>
              <a:gd name="connsiteY27" fmla="*/ 453796 h 854523"/>
              <a:gd name="connsiteX28" fmla="*/ 320582 w 758132"/>
              <a:gd name="connsiteY28" fmla="*/ 551270 h 854523"/>
              <a:gd name="connsiteX29" fmla="*/ 335744 w 758132"/>
              <a:gd name="connsiteY29" fmla="*/ 605423 h 854523"/>
              <a:gd name="connsiteX30" fmla="*/ 335744 w 758132"/>
              <a:gd name="connsiteY30" fmla="*/ 746219 h 854523"/>
              <a:gd name="connsiteX31" fmla="*/ 281592 w 758132"/>
              <a:gd name="connsiteY31" fmla="*/ 746219 h 854523"/>
              <a:gd name="connsiteX32" fmla="*/ 238270 w 758132"/>
              <a:gd name="connsiteY32" fmla="*/ 789540 h 854523"/>
              <a:gd name="connsiteX33" fmla="*/ 184118 w 758132"/>
              <a:gd name="connsiteY33" fmla="*/ 789540 h 854523"/>
              <a:gd name="connsiteX34" fmla="*/ 140796 w 758132"/>
              <a:gd name="connsiteY34" fmla="*/ 832862 h 854523"/>
              <a:gd name="connsiteX35" fmla="*/ 140796 w 758132"/>
              <a:gd name="connsiteY35" fmla="*/ 854523 h 854523"/>
              <a:gd name="connsiteX36" fmla="*/ 617336 w 758132"/>
              <a:gd name="connsiteY36" fmla="*/ 854523 h 854523"/>
              <a:gd name="connsiteX37" fmla="*/ 617336 w 758132"/>
              <a:gd name="connsiteY37" fmla="*/ 832862 h 854523"/>
              <a:gd name="connsiteX38" fmla="*/ 574014 w 758132"/>
              <a:gd name="connsiteY38" fmla="*/ 789540 h 854523"/>
              <a:gd name="connsiteX39" fmla="*/ 519862 w 758132"/>
              <a:gd name="connsiteY39" fmla="*/ 789540 h 854523"/>
              <a:gd name="connsiteX40" fmla="*/ 476540 w 758132"/>
              <a:gd name="connsiteY40" fmla="*/ 746219 h 854523"/>
              <a:gd name="connsiteX41" fmla="*/ 422388 w 758132"/>
              <a:gd name="connsiteY41" fmla="*/ 746219 h 854523"/>
              <a:gd name="connsiteX42" fmla="*/ 422388 w 758132"/>
              <a:gd name="connsiteY42" fmla="*/ 606506 h 854523"/>
              <a:gd name="connsiteX43" fmla="*/ 437551 w 758132"/>
              <a:gd name="connsiteY43" fmla="*/ 552353 h 854523"/>
              <a:gd name="connsiteX44" fmla="*/ 696399 w 758132"/>
              <a:gd name="connsiteY44" fmla="*/ 454879 h 854523"/>
              <a:gd name="connsiteX45" fmla="*/ 758132 w 758132"/>
              <a:gd name="connsiteY45" fmla="*/ 303253 h 85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58132" h="854523">
                <a:moveTo>
                  <a:pt x="648745" y="411557"/>
                </a:moveTo>
                <a:cubicBezTo>
                  <a:pt x="610838" y="450547"/>
                  <a:pt x="575097" y="475457"/>
                  <a:pt x="497118" y="484122"/>
                </a:cubicBezTo>
                <a:cubicBezTo>
                  <a:pt x="517696" y="463544"/>
                  <a:pt x="541523" y="442966"/>
                  <a:pt x="562101" y="418056"/>
                </a:cubicBezTo>
                <a:cubicBezTo>
                  <a:pt x="570765" y="408308"/>
                  <a:pt x="587011" y="386647"/>
                  <a:pt x="587011" y="385564"/>
                </a:cubicBezTo>
                <a:cubicBezTo>
                  <a:pt x="605423" y="355239"/>
                  <a:pt x="616253" y="320582"/>
                  <a:pt x="616253" y="282675"/>
                </a:cubicBezTo>
                <a:lnTo>
                  <a:pt x="616253" y="141879"/>
                </a:lnTo>
                <a:lnTo>
                  <a:pt x="692066" y="141879"/>
                </a:lnTo>
                <a:lnTo>
                  <a:pt x="692066" y="306502"/>
                </a:lnTo>
                <a:cubicBezTo>
                  <a:pt x="693149" y="308668"/>
                  <a:pt x="695315" y="362820"/>
                  <a:pt x="648745" y="411557"/>
                </a:cubicBezTo>
                <a:close/>
                <a:moveTo>
                  <a:pt x="110471" y="411557"/>
                </a:moveTo>
                <a:cubicBezTo>
                  <a:pt x="62817" y="362820"/>
                  <a:pt x="64983" y="308668"/>
                  <a:pt x="64983" y="306502"/>
                </a:cubicBezTo>
                <a:lnTo>
                  <a:pt x="64983" y="140796"/>
                </a:lnTo>
                <a:lnTo>
                  <a:pt x="140796" y="140796"/>
                </a:lnTo>
                <a:lnTo>
                  <a:pt x="140796" y="281592"/>
                </a:lnTo>
                <a:cubicBezTo>
                  <a:pt x="140796" y="319499"/>
                  <a:pt x="151626" y="354156"/>
                  <a:pt x="170038" y="384481"/>
                </a:cubicBezTo>
                <a:cubicBezTo>
                  <a:pt x="170038" y="385564"/>
                  <a:pt x="186284" y="408308"/>
                  <a:pt x="194948" y="416973"/>
                </a:cubicBezTo>
                <a:cubicBezTo>
                  <a:pt x="216609" y="441883"/>
                  <a:pt x="239353" y="462461"/>
                  <a:pt x="259931" y="483038"/>
                </a:cubicBezTo>
                <a:cubicBezTo>
                  <a:pt x="184118" y="474374"/>
                  <a:pt x="147294" y="449464"/>
                  <a:pt x="110471" y="411557"/>
                </a:cubicBezTo>
                <a:close/>
                <a:moveTo>
                  <a:pt x="758132" y="303253"/>
                </a:moveTo>
                <a:lnTo>
                  <a:pt x="758132" y="75813"/>
                </a:lnTo>
                <a:lnTo>
                  <a:pt x="617336" y="75813"/>
                </a:lnTo>
                <a:lnTo>
                  <a:pt x="617336" y="0"/>
                </a:lnTo>
                <a:lnTo>
                  <a:pt x="379066" y="0"/>
                </a:lnTo>
                <a:lnTo>
                  <a:pt x="140796" y="0"/>
                </a:lnTo>
                <a:lnTo>
                  <a:pt x="140796" y="75813"/>
                </a:lnTo>
                <a:lnTo>
                  <a:pt x="0" y="75813"/>
                </a:lnTo>
                <a:lnTo>
                  <a:pt x="0" y="302170"/>
                </a:lnTo>
                <a:cubicBezTo>
                  <a:pt x="0" y="313000"/>
                  <a:pt x="0" y="387730"/>
                  <a:pt x="61734" y="453796"/>
                </a:cubicBezTo>
                <a:cubicBezTo>
                  <a:pt x="121301" y="516613"/>
                  <a:pt x="193865" y="549104"/>
                  <a:pt x="320582" y="551270"/>
                </a:cubicBezTo>
                <a:cubicBezTo>
                  <a:pt x="330329" y="567516"/>
                  <a:pt x="335744" y="585928"/>
                  <a:pt x="335744" y="605423"/>
                </a:cubicBezTo>
                <a:lnTo>
                  <a:pt x="335744" y="746219"/>
                </a:lnTo>
                <a:lnTo>
                  <a:pt x="281592" y="746219"/>
                </a:lnTo>
                <a:cubicBezTo>
                  <a:pt x="257765" y="746219"/>
                  <a:pt x="238270" y="765713"/>
                  <a:pt x="238270" y="789540"/>
                </a:cubicBezTo>
                <a:lnTo>
                  <a:pt x="184118" y="789540"/>
                </a:lnTo>
                <a:cubicBezTo>
                  <a:pt x="160291" y="789540"/>
                  <a:pt x="140796" y="809035"/>
                  <a:pt x="140796" y="832862"/>
                </a:cubicBezTo>
                <a:lnTo>
                  <a:pt x="140796" y="854523"/>
                </a:lnTo>
                <a:lnTo>
                  <a:pt x="617336" y="854523"/>
                </a:lnTo>
                <a:lnTo>
                  <a:pt x="617336" y="832862"/>
                </a:lnTo>
                <a:cubicBezTo>
                  <a:pt x="617336" y="809035"/>
                  <a:pt x="597841" y="789540"/>
                  <a:pt x="574014" y="789540"/>
                </a:cubicBezTo>
                <a:lnTo>
                  <a:pt x="519862" y="789540"/>
                </a:lnTo>
                <a:cubicBezTo>
                  <a:pt x="519862" y="765713"/>
                  <a:pt x="500367" y="746219"/>
                  <a:pt x="476540" y="746219"/>
                </a:cubicBezTo>
                <a:lnTo>
                  <a:pt x="422388" y="746219"/>
                </a:lnTo>
                <a:lnTo>
                  <a:pt x="422388" y="606506"/>
                </a:lnTo>
                <a:cubicBezTo>
                  <a:pt x="422388" y="587011"/>
                  <a:pt x="427803" y="568599"/>
                  <a:pt x="437551" y="552353"/>
                </a:cubicBezTo>
                <a:cubicBezTo>
                  <a:pt x="564267" y="550187"/>
                  <a:pt x="636831" y="516613"/>
                  <a:pt x="696399" y="454879"/>
                </a:cubicBezTo>
                <a:cubicBezTo>
                  <a:pt x="758132" y="389897"/>
                  <a:pt x="758132" y="314083"/>
                  <a:pt x="758132" y="303253"/>
                </a:cubicBezTo>
                <a:close/>
              </a:path>
            </a:pathLst>
          </a:custGeom>
          <a:solidFill>
            <a:schemeClr val="accent5"/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4" name="Graphic 23" descr="Chat">
            <a:extLst>
              <a:ext uri="{FF2B5EF4-FFF2-40B4-BE49-F238E27FC236}">
                <a16:creationId xmlns:a16="http://schemas.microsoft.com/office/drawing/2014/main" id="{957308AB-1EE4-4440-8F8D-94BC723171CB}"/>
              </a:ext>
            </a:extLst>
          </p:cNvPr>
          <p:cNvGrpSpPr/>
          <p:nvPr/>
        </p:nvGrpSpPr>
        <p:grpSpPr>
          <a:xfrm>
            <a:off x="6834482" y="4380291"/>
            <a:ext cx="1039724" cy="1039724"/>
            <a:chOff x="6834482" y="4380291"/>
            <a:chExt cx="1039724" cy="1039724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4E403B1-B2DE-4F8B-B7DD-D4524A439A86}"/>
                </a:ext>
              </a:extLst>
            </p:cNvPr>
            <p:cNvSpPr/>
            <p:nvPr/>
          </p:nvSpPr>
          <p:spPr>
            <a:xfrm>
              <a:off x="6921125" y="4596900"/>
              <a:ext cx="541522" cy="487370"/>
            </a:xfrm>
            <a:custGeom>
              <a:avLst/>
              <a:gdLst>
                <a:gd name="connsiteX0" fmla="*/ 368236 w 541522"/>
                <a:gd name="connsiteY0" fmla="*/ 75813 h 487370"/>
                <a:gd name="connsiteX1" fmla="*/ 541523 w 541522"/>
                <a:gd name="connsiteY1" fmla="*/ 75813 h 487370"/>
                <a:gd name="connsiteX2" fmla="*/ 541523 w 541522"/>
                <a:gd name="connsiteY2" fmla="*/ 43322 h 487370"/>
                <a:gd name="connsiteX3" fmla="*/ 498201 w 541522"/>
                <a:gd name="connsiteY3" fmla="*/ 0 h 487370"/>
                <a:gd name="connsiteX4" fmla="*/ 43322 w 541522"/>
                <a:gd name="connsiteY4" fmla="*/ 0 h 487370"/>
                <a:gd name="connsiteX5" fmla="*/ 0 w 541522"/>
                <a:gd name="connsiteY5" fmla="*/ 43322 h 487370"/>
                <a:gd name="connsiteX6" fmla="*/ 0 w 541522"/>
                <a:gd name="connsiteY6" fmla="*/ 335744 h 487370"/>
                <a:gd name="connsiteX7" fmla="*/ 43322 w 541522"/>
                <a:gd name="connsiteY7" fmla="*/ 379066 h 487370"/>
                <a:gd name="connsiteX8" fmla="*/ 108305 w 541522"/>
                <a:gd name="connsiteY8" fmla="*/ 379066 h 487370"/>
                <a:gd name="connsiteX9" fmla="*/ 108305 w 541522"/>
                <a:gd name="connsiteY9" fmla="*/ 487371 h 487370"/>
                <a:gd name="connsiteX10" fmla="*/ 216609 w 541522"/>
                <a:gd name="connsiteY10" fmla="*/ 379066 h 487370"/>
                <a:gd name="connsiteX11" fmla="*/ 281592 w 541522"/>
                <a:gd name="connsiteY11" fmla="*/ 379066 h 487370"/>
                <a:gd name="connsiteX12" fmla="*/ 281592 w 541522"/>
                <a:gd name="connsiteY12" fmla="*/ 162457 h 487370"/>
                <a:gd name="connsiteX13" fmla="*/ 368236 w 541522"/>
                <a:gd name="connsiteY13" fmla="*/ 75813 h 487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1522" h="487370">
                  <a:moveTo>
                    <a:pt x="368236" y="75813"/>
                  </a:moveTo>
                  <a:lnTo>
                    <a:pt x="541523" y="75813"/>
                  </a:lnTo>
                  <a:lnTo>
                    <a:pt x="541523" y="43322"/>
                  </a:lnTo>
                  <a:cubicBezTo>
                    <a:pt x="541523" y="19495"/>
                    <a:pt x="522028" y="0"/>
                    <a:pt x="498201" y="0"/>
                  </a:cubicBezTo>
                  <a:lnTo>
                    <a:pt x="43322" y="0"/>
                  </a:lnTo>
                  <a:cubicBezTo>
                    <a:pt x="19495" y="0"/>
                    <a:pt x="0" y="19495"/>
                    <a:pt x="0" y="43322"/>
                  </a:cubicBezTo>
                  <a:lnTo>
                    <a:pt x="0" y="335744"/>
                  </a:lnTo>
                  <a:cubicBezTo>
                    <a:pt x="0" y="359571"/>
                    <a:pt x="19495" y="379066"/>
                    <a:pt x="43322" y="379066"/>
                  </a:cubicBezTo>
                  <a:lnTo>
                    <a:pt x="108305" y="379066"/>
                  </a:lnTo>
                  <a:lnTo>
                    <a:pt x="108305" y="487371"/>
                  </a:lnTo>
                  <a:lnTo>
                    <a:pt x="216609" y="379066"/>
                  </a:lnTo>
                  <a:lnTo>
                    <a:pt x="281592" y="379066"/>
                  </a:lnTo>
                  <a:lnTo>
                    <a:pt x="281592" y="162457"/>
                  </a:lnTo>
                  <a:cubicBezTo>
                    <a:pt x="281592" y="114803"/>
                    <a:pt x="320582" y="75813"/>
                    <a:pt x="368236" y="75813"/>
                  </a:cubicBez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8564655-D5AF-42A0-AB35-38F738AFA35B}"/>
                </a:ext>
              </a:extLst>
            </p:cNvPr>
            <p:cNvSpPr/>
            <p:nvPr/>
          </p:nvSpPr>
          <p:spPr>
            <a:xfrm>
              <a:off x="7246039" y="4716035"/>
              <a:ext cx="541522" cy="487370"/>
            </a:xfrm>
            <a:custGeom>
              <a:avLst/>
              <a:gdLst>
                <a:gd name="connsiteX0" fmla="*/ 498201 w 541522"/>
                <a:gd name="connsiteY0" fmla="*/ 0 h 487370"/>
                <a:gd name="connsiteX1" fmla="*/ 43322 w 541522"/>
                <a:gd name="connsiteY1" fmla="*/ 0 h 487370"/>
                <a:gd name="connsiteX2" fmla="*/ 0 w 541522"/>
                <a:gd name="connsiteY2" fmla="*/ 43322 h 487370"/>
                <a:gd name="connsiteX3" fmla="*/ 0 w 541522"/>
                <a:gd name="connsiteY3" fmla="*/ 335744 h 487370"/>
                <a:gd name="connsiteX4" fmla="*/ 43322 w 541522"/>
                <a:gd name="connsiteY4" fmla="*/ 379066 h 487370"/>
                <a:gd name="connsiteX5" fmla="*/ 324914 w 541522"/>
                <a:gd name="connsiteY5" fmla="*/ 379066 h 487370"/>
                <a:gd name="connsiteX6" fmla="*/ 433218 w 541522"/>
                <a:gd name="connsiteY6" fmla="*/ 487371 h 487370"/>
                <a:gd name="connsiteX7" fmla="*/ 433218 w 541522"/>
                <a:gd name="connsiteY7" fmla="*/ 379066 h 487370"/>
                <a:gd name="connsiteX8" fmla="*/ 498201 w 541522"/>
                <a:gd name="connsiteY8" fmla="*/ 379066 h 487370"/>
                <a:gd name="connsiteX9" fmla="*/ 541523 w 541522"/>
                <a:gd name="connsiteY9" fmla="*/ 335744 h 487370"/>
                <a:gd name="connsiteX10" fmla="*/ 541523 w 541522"/>
                <a:gd name="connsiteY10" fmla="*/ 43322 h 487370"/>
                <a:gd name="connsiteX11" fmla="*/ 498201 w 541522"/>
                <a:gd name="connsiteY11" fmla="*/ 0 h 487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522" h="487370">
                  <a:moveTo>
                    <a:pt x="498201" y="0"/>
                  </a:moveTo>
                  <a:lnTo>
                    <a:pt x="43322" y="0"/>
                  </a:lnTo>
                  <a:cubicBezTo>
                    <a:pt x="19495" y="0"/>
                    <a:pt x="0" y="19495"/>
                    <a:pt x="0" y="43322"/>
                  </a:cubicBezTo>
                  <a:lnTo>
                    <a:pt x="0" y="335744"/>
                  </a:lnTo>
                  <a:cubicBezTo>
                    <a:pt x="0" y="359571"/>
                    <a:pt x="19495" y="379066"/>
                    <a:pt x="43322" y="379066"/>
                  </a:cubicBezTo>
                  <a:lnTo>
                    <a:pt x="324914" y="379066"/>
                  </a:lnTo>
                  <a:lnTo>
                    <a:pt x="433218" y="487371"/>
                  </a:lnTo>
                  <a:lnTo>
                    <a:pt x="433218" y="379066"/>
                  </a:lnTo>
                  <a:lnTo>
                    <a:pt x="498201" y="379066"/>
                  </a:lnTo>
                  <a:cubicBezTo>
                    <a:pt x="522028" y="379066"/>
                    <a:pt x="541523" y="359571"/>
                    <a:pt x="541523" y="335744"/>
                  </a:cubicBezTo>
                  <a:lnTo>
                    <a:pt x="541523" y="43322"/>
                  </a:lnTo>
                  <a:cubicBezTo>
                    <a:pt x="541523" y="19495"/>
                    <a:pt x="522028" y="0"/>
                    <a:pt x="498201" y="0"/>
                  </a:cubicBez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585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393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Cycle Matrix – Slide Template</vt:lpstr>
      <vt:lpstr>Circle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Cycle Matrix</dc:title>
  <dc:creator>PresentationGO.com</dc:creator>
  <dc:description>© Copyright PresentationGO.com</dc:description>
  <dcterms:created xsi:type="dcterms:W3CDTF">2014-11-26T05:14:11Z</dcterms:created>
  <dcterms:modified xsi:type="dcterms:W3CDTF">2020-03-17T17:50:59Z</dcterms:modified>
  <cp:category>Charts &amp; Diagrams</cp:category>
</cp:coreProperties>
</file>